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1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2.xml" ContentType="application/vnd.openxmlformats-officedocument.presentationml.notesSlide+xml"/>
  <Override PartName="/ppt/ink/ink64.xml" ContentType="application/inkml+xml"/>
  <Override PartName="/ppt/notesSlides/notesSlide3.xml" ContentType="application/vnd.openxmlformats-officedocument.presentationml.notesSlide+xml"/>
  <Override PartName="/ppt/ink/ink65.xml" ContentType="application/inkml+xml"/>
  <Override PartName="/ppt/notesSlides/notesSlide4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notesSlides/notesSlide5.xml" ContentType="application/vnd.openxmlformats-officedocument.presentationml.notesSlide+xml"/>
  <Override PartName="/ppt/ink/ink68.xml" ContentType="application/inkml+xml"/>
  <Override PartName="/ppt/notesSlides/notesSlide6.xml" ContentType="application/vnd.openxmlformats-officedocument.presentationml.notesSlide+xml"/>
  <Override PartName="/ppt/ink/ink69.xml" ContentType="application/inkml+xml"/>
  <Override PartName="/ppt/notesSlides/notesSlide7.xml" ContentType="application/vnd.openxmlformats-officedocument.presentationml.notesSlide+xml"/>
  <Override PartName="/ppt/ink/ink70.xml" ContentType="application/inkml+xml"/>
  <Override PartName="/ppt/notesSlides/notesSlide8.xml" ContentType="application/vnd.openxmlformats-officedocument.presentationml.notesSlide+xml"/>
  <Override PartName="/ppt/ink/ink71.xml" ContentType="application/inkml+xml"/>
  <Override PartName="/ppt/notesSlides/notesSlide9.xml" ContentType="application/vnd.openxmlformats-officedocument.presentationml.notesSlide+xml"/>
  <Override PartName="/ppt/ink/ink72.xml" ContentType="application/inkml+xml"/>
  <Override PartName="/ppt/notesSlides/notesSlide10.xml" ContentType="application/vnd.openxmlformats-officedocument.presentationml.notesSlide+xml"/>
  <Override PartName="/ppt/ink/ink73.xml" ContentType="application/inkml+xml"/>
  <Override PartName="/ppt/notesSlides/notesSlide11.xml" ContentType="application/vnd.openxmlformats-officedocument.presentationml.notesSlide+xml"/>
  <Override PartName="/ppt/ink/ink74.xml" ContentType="application/inkml+xml"/>
  <Override PartName="/ppt/notesSlides/notesSlide12.xml" ContentType="application/vnd.openxmlformats-officedocument.presentationml.notesSlide+xml"/>
  <Override PartName="/ppt/ink/ink75.xml" ContentType="application/inkml+xml"/>
  <Override PartName="/ppt/notesSlides/notesSlide13.xml" ContentType="application/vnd.openxmlformats-officedocument.presentationml.notesSlide+xml"/>
  <Override PartName="/ppt/ink/ink76.xml" ContentType="application/inkml+xml"/>
  <Override PartName="/ppt/notesSlides/notesSlide14.xml" ContentType="application/vnd.openxmlformats-officedocument.presentationml.notesSlide+xml"/>
  <Override PartName="/ppt/ink/ink7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78.xml" ContentType="application/inkml+xml"/>
  <Override PartName="/ppt/notesSlides/notesSlide17.xml" ContentType="application/vnd.openxmlformats-officedocument.presentationml.notesSlide+xml"/>
  <Override PartName="/ppt/ink/ink79.xml" ContentType="application/inkml+xml"/>
  <Override PartName="/ppt/notesSlides/notesSlide18.xml" ContentType="application/vnd.openxmlformats-officedocument.presentationml.notesSlide+xml"/>
  <Override PartName="/ppt/ink/ink80.xml" ContentType="application/inkml+xml"/>
  <Override PartName="/ppt/notesSlides/notesSlide19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notesSlides/notesSlide20.xml" ContentType="application/vnd.openxmlformats-officedocument.presentationml.notesSlide+xml"/>
  <Override PartName="/ppt/ink/ink8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84.xml" ContentType="application/inkml+xml"/>
  <Override PartName="/ppt/notesSlides/notesSlide23.xml" ContentType="application/vnd.openxmlformats-officedocument.presentationml.notesSlide+xml"/>
  <Override PartName="/ppt/ink/ink85.xml" ContentType="application/inkml+xml"/>
  <Override PartName="/ppt/notesSlides/notesSlide24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25.xml" ContentType="application/vnd.openxmlformats-officedocument.presentationml.notesSlide+xml"/>
  <Override PartName="/ppt/ink/ink89.xml" ContentType="application/inkml+xml"/>
  <Override PartName="/ppt/notesSlides/notesSlide26.xml" ContentType="application/vnd.openxmlformats-officedocument.presentationml.notesSlide+xml"/>
  <Override PartName="/ppt/ink/ink90.xml" ContentType="application/inkml+xml"/>
  <Override PartName="/ppt/notesSlides/notesSlide27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sldIdLst>
    <p:sldId id="299" r:id="rId2"/>
    <p:sldId id="257" r:id="rId3"/>
    <p:sldId id="260" r:id="rId4"/>
    <p:sldId id="258" r:id="rId5"/>
    <p:sldId id="261" r:id="rId6"/>
    <p:sldId id="408" r:id="rId7"/>
    <p:sldId id="409" r:id="rId8"/>
    <p:sldId id="410" r:id="rId9"/>
    <p:sldId id="262" r:id="rId10"/>
    <p:sldId id="271" r:id="rId11"/>
    <p:sldId id="272" r:id="rId12"/>
    <p:sldId id="273" r:id="rId13"/>
    <p:sldId id="274" r:id="rId14"/>
    <p:sldId id="276" r:id="rId15"/>
    <p:sldId id="401" r:id="rId16"/>
    <p:sldId id="405" r:id="rId17"/>
    <p:sldId id="275" r:id="rId18"/>
    <p:sldId id="278" r:id="rId19"/>
    <p:sldId id="277" r:id="rId20"/>
    <p:sldId id="279" r:id="rId21"/>
    <p:sldId id="280" r:id="rId22"/>
    <p:sldId id="281" r:id="rId23"/>
    <p:sldId id="406" r:id="rId24"/>
    <p:sldId id="300" r:id="rId25"/>
    <p:sldId id="320" r:id="rId26"/>
    <p:sldId id="321" r:id="rId27"/>
    <p:sldId id="382" r:id="rId28"/>
    <p:sldId id="383" r:id="rId29"/>
    <p:sldId id="384" r:id="rId30"/>
    <p:sldId id="385" r:id="rId31"/>
    <p:sldId id="386" r:id="rId32"/>
    <p:sldId id="387" r:id="rId33"/>
    <p:sldId id="283" r:id="rId34"/>
    <p:sldId id="284" r:id="rId35"/>
    <p:sldId id="285" r:id="rId36"/>
    <p:sldId id="289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4" r:id="rId46"/>
    <p:sldId id="290" r:id="rId47"/>
    <p:sldId id="291" r:id="rId48"/>
    <p:sldId id="292" r:id="rId49"/>
    <p:sldId id="293" r:id="rId50"/>
    <p:sldId id="263" r:id="rId51"/>
    <p:sldId id="264" r:id="rId52"/>
    <p:sldId id="433" r:id="rId53"/>
    <p:sldId id="434" r:id="rId54"/>
    <p:sldId id="266" r:id="rId55"/>
    <p:sldId id="267" r:id="rId56"/>
    <p:sldId id="268" r:id="rId57"/>
    <p:sldId id="269" r:id="rId58"/>
    <p:sldId id="270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28" r:id="rId68"/>
    <p:sldId id="411" r:id="rId69"/>
    <p:sldId id="412" r:id="rId70"/>
    <p:sldId id="413" r:id="rId71"/>
    <p:sldId id="414" r:id="rId72"/>
    <p:sldId id="415" r:id="rId73"/>
    <p:sldId id="416" r:id="rId74"/>
    <p:sldId id="417" r:id="rId75"/>
    <p:sldId id="418" r:id="rId76"/>
    <p:sldId id="419" r:id="rId77"/>
    <p:sldId id="420" r:id="rId78"/>
    <p:sldId id="421" r:id="rId79"/>
    <p:sldId id="422" r:id="rId80"/>
    <p:sldId id="423" r:id="rId81"/>
    <p:sldId id="424" r:id="rId82"/>
    <p:sldId id="425" r:id="rId83"/>
    <p:sldId id="426" r:id="rId84"/>
    <p:sldId id="301" r:id="rId85"/>
    <p:sldId id="302" r:id="rId86"/>
    <p:sldId id="303" r:id="rId87"/>
    <p:sldId id="313" r:id="rId88"/>
    <p:sldId id="314" r:id="rId89"/>
    <p:sldId id="304" r:id="rId90"/>
    <p:sldId id="305" r:id="rId91"/>
    <p:sldId id="306" r:id="rId92"/>
    <p:sldId id="307" r:id="rId93"/>
    <p:sldId id="315" r:id="rId94"/>
    <p:sldId id="316" r:id="rId95"/>
    <p:sldId id="308" r:id="rId96"/>
    <p:sldId id="309" r:id="rId97"/>
    <p:sldId id="310" r:id="rId98"/>
    <p:sldId id="432" r:id="rId99"/>
    <p:sldId id="429" r:id="rId100"/>
    <p:sldId id="430" r:id="rId101"/>
    <p:sldId id="431" r:id="rId102"/>
    <p:sldId id="294" r:id="rId103"/>
    <p:sldId id="295" r:id="rId104"/>
    <p:sldId id="407" r:id="rId105"/>
    <p:sldId id="296" r:id="rId106"/>
    <p:sldId id="297" r:id="rId107"/>
    <p:sldId id="298" r:id="rId108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74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esh Gunjal" userId="1024ecb43d19158b" providerId="LiveId" clId="{73648302-A91E-4CE5-8473-CB29EC830BD2}"/>
    <pc:docChg chg="undo custSel modSld sldOrd">
      <pc:chgData name="Siddhesh Gunjal" userId="1024ecb43d19158b" providerId="LiveId" clId="{73648302-A91E-4CE5-8473-CB29EC830BD2}" dt="2023-01-07T04:43:11.290" v="337" actId="1076"/>
      <pc:docMkLst>
        <pc:docMk/>
      </pc:docMkLst>
      <pc:sldChg chg="addSp delSp modSp mod">
        <pc:chgData name="Siddhesh Gunjal" userId="1024ecb43d19158b" providerId="LiveId" clId="{73648302-A91E-4CE5-8473-CB29EC830BD2}" dt="2022-12-24T04:42:28.171" v="334"/>
        <pc:sldMkLst>
          <pc:docMk/>
          <pc:sldMk cId="0" sldId="257"/>
        </pc:sldMkLst>
        <pc:spChg chg="mod">
          <ac:chgData name="Siddhesh Gunjal" userId="1024ecb43d19158b" providerId="LiveId" clId="{73648302-A91E-4CE5-8473-CB29EC830BD2}" dt="2022-12-24T02:28:51.223" v="333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Siddhesh Gunjal" userId="1024ecb43d19158b" providerId="LiveId" clId="{73648302-A91E-4CE5-8473-CB29EC830BD2}" dt="2022-12-11T12:51:45.365" v="250" actId="1035"/>
          <ac:spMkLst>
            <pc:docMk/>
            <pc:sldMk cId="0" sldId="257"/>
            <ac:spMk id="9" creationId="{00000000-0000-0000-0000-000000000000}"/>
          </ac:spMkLst>
        </pc:spChg>
        <pc:inkChg chg="del">
          <ac:chgData name="Siddhesh Gunjal" userId="1024ecb43d19158b" providerId="LiveId" clId="{73648302-A91E-4CE5-8473-CB29EC830BD2}" dt="2022-12-11T12:14:22.381" v="55" actId="478"/>
          <ac:inkMkLst>
            <pc:docMk/>
            <pc:sldMk cId="0" sldId="257"/>
            <ac:inkMk id="7" creationId="{84988A9C-CFF0-5155-5E5A-2665AD68BC5D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57"/>
            <ac:inkMk id="7" creationId="{8DF98AF6-1E43-91CD-35B2-FCC299C7D3A8}"/>
          </ac:inkMkLst>
        </pc:inkChg>
        <pc:inkChg chg="add del">
          <ac:chgData name="Siddhesh Gunjal" userId="1024ecb43d19158b" providerId="LiveId" clId="{73648302-A91E-4CE5-8473-CB29EC830BD2}" dt="2022-12-24T02:23:14.090" v="254" actId="478"/>
          <ac:inkMkLst>
            <pc:docMk/>
            <pc:sldMk cId="0" sldId="257"/>
            <ac:inkMk id="11" creationId="{1DFD38D3-F65B-0D22-23AD-2191FE8E4E45}"/>
          </ac:inkMkLst>
        </pc:inkChg>
      </pc:sldChg>
      <pc:sldChg chg="addSp delSp modSp mod">
        <pc:chgData name="Siddhesh Gunjal" userId="1024ecb43d19158b" providerId="LiveId" clId="{73648302-A91E-4CE5-8473-CB29EC830BD2}" dt="2022-12-24T04:42:28.171" v="334"/>
        <pc:sldMkLst>
          <pc:docMk/>
          <pc:sldMk cId="878883131" sldId="258"/>
        </pc:sldMkLst>
        <pc:picChg chg="mod">
          <ac:chgData name="Siddhesh Gunjal" userId="1024ecb43d19158b" providerId="LiveId" clId="{73648302-A91E-4CE5-8473-CB29EC830BD2}" dt="2022-12-11T12:07:57.032" v="51" actId="207"/>
          <ac:picMkLst>
            <pc:docMk/>
            <pc:sldMk cId="878883131" sldId="258"/>
            <ac:picMk id="4" creationId="{5B68625F-97C6-4055-B7AC-4F804B5B93A1}"/>
          </ac:picMkLst>
        </pc:pic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878883131" sldId="258"/>
            <ac:inkMk id="2" creationId="{D4F4C9A2-9AA4-9C34-9CB3-5D1810CCBF40}"/>
          </ac:inkMkLst>
        </pc:inkChg>
        <pc:inkChg chg="del">
          <ac:chgData name="Siddhesh Gunjal" userId="1024ecb43d19158b" providerId="LiveId" clId="{73648302-A91E-4CE5-8473-CB29EC830BD2}" dt="2022-12-11T12:14:17.525" v="53" actId="478"/>
          <ac:inkMkLst>
            <pc:docMk/>
            <pc:sldMk cId="878883131" sldId="258"/>
            <ac:inkMk id="2" creationId="{DC5465BB-007A-0C2C-8840-14958ACE5339}"/>
          </ac:inkMkLst>
        </pc:inkChg>
        <pc:inkChg chg="add del">
          <ac:chgData name="Siddhesh Gunjal" userId="1024ecb43d19158b" providerId="LiveId" clId="{73648302-A91E-4CE5-8473-CB29EC830BD2}" dt="2022-12-24T02:23:19.744" v="256" actId="478"/>
          <ac:inkMkLst>
            <pc:docMk/>
            <pc:sldMk cId="878883131" sldId="258"/>
            <ac:inkMk id="3" creationId="{3F2CD185-9F9A-B9C6-F8E4-973294E09531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0" sldId="260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60"/>
            <ac:inkMk id="38" creationId="{8EEBD87B-FFAC-51CB-399C-E124B95911C4}"/>
          </ac:inkMkLst>
        </pc:inkChg>
        <pc:inkChg chg="del">
          <ac:chgData name="Siddhesh Gunjal" userId="1024ecb43d19158b" providerId="LiveId" clId="{73648302-A91E-4CE5-8473-CB29EC830BD2}" dt="2022-12-11T12:14:20.221" v="54" actId="478"/>
          <ac:inkMkLst>
            <pc:docMk/>
            <pc:sldMk cId="0" sldId="260"/>
            <ac:inkMk id="38" creationId="{E3ADAA5D-513D-BA3A-7611-6E301B5E2D65}"/>
          </ac:inkMkLst>
        </pc:inkChg>
        <pc:inkChg chg="add del">
          <ac:chgData name="Siddhesh Gunjal" userId="1024ecb43d19158b" providerId="LiveId" clId="{73648302-A91E-4CE5-8473-CB29EC830BD2}" dt="2022-12-24T02:23:17.128" v="255" actId="478"/>
          <ac:inkMkLst>
            <pc:docMk/>
            <pc:sldMk cId="0" sldId="260"/>
            <ac:inkMk id="39" creationId="{86DA6094-FCAA-87DF-D3B9-92F8C9FA1A6B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0" sldId="261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61"/>
            <ac:inkMk id="10" creationId="{0E8D2061-37AC-7313-E736-9CE63232D561}"/>
          </ac:inkMkLst>
        </pc:inkChg>
        <pc:inkChg chg="del">
          <ac:chgData name="Siddhesh Gunjal" userId="1024ecb43d19158b" providerId="LiveId" clId="{73648302-A91E-4CE5-8473-CB29EC830BD2}" dt="2022-12-11T12:14:15.981" v="52" actId="478"/>
          <ac:inkMkLst>
            <pc:docMk/>
            <pc:sldMk cId="0" sldId="261"/>
            <ac:inkMk id="10" creationId="{BE2280A9-E5DE-7BB0-338F-C2C860921272}"/>
          </ac:inkMkLst>
        </pc:inkChg>
        <pc:inkChg chg="add del">
          <ac:chgData name="Siddhesh Gunjal" userId="1024ecb43d19158b" providerId="LiveId" clId="{73648302-A91E-4CE5-8473-CB29EC830BD2}" dt="2022-12-24T02:23:22.817" v="257" actId="478"/>
          <ac:inkMkLst>
            <pc:docMk/>
            <pc:sldMk cId="0" sldId="261"/>
            <ac:inkMk id="11" creationId="{D28FD25E-3FDF-F7ED-1961-1375046ABAF8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0" sldId="262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62"/>
            <ac:inkMk id="11" creationId="{1AC93BCD-B2F7-D5C0-3177-4582E23BA4FD}"/>
          </ac:inkMkLst>
        </pc:inkChg>
        <pc:inkChg chg="del">
          <ac:chgData name="Siddhesh Gunjal" userId="1024ecb43d19158b" providerId="LiveId" clId="{73648302-A91E-4CE5-8473-CB29EC830BD2}" dt="2022-12-11T12:59:23.997" v="251" actId="478"/>
          <ac:inkMkLst>
            <pc:docMk/>
            <pc:sldMk cId="0" sldId="262"/>
            <ac:inkMk id="11" creationId="{6A6ECEE8-92FC-8361-BD45-7839CC22ECF5}"/>
          </ac:inkMkLst>
        </pc:inkChg>
        <pc:inkChg chg="add del">
          <ac:chgData name="Siddhesh Gunjal" userId="1024ecb43d19158b" providerId="LiveId" clId="{73648302-A91E-4CE5-8473-CB29EC830BD2}" dt="2022-12-24T02:23:56.633" v="261" actId="478"/>
          <ac:inkMkLst>
            <pc:docMk/>
            <pc:sldMk cId="0" sldId="262"/>
            <ac:inkMk id="12" creationId="{72DA09D9-D918-13D5-9679-50F60A21049E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1434718565" sldId="263"/>
        </pc:sldMkLst>
        <pc:inkChg chg="add del">
          <ac:chgData name="Siddhesh Gunjal" userId="1024ecb43d19158b" providerId="LiveId" clId="{73648302-A91E-4CE5-8473-CB29EC830BD2}" dt="2022-12-24T02:25:03.585" v="281" actId="478"/>
          <ac:inkMkLst>
            <pc:docMk/>
            <pc:sldMk cId="1434718565" sldId="263"/>
            <ac:inkMk id="4" creationId="{7C0B34F6-2BD2-4B96-2422-C8B20F7D6C35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434718565" sldId="263"/>
            <ac:inkMk id="5" creationId="{98460191-05E8-9AAB-14A5-9412BB2E17CB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4159993694" sldId="264"/>
        </pc:sldMkLst>
        <pc:inkChg chg="add del">
          <ac:chgData name="Siddhesh Gunjal" userId="1024ecb43d19158b" providerId="LiveId" clId="{73648302-A91E-4CE5-8473-CB29EC830BD2}" dt="2022-12-24T02:25:05.824" v="282" actId="478"/>
          <ac:inkMkLst>
            <pc:docMk/>
            <pc:sldMk cId="4159993694" sldId="264"/>
            <ac:inkMk id="3" creationId="{C2215741-B984-186C-3354-13EFCA40C179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159993694" sldId="264"/>
            <ac:inkMk id="6" creationId="{4784CEE5-CF24-2A8C-5AF8-3BAAF1B23BF6}"/>
          </ac:inkMkLst>
        </pc:inkChg>
        <pc:inkChg chg="del">
          <ac:chgData name="Siddhesh Gunjal" userId="1024ecb43d19158b" providerId="LiveId" clId="{73648302-A91E-4CE5-8473-CB29EC830BD2}" dt="2022-12-11T12:17:57.893" v="197" actId="478"/>
          <ac:inkMkLst>
            <pc:docMk/>
            <pc:sldMk cId="4159993694" sldId="264"/>
            <ac:inkMk id="6" creationId="{D838CED3-30AC-3BF1-10F9-3C601384B20C}"/>
          </ac:inkMkLst>
        </pc:inkChg>
      </pc:sldChg>
      <pc:sldChg chg="addSp mod modShow">
        <pc:chgData name="Siddhesh Gunjal" userId="1024ecb43d19158b" providerId="LiveId" clId="{73648302-A91E-4CE5-8473-CB29EC830BD2}" dt="2022-12-24T04:42:28.171" v="334"/>
        <pc:sldMkLst>
          <pc:docMk/>
          <pc:sldMk cId="3583210064" sldId="266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583210064" sldId="266"/>
            <ac:inkMk id="2" creationId="{DF8D54D7-800C-DCD4-5836-E4E2539E9B61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580508149" sldId="267"/>
        </pc:sldMkLst>
        <pc:inkChg chg="add del">
          <ac:chgData name="Siddhesh Gunjal" userId="1024ecb43d19158b" providerId="LiveId" clId="{73648302-A91E-4CE5-8473-CB29EC830BD2}" dt="2022-12-24T02:25:11.289" v="284" actId="478"/>
          <ac:inkMkLst>
            <pc:docMk/>
            <pc:sldMk cId="580508149" sldId="267"/>
            <ac:inkMk id="3" creationId="{05BF9678-3F0A-9B72-A997-3B7C3B6D1318}"/>
          </ac:inkMkLst>
        </pc:inkChg>
        <pc:inkChg chg="del">
          <ac:chgData name="Siddhesh Gunjal" userId="1024ecb43d19158b" providerId="LiveId" clId="{73648302-A91E-4CE5-8473-CB29EC830BD2}" dt="2022-12-11T12:18:16.093" v="201" actId="478"/>
          <ac:inkMkLst>
            <pc:docMk/>
            <pc:sldMk cId="580508149" sldId="267"/>
            <ac:inkMk id="4" creationId="{76BEF248-8E97-FA37-867C-DB7852DEFE8C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580508149" sldId="267"/>
            <ac:inkMk id="4" creationId="{93BE748B-0FF3-336D-5064-FD8C644AA996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4076295834" sldId="268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076295834" sldId="268"/>
            <ac:inkMk id="2" creationId="{1950178F-FC47-868F-E23E-B2457553C16D}"/>
          </ac:inkMkLst>
        </pc:inkChg>
        <pc:inkChg chg="del">
          <ac:chgData name="Siddhesh Gunjal" userId="1024ecb43d19158b" providerId="LiveId" clId="{73648302-A91E-4CE5-8473-CB29EC830BD2}" dt="2022-12-11T12:18:33.229" v="202" actId="478"/>
          <ac:inkMkLst>
            <pc:docMk/>
            <pc:sldMk cId="4076295834" sldId="268"/>
            <ac:inkMk id="2" creationId="{297AB7BD-2BAF-55CF-4714-7D3FA78D6B27}"/>
          </ac:inkMkLst>
        </pc:inkChg>
        <pc:inkChg chg="add del">
          <ac:chgData name="Siddhesh Gunjal" userId="1024ecb43d19158b" providerId="LiveId" clId="{73648302-A91E-4CE5-8473-CB29EC830BD2}" dt="2022-12-24T02:25:12.890" v="285" actId="478"/>
          <ac:inkMkLst>
            <pc:docMk/>
            <pc:sldMk cId="4076295834" sldId="268"/>
            <ac:inkMk id="5" creationId="{67BC8DD9-E7F8-4D7B-D6F6-847EE3416301}"/>
          </ac:inkMkLst>
        </pc:inkChg>
      </pc:sldChg>
      <pc:sldChg chg="addSp delSp mod modShow">
        <pc:chgData name="Siddhesh Gunjal" userId="1024ecb43d19158b" providerId="LiveId" clId="{73648302-A91E-4CE5-8473-CB29EC830BD2}" dt="2022-12-24T02:25:15.161" v="286" actId="478"/>
        <pc:sldMkLst>
          <pc:docMk/>
          <pc:sldMk cId="4259639720" sldId="269"/>
        </pc:sldMkLst>
        <pc:inkChg chg="add del">
          <ac:chgData name="Siddhesh Gunjal" userId="1024ecb43d19158b" providerId="LiveId" clId="{73648302-A91E-4CE5-8473-CB29EC830BD2}" dt="2022-12-24T02:25:15.161" v="286" actId="478"/>
          <ac:inkMkLst>
            <pc:docMk/>
            <pc:sldMk cId="4259639720" sldId="269"/>
            <ac:inkMk id="6" creationId="{26C2B5EB-842D-6874-3D5F-B67348F29A90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2091320111" sldId="270"/>
        </pc:sldMkLst>
        <pc:inkChg chg="add del">
          <ac:chgData name="Siddhesh Gunjal" userId="1024ecb43d19158b" providerId="LiveId" clId="{73648302-A91E-4CE5-8473-CB29EC830BD2}" dt="2022-12-24T02:25:16.504" v="287" actId="478"/>
          <ac:inkMkLst>
            <pc:docMk/>
            <pc:sldMk cId="2091320111" sldId="270"/>
            <ac:inkMk id="4" creationId="{696A75FA-1981-0683-FC0F-46F2F43C85A0}"/>
          </ac:inkMkLst>
        </pc:inkChg>
        <pc:inkChg chg="del">
          <ac:chgData name="Siddhesh Gunjal" userId="1024ecb43d19158b" providerId="LiveId" clId="{73648302-A91E-4CE5-8473-CB29EC830BD2}" dt="2022-12-11T12:18:36.813" v="203" actId="478"/>
          <ac:inkMkLst>
            <pc:docMk/>
            <pc:sldMk cId="2091320111" sldId="270"/>
            <ac:inkMk id="5" creationId="{26F64E68-ECE5-CE3E-1E19-78689CBC88D1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91320111" sldId="270"/>
            <ac:inkMk id="5" creationId="{E39FA25A-6628-53D9-2E0C-3DA84E81DCA7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0" sldId="272"/>
        </pc:sldMkLst>
        <pc:inkChg chg="del">
          <ac:chgData name="Siddhesh Gunjal" userId="1024ecb43d19158b" providerId="LiveId" clId="{73648302-A91E-4CE5-8473-CB29EC830BD2}" dt="2022-12-11T12:59:26.302" v="252" actId="478"/>
          <ac:inkMkLst>
            <pc:docMk/>
            <pc:sldMk cId="0" sldId="272"/>
            <ac:inkMk id="8" creationId="{532EF1F5-0BAF-7A17-BD11-178FDA4A0DCC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72"/>
            <ac:inkMk id="8" creationId="{FFF08843-F91F-1AC8-664F-2CFC031BEDCC}"/>
          </ac:inkMkLst>
        </pc:inkChg>
        <pc:inkChg chg="add del">
          <ac:chgData name="Siddhesh Gunjal" userId="1024ecb43d19158b" providerId="LiveId" clId="{73648302-A91E-4CE5-8473-CB29EC830BD2}" dt="2022-12-24T02:23:59.368" v="262" actId="478"/>
          <ac:inkMkLst>
            <pc:docMk/>
            <pc:sldMk cId="0" sldId="272"/>
            <ac:inkMk id="9" creationId="{11BAA9A4-DC76-B7D4-1EFA-D3AD15D41488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0" sldId="275"/>
        </pc:sldMkLst>
        <pc:inkChg chg="add del">
          <ac:chgData name="Siddhesh Gunjal" userId="1024ecb43d19158b" providerId="LiveId" clId="{73648302-A91E-4CE5-8473-CB29EC830BD2}" dt="2022-12-24T02:24:21.881" v="266" actId="478"/>
          <ac:inkMkLst>
            <pc:docMk/>
            <pc:sldMk cId="0" sldId="275"/>
            <ac:inkMk id="11" creationId="{041643DF-3686-DDBC-CF98-8D12C2ADAEA6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75"/>
            <ac:inkMk id="12" creationId="{51769C2B-FF3C-DC7E-4C53-C03CA3770873}"/>
          </ac:inkMkLst>
        </pc:inkChg>
        <pc:inkChg chg="del">
          <ac:chgData name="Siddhesh Gunjal" userId="1024ecb43d19158b" providerId="LiveId" clId="{73648302-A91E-4CE5-8473-CB29EC830BD2}" dt="2022-12-11T12:16:11.741" v="61" actId="478"/>
          <ac:inkMkLst>
            <pc:docMk/>
            <pc:sldMk cId="0" sldId="275"/>
            <ac:inkMk id="13" creationId="{FBDEBBAD-B41D-2154-0328-35AADC75A809}"/>
          </ac:inkMkLst>
        </pc:inkChg>
      </pc:sldChg>
      <pc:sldChg chg="addSp delSp mod ord modShow">
        <pc:chgData name="Siddhesh Gunjal" userId="1024ecb43d19158b" providerId="LiveId" clId="{73648302-A91E-4CE5-8473-CB29EC830BD2}" dt="2022-12-24T04:42:28.171" v="334"/>
        <pc:sldMkLst>
          <pc:docMk/>
          <pc:sldMk cId="0" sldId="276"/>
        </pc:sldMkLst>
        <pc:inkChg chg="del">
          <ac:chgData name="Siddhesh Gunjal" userId="1024ecb43d19158b" providerId="LiveId" clId="{73648302-A91E-4CE5-8473-CB29EC830BD2}" dt="2022-12-11T12:15:40.686" v="58" actId="478"/>
          <ac:inkMkLst>
            <pc:docMk/>
            <pc:sldMk cId="0" sldId="276"/>
            <ac:inkMk id="10" creationId="{6C057EFB-B4C1-4532-251F-8A8B7D3C9F8E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76"/>
            <ac:inkMk id="10" creationId="{F7CA92A8-E4C8-8537-3CCA-370B137EE2F9}"/>
          </ac:inkMkLst>
        </pc:inkChg>
        <pc:inkChg chg="add del">
          <ac:chgData name="Siddhesh Gunjal" userId="1024ecb43d19158b" providerId="LiveId" clId="{73648302-A91E-4CE5-8473-CB29EC830BD2}" dt="2022-12-24T02:24:02.912" v="263" actId="478"/>
          <ac:inkMkLst>
            <pc:docMk/>
            <pc:sldMk cId="0" sldId="276"/>
            <ac:inkMk id="11" creationId="{39482999-DD93-D965-A339-E857F2C7D304}"/>
          </ac:inkMkLst>
        </pc:inkChg>
      </pc:sldChg>
      <pc:sldChg chg="mod modShow">
        <pc:chgData name="Siddhesh Gunjal" userId="1024ecb43d19158b" providerId="LiveId" clId="{73648302-A91E-4CE5-8473-CB29EC830BD2}" dt="2022-12-11T12:16:06.482" v="59" actId="729"/>
        <pc:sldMkLst>
          <pc:docMk/>
          <pc:sldMk cId="0" sldId="277"/>
        </pc:sldMkLst>
      </pc:sldChg>
      <pc:sldChg chg="addSp delSp modSp mod ord">
        <pc:chgData name="Siddhesh Gunjal" userId="1024ecb43d19158b" providerId="LiveId" clId="{73648302-A91E-4CE5-8473-CB29EC830BD2}" dt="2023-01-07T04:43:11.290" v="337" actId="1076"/>
        <pc:sldMkLst>
          <pc:docMk/>
          <pc:sldMk cId="0" sldId="278"/>
        </pc:sldMkLst>
        <pc:spChg chg="mod">
          <ac:chgData name="Siddhesh Gunjal" userId="1024ecb43d19158b" providerId="LiveId" clId="{73648302-A91E-4CE5-8473-CB29EC830BD2}" dt="2023-01-07T04:43:11.290" v="337" actId="1076"/>
          <ac:spMkLst>
            <pc:docMk/>
            <pc:sldMk cId="0" sldId="278"/>
            <ac:spMk id="7" creationId="{00000000-0000-0000-0000-000000000000}"/>
          </ac:spMkLst>
        </pc:spChg>
        <pc:inkChg chg="add del mod">
          <ac:chgData name="Siddhesh Gunjal" userId="1024ecb43d19158b" providerId="LiveId" clId="{73648302-A91E-4CE5-8473-CB29EC830BD2}" dt="2022-12-24T02:24:24.560" v="268" actId="478"/>
          <ac:inkMkLst>
            <pc:docMk/>
            <pc:sldMk cId="0" sldId="278"/>
            <ac:inkMk id="10" creationId="{97E3E923-BF74-F570-8E0F-694E9B93DA1B}"/>
          </ac:inkMkLst>
        </pc:inkChg>
        <pc:inkChg chg="del">
          <ac:chgData name="Siddhesh Gunjal" userId="1024ecb43d19158b" providerId="LiveId" clId="{73648302-A91E-4CE5-8473-CB29EC830BD2}" dt="2022-12-11T12:16:08.965" v="60" actId="478"/>
          <ac:inkMkLst>
            <pc:docMk/>
            <pc:sldMk cId="0" sldId="278"/>
            <ac:inkMk id="11" creationId="{5EB9AF0C-3D98-6C6D-5664-A2EA6F7F4A0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278"/>
            <ac:inkMk id="11" creationId="{FCF47101-C2E6-F15D-E745-8E7C25488397}"/>
          </ac:inkMkLst>
        </pc:inkChg>
      </pc:sldChg>
      <pc:sldChg chg="addSp delSp mod modShow">
        <pc:chgData name="Siddhesh Gunjal" userId="1024ecb43d19158b" providerId="LiveId" clId="{73648302-A91E-4CE5-8473-CB29EC830BD2}" dt="2022-12-24T02:24:55.629" v="278" actId="478"/>
        <pc:sldMkLst>
          <pc:docMk/>
          <pc:sldMk cId="0" sldId="283"/>
        </pc:sldMkLst>
        <pc:inkChg chg="add del">
          <ac:chgData name="Siddhesh Gunjal" userId="1024ecb43d19158b" providerId="LiveId" clId="{73648302-A91E-4CE5-8473-CB29EC830BD2}" dt="2022-12-24T02:24:55.629" v="278" actId="478"/>
          <ac:inkMkLst>
            <pc:docMk/>
            <pc:sldMk cId="0" sldId="283"/>
            <ac:inkMk id="10" creationId="{8908A696-8D24-BD41-F9C1-C6D1528D30A9}"/>
          </ac:inkMkLst>
        </pc:inkChg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0" sldId="284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0" sldId="285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2034850411" sldId="289"/>
        </pc:sldMkLst>
      </pc:sldChg>
      <pc:sldChg chg="mod modShow">
        <pc:chgData name="Siddhesh Gunjal" userId="1024ecb43d19158b" providerId="LiveId" clId="{73648302-A91E-4CE5-8473-CB29EC830BD2}" dt="2022-12-11T12:49:20.873" v="242" actId="729"/>
        <pc:sldMkLst>
          <pc:docMk/>
          <pc:sldMk cId="2929210823" sldId="294"/>
        </pc:sldMkLst>
      </pc:sldChg>
      <pc:sldChg chg="mod modShow">
        <pc:chgData name="Siddhesh Gunjal" userId="1024ecb43d19158b" providerId="LiveId" clId="{73648302-A91E-4CE5-8473-CB29EC830BD2}" dt="2022-12-11T11:54:57.537" v="24" actId="729"/>
        <pc:sldMkLst>
          <pc:docMk/>
          <pc:sldMk cId="2097577651" sldId="295"/>
        </pc:sldMkLst>
      </pc:sldChg>
      <pc:sldChg chg="mod modShow">
        <pc:chgData name="Siddhesh Gunjal" userId="1024ecb43d19158b" providerId="LiveId" clId="{73648302-A91E-4CE5-8473-CB29EC830BD2}" dt="2022-12-11T11:54:57.537" v="24" actId="729"/>
        <pc:sldMkLst>
          <pc:docMk/>
          <pc:sldMk cId="1740332748" sldId="296"/>
        </pc:sldMkLst>
      </pc:sldChg>
      <pc:sldChg chg="mod modShow">
        <pc:chgData name="Siddhesh Gunjal" userId="1024ecb43d19158b" providerId="LiveId" clId="{73648302-A91E-4CE5-8473-CB29EC830BD2}" dt="2022-12-11T11:54:57.537" v="24" actId="729"/>
        <pc:sldMkLst>
          <pc:docMk/>
          <pc:sldMk cId="1460247983" sldId="297"/>
        </pc:sldMkLst>
      </pc:sldChg>
      <pc:sldChg chg="addSp delSp mod">
        <pc:chgData name="Siddhesh Gunjal" userId="1024ecb43d19158b" providerId="LiveId" clId="{73648302-A91E-4CE5-8473-CB29EC830BD2}" dt="2022-12-24T04:43:52.002" v="335"/>
        <pc:sldMkLst>
          <pc:docMk/>
          <pc:sldMk cId="0" sldId="298"/>
        </pc:sldMkLst>
        <pc:inkChg chg="add del">
          <ac:chgData name="Siddhesh Gunjal" userId="1024ecb43d19158b" providerId="LiveId" clId="{73648302-A91E-4CE5-8473-CB29EC830BD2}" dt="2022-12-24T02:26:57.769" v="331" actId="478"/>
          <ac:inkMkLst>
            <pc:docMk/>
            <pc:sldMk cId="0" sldId="298"/>
            <ac:inkMk id="9" creationId="{C368EC73-0F0F-82B3-8EAE-947A79C3CBFF}"/>
          </ac:inkMkLst>
        </pc:inkChg>
        <pc:inkChg chg="add">
          <ac:chgData name="Siddhesh Gunjal" userId="1024ecb43d19158b" providerId="LiveId" clId="{73648302-A91E-4CE5-8473-CB29EC830BD2}" dt="2022-12-24T04:43:52.002" v="335"/>
          <ac:inkMkLst>
            <pc:docMk/>
            <pc:sldMk cId="0" sldId="298"/>
            <ac:inkMk id="11" creationId="{C06ED0A0-A090-3A9F-8661-6615365B5416}"/>
          </ac:inkMkLst>
        </pc:inkChg>
      </pc:sldChg>
      <pc:sldChg chg="addSp delSp modSp mod">
        <pc:chgData name="Siddhesh Gunjal" userId="1024ecb43d19158b" providerId="LiveId" clId="{73648302-A91E-4CE5-8473-CB29EC830BD2}" dt="2022-12-24T04:42:28.171" v="334"/>
        <pc:sldMkLst>
          <pc:docMk/>
          <pc:sldMk cId="625861498" sldId="300"/>
        </pc:sldMkLst>
        <pc:spChg chg="add del mod">
          <ac:chgData name="Siddhesh Gunjal" userId="1024ecb43d19158b" providerId="LiveId" clId="{73648302-A91E-4CE5-8473-CB29EC830BD2}" dt="2022-12-11T12:17:36.606" v="196" actId="20577"/>
          <ac:spMkLst>
            <pc:docMk/>
            <pc:sldMk cId="625861498" sldId="300"/>
            <ac:spMk id="2" creationId="{00000000-0000-0000-0000-000000000000}"/>
          </ac:spMkLst>
        </pc:spChg>
        <pc:inkChg chg="add del">
          <ac:chgData name="Siddhesh Gunjal" userId="1024ecb43d19158b" providerId="LiveId" clId="{73648302-A91E-4CE5-8473-CB29EC830BD2}" dt="2022-12-24T02:24:32.168" v="270" actId="478"/>
          <ac:inkMkLst>
            <pc:docMk/>
            <pc:sldMk cId="625861498" sldId="300"/>
            <ac:inkMk id="3" creationId="{4E04AC6A-55B9-DF19-0FB3-AEA38CEEF4C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625861498" sldId="300"/>
            <ac:inkMk id="4" creationId="{2B8F4F2E-1346-4737-488F-BE95B92E8C98}"/>
          </ac:inkMkLst>
        </pc:inkChg>
        <pc:inkChg chg="del">
          <ac:chgData name="Siddhesh Gunjal" userId="1024ecb43d19158b" providerId="LiveId" clId="{73648302-A91E-4CE5-8473-CB29EC830BD2}" dt="2022-12-11T12:16:31.924" v="65" actId="478"/>
          <ac:inkMkLst>
            <pc:docMk/>
            <pc:sldMk cId="625861498" sldId="300"/>
            <ac:inkMk id="4" creationId="{FF8F388D-5202-4CBD-C2DE-C6139D4FD704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1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1"/>
            <ac:inkMk id="2" creationId="{4A01735B-BE8B-8117-EBDB-A55FE9ED43C6}"/>
          </ac:inkMkLst>
        </pc:inkChg>
        <pc:inkChg chg="del">
          <ac:chgData name="Siddhesh Gunjal" userId="1024ecb43d19158b" providerId="LiveId" clId="{73648302-A91E-4CE5-8473-CB29EC830BD2}" dt="2022-12-11T12:19:58.437" v="224" actId="478"/>
          <ac:inkMkLst>
            <pc:docMk/>
            <pc:sldMk cId="0" sldId="301"/>
            <ac:inkMk id="2" creationId="{65794033-E1DB-FA6B-9424-5F6563AD4F0B}"/>
          </ac:inkMkLst>
        </pc:inkChg>
        <pc:inkChg chg="add del">
          <ac:chgData name="Siddhesh Gunjal" userId="1024ecb43d19158b" providerId="LiveId" clId="{73648302-A91E-4CE5-8473-CB29EC830BD2}" dt="2022-12-24T02:26:18.455" v="317" actId="478"/>
          <ac:inkMkLst>
            <pc:docMk/>
            <pc:sldMk cId="0" sldId="301"/>
            <ac:inkMk id="3" creationId="{0386FF38-FA2F-3070-3C86-57831BC76747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2"/>
        </pc:sldMkLst>
        <pc:inkChg chg="add del">
          <ac:chgData name="Siddhesh Gunjal" userId="1024ecb43d19158b" providerId="LiveId" clId="{73648302-A91E-4CE5-8473-CB29EC830BD2}" dt="2022-12-24T02:26:19.992" v="318" actId="478"/>
          <ac:inkMkLst>
            <pc:docMk/>
            <pc:sldMk cId="0" sldId="302"/>
            <ac:inkMk id="2" creationId="{0D268DCD-828D-601B-CCF3-98055584A206}"/>
          </ac:inkMkLst>
        </pc:inkChg>
        <pc:inkChg chg="del">
          <ac:chgData name="Siddhesh Gunjal" userId="1024ecb43d19158b" providerId="LiveId" clId="{73648302-A91E-4CE5-8473-CB29EC830BD2}" dt="2022-12-11T12:20:00.636" v="225" actId="478"/>
          <ac:inkMkLst>
            <pc:docMk/>
            <pc:sldMk cId="0" sldId="302"/>
            <ac:inkMk id="3" creationId="{09684624-A208-EA5F-7552-18C366725B94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2"/>
            <ac:inkMk id="3" creationId="{D7CADB9B-0342-CCFF-3D4C-F2B1F781D3EA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3"/>
        </pc:sldMkLst>
        <pc:inkChg chg="add del">
          <ac:chgData name="Siddhesh Gunjal" userId="1024ecb43d19158b" providerId="LiveId" clId="{73648302-A91E-4CE5-8473-CB29EC830BD2}" dt="2022-12-24T02:26:21.361" v="319" actId="478"/>
          <ac:inkMkLst>
            <pc:docMk/>
            <pc:sldMk cId="0" sldId="303"/>
            <ac:inkMk id="2" creationId="{762667E7-F40F-D4EB-BE5A-BA530DEB0115}"/>
          </ac:inkMkLst>
        </pc:inkChg>
        <pc:inkChg chg="del">
          <ac:chgData name="Siddhesh Gunjal" userId="1024ecb43d19158b" providerId="LiveId" clId="{73648302-A91E-4CE5-8473-CB29EC830BD2}" dt="2022-12-11T12:20:02.781" v="226" actId="478"/>
          <ac:inkMkLst>
            <pc:docMk/>
            <pc:sldMk cId="0" sldId="303"/>
            <ac:inkMk id="3" creationId="{15456C0D-28C2-6927-81F1-EAC28B61C0C3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3"/>
            <ac:inkMk id="3" creationId="{DEA246E7-9A28-6193-64D8-F894AF88B1B1}"/>
          </ac:inkMkLst>
        </pc:inkChg>
      </pc:sldChg>
      <pc:sldChg chg="addSp delSp mod modShow">
        <pc:chgData name="Siddhesh Gunjal" userId="1024ecb43d19158b" providerId="LiveId" clId="{73648302-A91E-4CE5-8473-CB29EC830BD2}" dt="2022-12-24T02:26:32.168" v="322" actId="478"/>
        <pc:sldMkLst>
          <pc:docMk/>
          <pc:sldMk cId="0" sldId="304"/>
        </pc:sldMkLst>
        <pc:inkChg chg="del">
          <ac:chgData name="Siddhesh Gunjal" userId="1024ecb43d19158b" providerId="LiveId" clId="{73648302-A91E-4CE5-8473-CB29EC830BD2}" dt="2022-12-11T12:20:28.478" v="230" actId="478"/>
          <ac:inkMkLst>
            <pc:docMk/>
            <pc:sldMk cId="0" sldId="304"/>
            <ac:inkMk id="2" creationId="{CE8104D5-CF42-EEB9-B11C-392B5C29E535}"/>
          </ac:inkMkLst>
        </pc:inkChg>
        <pc:inkChg chg="add del">
          <ac:chgData name="Siddhesh Gunjal" userId="1024ecb43d19158b" providerId="LiveId" clId="{73648302-A91E-4CE5-8473-CB29EC830BD2}" dt="2022-12-24T02:26:32.168" v="322" actId="478"/>
          <ac:inkMkLst>
            <pc:docMk/>
            <pc:sldMk cId="0" sldId="304"/>
            <ac:inkMk id="3" creationId="{DE8B83D9-8909-3EB8-122C-E1B3EBB621EC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5"/>
        </pc:sldMkLst>
        <pc:inkChg chg="del">
          <ac:chgData name="Siddhesh Gunjal" userId="1024ecb43d19158b" providerId="LiveId" clId="{73648302-A91E-4CE5-8473-CB29EC830BD2}" dt="2022-12-11T12:20:30.060" v="231" actId="478"/>
          <ac:inkMkLst>
            <pc:docMk/>
            <pc:sldMk cId="0" sldId="305"/>
            <ac:inkMk id="2" creationId="{2FB47775-B1D8-7441-3B5A-5B11E8FDADC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5"/>
            <ac:inkMk id="2" creationId="{A8B1B158-F0AE-621B-F1C0-CBE4AA4E8270}"/>
          </ac:inkMkLst>
        </pc:inkChg>
        <pc:inkChg chg="add del">
          <ac:chgData name="Siddhesh Gunjal" userId="1024ecb43d19158b" providerId="LiveId" clId="{73648302-A91E-4CE5-8473-CB29EC830BD2}" dt="2022-12-24T02:26:33.712" v="323" actId="478"/>
          <ac:inkMkLst>
            <pc:docMk/>
            <pc:sldMk cId="0" sldId="305"/>
            <ac:inkMk id="3" creationId="{C60F0D3C-EF37-97F1-3EC3-C9D39D722413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6"/>
        </pc:sldMkLst>
        <pc:inkChg chg="add del">
          <ac:chgData name="Siddhesh Gunjal" userId="1024ecb43d19158b" providerId="LiveId" clId="{73648302-A91E-4CE5-8473-CB29EC830BD2}" dt="2022-12-24T02:26:35.544" v="324" actId="478"/>
          <ac:inkMkLst>
            <pc:docMk/>
            <pc:sldMk cId="0" sldId="306"/>
            <ac:inkMk id="2" creationId="{3058227C-7D74-25DC-694D-AE9FC43A054C}"/>
          </ac:inkMkLst>
        </pc:inkChg>
        <pc:inkChg chg="del">
          <ac:chgData name="Siddhesh Gunjal" userId="1024ecb43d19158b" providerId="LiveId" clId="{73648302-A91E-4CE5-8473-CB29EC830BD2}" dt="2022-12-11T12:20:31.774" v="232" actId="478"/>
          <ac:inkMkLst>
            <pc:docMk/>
            <pc:sldMk cId="0" sldId="306"/>
            <ac:inkMk id="3" creationId="{55D53538-1C08-F532-0131-20814B88446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6"/>
            <ac:inkMk id="3" creationId="{E11FF313-118C-FE69-5B67-3AFFB9FF71D9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7"/>
        </pc:sldMkLst>
        <pc:inkChg chg="add del">
          <ac:chgData name="Siddhesh Gunjal" userId="1024ecb43d19158b" providerId="LiveId" clId="{73648302-A91E-4CE5-8473-CB29EC830BD2}" dt="2022-12-24T02:26:37.417" v="325" actId="478"/>
          <ac:inkMkLst>
            <pc:docMk/>
            <pc:sldMk cId="0" sldId="307"/>
            <ac:inkMk id="2" creationId="{FBEB0405-E28A-86EC-9A20-4D8A8FF74BCD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7"/>
            <ac:inkMk id="3" creationId="{A54BA241-6320-0C0C-5E3B-512CFB7A47F8}"/>
          </ac:inkMkLst>
        </pc:inkChg>
        <pc:inkChg chg="del">
          <ac:chgData name="Siddhesh Gunjal" userId="1024ecb43d19158b" providerId="LiveId" clId="{73648302-A91E-4CE5-8473-CB29EC830BD2}" dt="2022-12-11T12:20:35.412" v="233" actId="478"/>
          <ac:inkMkLst>
            <pc:docMk/>
            <pc:sldMk cId="0" sldId="307"/>
            <ac:inkMk id="3" creationId="{DF35170B-A071-667A-DB91-A3BC7ECDA211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08"/>
        </pc:sldMkLst>
        <pc:inkChg chg="add del">
          <ac:chgData name="Siddhesh Gunjal" userId="1024ecb43d19158b" providerId="LiveId" clId="{73648302-A91E-4CE5-8473-CB29EC830BD2}" dt="2022-12-24T02:26:44.423" v="328" actId="478"/>
          <ac:inkMkLst>
            <pc:docMk/>
            <pc:sldMk cId="0" sldId="308"/>
            <ac:inkMk id="2" creationId="{F664AF57-F33C-AD6B-92A4-FAA5D4228FE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8"/>
            <ac:inkMk id="3" creationId="{7C1D9689-EABE-A616-6B8E-7AA88F895C5F}"/>
          </ac:inkMkLst>
        </pc:inkChg>
        <pc:inkChg chg="del">
          <ac:chgData name="Siddhesh Gunjal" userId="1024ecb43d19158b" providerId="LiveId" clId="{73648302-A91E-4CE5-8473-CB29EC830BD2}" dt="2022-12-11T12:20:55.141" v="236" actId="478"/>
          <ac:inkMkLst>
            <pc:docMk/>
            <pc:sldMk cId="0" sldId="308"/>
            <ac:inkMk id="3" creationId="{91AC52C7-2287-B28C-6AEC-05C80E994DF0}"/>
          </ac:inkMkLst>
        </pc:inkChg>
      </pc:sldChg>
      <pc:sldChg chg="addSp delSp modSp mod modShow">
        <pc:chgData name="Siddhesh Gunjal" userId="1024ecb43d19158b" providerId="LiveId" clId="{73648302-A91E-4CE5-8473-CB29EC830BD2}" dt="2022-12-24T04:42:28.171" v="334"/>
        <pc:sldMkLst>
          <pc:docMk/>
          <pc:sldMk cId="0" sldId="309"/>
        </pc:sldMkLst>
        <pc:inkChg chg="add del mod">
          <ac:chgData name="Siddhesh Gunjal" userId="1024ecb43d19158b" providerId="LiveId" clId="{73648302-A91E-4CE5-8473-CB29EC830BD2}" dt="2022-12-24T02:26:46.104" v="330" actId="478"/>
          <ac:inkMkLst>
            <pc:docMk/>
            <pc:sldMk cId="0" sldId="309"/>
            <ac:inkMk id="2" creationId="{02FFA0AE-7957-7C1E-E4BB-FE376E2B9C07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09"/>
            <ac:inkMk id="3" creationId="{3CF65BE7-ADE2-2702-1856-316D7DBBED38}"/>
          </ac:inkMkLst>
        </pc:inkChg>
        <pc:inkChg chg="del">
          <ac:chgData name="Siddhesh Gunjal" userId="1024ecb43d19158b" providerId="LiveId" clId="{73648302-A91E-4CE5-8473-CB29EC830BD2}" dt="2022-12-11T12:21:07.445" v="237" actId="478"/>
          <ac:inkMkLst>
            <pc:docMk/>
            <pc:sldMk cId="0" sldId="309"/>
            <ac:inkMk id="3" creationId="{6653AA88-BD19-AAA3-8C2B-FF8058FA57B8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10"/>
        </pc:sldMkLst>
        <pc:inkChg chg="del">
          <ac:chgData name="Siddhesh Gunjal" userId="1024ecb43d19158b" providerId="LiveId" clId="{73648302-A91E-4CE5-8473-CB29EC830BD2}" dt="2022-12-11T12:21:09.349" v="238" actId="478"/>
          <ac:inkMkLst>
            <pc:docMk/>
            <pc:sldMk cId="0" sldId="310"/>
            <ac:inkMk id="2" creationId="{627433AC-F231-4641-C599-F49CB74E647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10"/>
            <ac:inkMk id="2" creationId="{D8F5779A-75B5-4F86-5B88-795C5EA99E48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163522202" sldId="313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63522202" sldId="313"/>
            <ac:inkMk id="2" creationId="{2D932CB1-4BD6-4E38-8BD0-B4E579F87CDC}"/>
          </ac:inkMkLst>
        </pc:inkChg>
        <pc:inkChg chg="del">
          <ac:chgData name="Siddhesh Gunjal" userId="1024ecb43d19158b" providerId="LiveId" clId="{73648302-A91E-4CE5-8473-CB29EC830BD2}" dt="2022-12-11T12:20:14.196" v="227" actId="478"/>
          <ac:inkMkLst>
            <pc:docMk/>
            <pc:sldMk cId="163522202" sldId="313"/>
            <ac:inkMk id="2" creationId="{E09829CF-5B15-2B97-9CF0-EB9598B9D527}"/>
          </ac:inkMkLst>
        </pc:inkChg>
        <pc:inkChg chg="del">
          <ac:chgData name="Siddhesh Gunjal" userId="1024ecb43d19158b" providerId="LiveId" clId="{73648302-A91E-4CE5-8473-CB29EC830BD2}" dt="2022-12-11T12:20:16.069" v="228" actId="478"/>
          <ac:inkMkLst>
            <pc:docMk/>
            <pc:sldMk cId="163522202" sldId="313"/>
            <ac:inkMk id="3" creationId="{7EEB4C3E-C4BB-15F1-5DF7-E40A786C5762}"/>
          </ac:inkMkLst>
        </pc:inkChg>
        <pc:inkChg chg="add del">
          <ac:chgData name="Siddhesh Gunjal" userId="1024ecb43d19158b" providerId="LiveId" clId="{73648302-A91E-4CE5-8473-CB29EC830BD2}" dt="2022-12-24T02:26:23.738" v="320" actId="478"/>
          <ac:inkMkLst>
            <pc:docMk/>
            <pc:sldMk cId="163522202" sldId="313"/>
            <ac:inkMk id="5" creationId="{72BE8A09-5276-9D51-262A-4AF847B7F479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314"/>
        </pc:sldMkLst>
        <pc:inkChg chg="add del">
          <ac:chgData name="Siddhesh Gunjal" userId="1024ecb43d19158b" providerId="LiveId" clId="{73648302-A91E-4CE5-8473-CB29EC830BD2}" dt="2022-12-24T02:26:30.432" v="321" actId="478"/>
          <ac:inkMkLst>
            <pc:docMk/>
            <pc:sldMk cId="0" sldId="314"/>
            <ac:inkMk id="2" creationId="{2376D4CB-AB0A-ECE4-ABA8-350ECF533826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314"/>
            <ac:inkMk id="3" creationId="{3156BB0F-0227-909D-3430-8EADAC88EEB0}"/>
          </ac:inkMkLst>
        </pc:inkChg>
        <pc:inkChg chg="del">
          <ac:chgData name="Siddhesh Gunjal" userId="1024ecb43d19158b" providerId="LiveId" clId="{73648302-A91E-4CE5-8473-CB29EC830BD2}" dt="2022-12-11T12:20:27.005" v="229" actId="478"/>
          <ac:inkMkLst>
            <pc:docMk/>
            <pc:sldMk cId="0" sldId="314"/>
            <ac:inkMk id="3" creationId="{E0B52D67-2859-17AA-91E9-D6F1BCFD61DB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2092426291" sldId="315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92426291" sldId="315"/>
            <ac:inkMk id="2" creationId="{12788FD8-8C60-8C63-B857-FE4B77C845F6}"/>
          </ac:inkMkLst>
        </pc:inkChg>
        <pc:inkChg chg="del">
          <ac:chgData name="Siddhesh Gunjal" userId="1024ecb43d19158b" providerId="LiveId" clId="{73648302-A91E-4CE5-8473-CB29EC830BD2}" dt="2022-12-11T12:20:49.253" v="234" actId="478"/>
          <ac:inkMkLst>
            <pc:docMk/>
            <pc:sldMk cId="2092426291" sldId="315"/>
            <ac:inkMk id="2" creationId="{31FBF73F-58EF-5BA9-6EE0-287EAF7717A9}"/>
          </ac:inkMkLst>
        </pc:inkChg>
        <pc:inkChg chg="add del">
          <ac:chgData name="Siddhesh Gunjal" userId="1024ecb43d19158b" providerId="LiveId" clId="{73648302-A91E-4CE5-8473-CB29EC830BD2}" dt="2022-12-24T02:26:40.032" v="326" actId="478"/>
          <ac:inkMkLst>
            <pc:docMk/>
            <pc:sldMk cId="2092426291" sldId="315"/>
            <ac:inkMk id="3" creationId="{31A3EBB9-2F45-C5AE-74AD-D34B337D483B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200954039" sldId="316"/>
        </pc:sldMkLst>
        <pc:inkChg chg="add del">
          <ac:chgData name="Siddhesh Gunjal" userId="1024ecb43d19158b" providerId="LiveId" clId="{73648302-A91E-4CE5-8473-CB29EC830BD2}" dt="2022-12-24T02:26:42.072" v="327" actId="478"/>
          <ac:inkMkLst>
            <pc:docMk/>
            <pc:sldMk cId="200954039" sldId="316"/>
            <ac:inkMk id="2" creationId="{746937C7-5567-272F-7C2E-6857BD935FCE}"/>
          </ac:inkMkLst>
        </pc:inkChg>
        <pc:inkChg chg="del">
          <ac:chgData name="Siddhesh Gunjal" userId="1024ecb43d19158b" providerId="LiveId" clId="{73648302-A91E-4CE5-8473-CB29EC830BD2}" dt="2022-12-11T12:20:52.285" v="235" actId="478"/>
          <ac:inkMkLst>
            <pc:docMk/>
            <pc:sldMk cId="200954039" sldId="316"/>
            <ac:inkMk id="3" creationId="{66EC6F5C-ED74-BA12-A990-C7A13A335EC6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0954039" sldId="316"/>
            <ac:inkMk id="3" creationId="{A353993B-66F7-2D72-D28A-A19E95800496}"/>
          </ac:inkMkLst>
        </pc:inkChg>
      </pc:sldChg>
      <pc:sldChg chg="addSp delSp mod ord">
        <pc:chgData name="Siddhesh Gunjal" userId="1024ecb43d19158b" providerId="LiveId" clId="{73648302-A91E-4CE5-8473-CB29EC830BD2}" dt="2022-12-24T04:42:28.171" v="334"/>
        <pc:sldMkLst>
          <pc:docMk/>
          <pc:sldMk cId="3194845074" sldId="320"/>
        </pc:sldMkLst>
        <pc:inkChg chg="add del">
          <ac:chgData name="Siddhesh Gunjal" userId="1024ecb43d19158b" providerId="LiveId" clId="{73648302-A91E-4CE5-8473-CB29EC830BD2}" dt="2022-12-24T02:24:33.896" v="271" actId="478"/>
          <ac:inkMkLst>
            <pc:docMk/>
            <pc:sldMk cId="3194845074" sldId="320"/>
            <ac:inkMk id="3" creationId="{FD5A777E-BCFE-9810-62DF-7AA0071BA53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194845074" sldId="320"/>
            <ac:inkMk id="4" creationId="{99B7F57D-68FE-F3F5-CD23-9EFB2F68FCB4}"/>
          </ac:inkMkLst>
        </pc:inkChg>
      </pc:sldChg>
      <pc:sldChg chg="addSp delSp mod ord">
        <pc:chgData name="Siddhesh Gunjal" userId="1024ecb43d19158b" providerId="LiveId" clId="{73648302-A91E-4CE5-8473-CB29EC830BD2}" dt="2022-12-24T04:42:28.171" v="334"/>
        <pc:sldMkLst>
          <pc:docMk/>
          <pc:sldMk cId="2036894045" sldId="321"/>
        </pc:sldMkLst>
        <pc:inkChg chg="add del">
          <ac:chgData name="Siddhesh Gunjal" userId="1024ecb43d19158b" providerId="LiveId" clId="{73648302-A91E-4CE5-8473-CB29EC830BD2}" dt="2022-12-24T02:24:44.969" v="273" actId="478"/>
          <ac:inkMkLst>
            <pc:docMk/>
            <pc:sldMk cId="2036894045" sldId="321"/>
            <ac:inkMk id="4" creationId="{10F8F3CE-507D-CC26-175D-93B73B07301B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36894045" sldId="321"/>
            <ac:inkMk id="5" creationId="{14569D5F-44EF-C773-EA6E-F85E51E5E46E}"/>
          </ac:inkMkLst>
        </pc:inkChg>
      </pc:sldChg>
      <pc:sldChg chg="addSp delSp mod ord">
        <pc:chgData name="Siddhesh Gunjal" userId="1024ecb43d19158b" providerId="LiveId" clId="{73648302-A91E-4CE5-8473-CB29EC830BD2}" dt="2022-12-24T04:42:28.171" v="334"/>
        <pc:sldMkLst>
          <pc:docMk/>
          <pc:sldMk cId="2069551117" sldId="382"/>
        </pc:sldMkLst>
        <pc:inkChg chg="add del">
          <ac:chgData name="Siddhesh Gunjal" userId="1024ecb43d19158b" providerId="LiveId" clId="{73648302-A91E-4CE5-8473-CB29EC830BD2}" dt="2022-12-24T02:24:42.073" v="272" actId="478"/>
          <ac:inkMkLst>
            <pc:docMk/>
            <pc:sldMk cId="2069551117" sldId="382"/>
            <ac:inkMk id="3" creationId="{75D51E35-AE24-B881-6EE3-A58C5EBAC7B8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69551117" sldId="382"/>
            <ac:inkMk id="4" creationId="{1B2DE9CE-44E9-D129-6F99-7BEB63185A1D}"/>
          </ac:inkMkLst>
        </pc:inkChg>
      </pc:sldChg>
      <pc:sldChg chg="addSp delSp mod ord">
        <pc:chgData name="Siddhesh Gunjal" userId="1024ecb43d19158b" providerId="LiveId" clId="{73648302-A91E-4CE5-8473-CB29EC830BD2}" dt="2022-12-24T02:24:47.329" v="274" actId="478"/>
        <pc:sldMkLst>
          <pc:docMk/>
          <pc:sldMk cId="2128746053" sldId="383"/>
        </pc:sldMkLst>
        <pc:inkChg chg="add del">
          <ac:chgData name="Siddhesh Gunjal" userId="1024ecb43d19158b" providerId="LiveId" clId="{73648302-A91E-4CE5-8473-CB29EC830BD2}" dt="2022-12-24T02:24:47.329" v="274" actId="478"/>
          <ac:inkMkLst>
            <pc:docMk/>
            <pc:sldMk cId="2128746053" sldId="383"/>
            <ac:inkMk id="3" creationId="{DA681F60-6CED-671D-47CA-220C47874AB9}"/>
          </ac:inkMkLst>
        </pc:inkChg>
      </pc:sldChg>
      <pc:sldChg chg="addSp ord">
        <pc:chgData name="Siddhesh Gunjal" userId="1024ecb43d19158b" providerId="LiveId" clId="{73648302-A91E-4CE5-8473-CB29EC830BD2}" dt="2022-12-24T04:42:28.171" v="334"/>
        <pc:sldMkLst>
          <pc:docMk/>
          <pc:sldMk cId="2682771613" sldId="384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682771613" sldId="384"/>
            <ac:inkMk id="3" creationId="{AB6D5CF1-A55C-0EA1-4629-D8213448C581}"/>
          </ac:inkMkLst>
        </pc:inkChg>
      </pc:sldChg>
      <pc:sldChg chg="addSp ord">
        <pc:chgData name="Siddhesh Gunjal" userId="1024ecb43d19158b" providerId="LiveId" clId="{73648302-A91E-4CE5-8473-CB29EC830BD2}" dt="2022-12-24T04:42:28.171" v="334"/>
        <pc:sldMkLst>
          <pc:docMk/>
          <pc:sldMk cId="4212836820" sldId="385"/>
        </pc:sldMkLst>
        <pc:inkChg chg="add">
          <ac:chgData name="Siddhesh Gunjal" userId="1024ecb43d19158b" providerId="LiveId" clId="{73648302-A91E-4CE5-8473-CB29EC830BD2}" dt="2022-12-11T16:15:40.060" v="253"/>
          <ac:inkMkLst>
            <pc:docMk/>
            <pc:sldMk cId="4212836820" sldId="385"/>
            <ac:inkMk id="4" creationId="{39361A54-799C-5A93-E13A-F8E8DB0FAEE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212836820" sldId="385"/>
            <ac:inkMk id="5" creationId="{0112A2C2-11E8-FFDB-8353-AF7D35FB4AA5}"/>
          </ac:inkMkLst>
        </pc:inkChg>
      </pc:sldChg>
      <pc:sldChg chg="addSp delSp mod ord">
        <pc:chgData name="Siddhesh Gunjal" userId="1024ecb43d19158b" providerId="LiveId" clId="{73648302-A91E-4CE5-8473-CB29EC830BD2}" dt="2022-12-24T02:24:50.184" v="275" actId="478"/>
        <pc:sldMkLst>
          <pc:docMk/>
          <pc:sldMk cId="3466276190" sldId="386"/>
        </pc:sldMkLst>
        <pc:inkChg chg="add del">
          <ac:chgData name="Siddhesh Gunjal" userId="1024ecb43d19158b" providerId="LiveId" clId="{73648302-A91E-4CE5-8473-CB29EC830BD2}" dt="2022-12-24T02:24:50.184" v="275" actId="478"/>
          <ac:inkMkLst>
            <pc:docMk/>
            <pc:sldMk cId="3466276190" sldId="386"/>
            <ac:inkMk id="3" creationId="{F90B5121-5B8B-8BB2-D899-9EFCBE8F4493}"/>
          </ac:inkMkLst>
        </pc:inkChg>
      </pc:sldChg>
      <pc:sldChg chg="addSp delSp mod ord">
        <pc:chgData name="Siddhesh Gunjal" userId="1024ecb43d19158b" providerId="LiveId" clId="{73648302-A91E-4CE5-8473-CB29EC830BD2}" dt="2022-12-24T04:42:28.171" v="334"/>
        <pc:sldMkLst>
          <pc:docMk/>
          <pc:sldMk cId="1619836416" sldId="387"/>
        </pc:sldMkLst>
        <pc:inkChg chg="add del">
          <ac:chgData name="Siddhesh Gunjal" userId="1024ecb43d19158b" providerId="LiveId" clId="{73648302-A91E-4CE5-8473-CB29EC830BD2}" dt="2022-12-24T02:24:57.256" v="280" actId="478"/>
          <ac:inkMkLst>
            <pc:docMk/>
            <pc:sldMk cId="1619836416" sldId="387"/>
            <ac:inkMk id="3" creationId="{C20C04E8-0B2E-358B-D75A-44C0B66C9708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619836416" sldId="387"/>
            <ac:inkMk id="4" creationId="{0DB934EE-D3BA-8931-5297-7C02EAE0DFD2}"/>
          </ac:inkMkLst>
        </pc:inkChg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1255550572" sldId="392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3588418908" sldId="393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1639263043" sldId="394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2734247748" sldId="395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3109862953" sldId="396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4171678315" sldId="397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4210825208" sldId="398"/>
        </pc:sldMkLst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2093597894" sldId="399"/>
        </pc:sldMkLst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1359913405" sldId="401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359913405" sldId="401"/>
            <ac:inkMk id="7" creationId="{1FCF3510-F37C-7498-27F1-972501C69ACA}"/>
          </ac:inkMkLst>
        </pc:inkChg>
        <pc:inkChg chg="del">
          <ac:chgData name="Siddhesh Gunjal" userId="1024ecb43d19158b" providerId="LiveId" clId="{73648302-A91E-4CE5-8473-CB29EC830BD2}" dt="2022-12-11T12:16:15.484" v="63" actId="478"/>
          <ac:inkMkLst>
            <pc:docMk/>
            <pc:sldMk cId="1359913405" sldId="401"/>
            <ac:inkMk id="7" creationId="{894E4B28-25AE-26E5-B2F4-AAEF15CF5391}"/>
          </ac:inkMkLst>
        </pc:inkChg>
        <pc:inkChg chg="add del">
          <ac:chgData name="Siddhesh Gunjal" userId="1024ecb43d19158b" providerId="LiveId" clId="{73648302-A91E-4CE5-8473-CB29EC830BD2}" dt="2022-12-24T02:24:07.681" v="264" actId="478"/>
          <ac:inkMkLst>
            <pc:docMk/>
            <pc:sldMk cId="1359913405" sldId="401"/>
            <ac:inkMk id="8" creationId="{653AB646-275E-33BA-39F5-267BC37DD984}"/>
          </ac:inkMkLst>
        </pc:inkChg>
      </pc:sldChg>
      <pc:sldChg chg="mod modShow">
        <pc:chgData name="Siddhesh Gunjal" userId="1024ecb43d19158b" providerId="LiveId" clId="{73648302-A91E-4CE5-8473-CB29EC830BD2}" dt="2022-12-11T11:53:39.788" v="23" actId="729"/>
        <pc:sldMkLst>
          <pc:docMk/>
          <pc:sldMk cId="1170976606" sldId="404"/>
        </pc:sldMkLst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281275610" sldId="405"/>
        </pc:sldMkLst>
        <pc:inkChg chg="add del">
          <ac:chgData name="Siddhesh Gunjal" userId="1024ecb43d19158b" providerId="LiveId" clId="{73648302-A91E-4CE5-8473-CB29EC830BD2}" dt="2022-12-24T02:24:09.473" v="265" actId="478"/>
          <ac:inkMkLst>
            <pc:docMk/>
            <pc:sldMk cId="281275610" sldId="405"/>
            <ac:inkMk id="6" creationId="{7FEDAA1D-80F1-8D56-6D48-B61156E90136}"/>
          </ac:inkMkLst>
        </pc:inkChg>
        <pc:inkChg chg="del">
          <ac:chgData name="Siddhesh Gunjal" userId="1024ecb43d19158b" providerId="LiveId" clId="{73648302-A91E-4CE5-8473-CB29EC830BD2}" dt="2022-12-11T12:16:13.708" v="62" actId="478"/>
          <ac:inkMkLst>
            <pc:docMk/>
            <pc:sldMk cId="281275610" sldId="405"/>
            <ac:inkMk id="7" creationId="{82BB5514-19DC-7937-9175-AF72F334E88A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81275610" sldId="405"/>
            <ac:inkMk id="7" creationId="{A195D9A5-762C-7851-B4F3-A0558D5EC7E6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2129100691" sldId="406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129100691" sldId="406"/>
            <ac:inkMk id="5" creationId="{0A079E83-357E-C890-93BA-201210F14462}"/>
          </ac:inkMkLst>
        </pc:inkChg>
        <pc:inkChg chg="del">
          <ac:chgData name="Siddhesh Gunjal" userId="1024ecb43d19158b" providerId="LiveId" clId="{73648302-A91E-4CE5-8473-CB29EC830BD2}" dt="2022-12-11T12:16:22.349" v="64" actId="478"/>
          <ac:inkMkLst>
            <pc:docMk/>
            <pc:sldMk cId="2129100691" sldId="406"/>
            <ac:inkMk id="5" creationId="{908D0D8C-7701-73DE-114D-DF8DEAC045AB}"/>
          </ac:inkMkLst>
        </pc:inkChg>
        <pc:inkChg chg="add del">
          <ac:chgData name="Siddhesh Gunjal" userId="1024ecb43d19158b" providerId="LiveId" clId="{73648302-A91E-4CE5-8473-CB29EC830BD2}" dt="2022-12-24T02:24:29.864" v="269" actId="478"/>
          <ac:inkMkLst>
            <pc:docMk/>
            <pc:sldMk cId="2129100691" sldId="406"/>
            <ac:inkMk id="6" creationId="{CF50D131-33A5-897F-1253-88441F97C6E1}"/>
          </ac:inkMkLst>
        </pc:inkChg>
      </pc:sldChg>
      <pc:sldChg chg="mod modShow">
        <pc:chgData name="Siddhesh Gunjal" userId="1024ecb43d19158b" providerId="LiveId" clId="{73648302-A91E-4CE5-8473-CB29EC830BD2}" dt="2022-12-11T11:54:57.537" v="24" actId="729"/>
        <pc:sldMkLst>
          <pc:docMk/>
          <pc:sldMk cId="985887063" sldId="407"/>
        </pc:sldMkLst>
      </pc:sldChg>
      <pc:sldChg chg="addSp delSp modSp mod ord">
        <pc:chgData name="Siddhesh Gunjal" userId="1024ecb43d19158b" providerId="LiveId" clId="{73648302-A91E-4CE5-8473-CB29EC830BD2}" dt="2022-12-24T04:42:28.171" v="334"/>
        <pc:sldMkLst>
          <pc:docMk/>
          <pc:sldMk cId="777272232" sldId="408"/>
        </pc:sldMkLst>
        <pc:spChg chg="mod">
          <ac:chgData name="Siddhesh Gunjal" userId="1024ecb43d19158b" providerId="LiveId" clId="{73648302-A91E-4CE5-8473-CB29EC830BD2}" dt="2022-12-11T10:52:27.252" v="15" actId="20577"/>
          <ac:spMkLst>
            <pc:docMk/>
            <pc:sldMk cId="777272232" sldId="408"/>
            <ac:spMk id="9" creationId="{1B970A8E-1661-BC19-22B6-9302C226B45B}"/>
          </ac:spMkLst>
        </pc:sp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777272232" sldId="408"/>
            <ac:inkMk id="2" creationId="{86089685-0D21-59AA-51F8-E6EB64A96761}"/>
          </ac:inkMkLst>
        </pc:inkChg>
        <pc:inkChg chg="del">
          <ac:chgData name="Siddhesh Gunjal" userId="1024ecb43d19158b" providerId="LiveId" clId="{73648302-A91E-4CE5-8473-CB29EC830BD2}" dt="2022-12-11T12:14:38.412" v="56" actId="478"/>
          <ac:inkMkLst>
            <pc:docMk/>
            <pc:sldMk cId="777272232" sldId="408"/>
            <ac:inkMk id="2" creationId="{F7FDCC63-838E-9392-9F8E-26D14B439E21}"/>
          </ac:inkMkLst>
        </pc:inkChg>
        <pc:inkChg chg="add del">
          <ac:chgData name="Siddhesh Gunjal" userId="1024ecb43d19158b" providerId="LiveId" clId="{73648302-A91E-4CE5-8473-CB29EC830BD2}" dt="2022-12-24T02:23:25.280" v="258" actId="478"/>
          <ac:inkMkLst>
            <pc:docMk/>
            <pc:sldMk cId="777272232" sldId="408"/>
            <ac:inkMk id="3" creationId="{8C58AEB1-863A-5630-D784-62FA03576978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873582892" sldId="409"/>
        </pc:sldMkLst>
        <pc:inkChg chg="add del">
          <ac:chgData name="Siddhesh Gunjal" userId="1024ecb43d19158b" providerId="LiveId" clId="{73648302-A91E-4CE5-8473-CB29EC830BD2}" dt="2022-12-24T02:23:28.528" v="259" actId="478"/>
          <ac:inkMkLst>
            <pc:docMk/>
            <pc:sldMk cId="873582892" sldId="409"/>
            <ac:inkMk id="3" creationId="{8E239AB3-4D07-0F16-5FFB-366EB98A30BD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873582892" sldId="409"/>
            <ac:inkMk id="4" creationId="{314B6358-515A-0682-F5C0-5CC2909D4A98}"/>
          </ac:inkMkLst>
        </pc:inkChg>
      </pc:sldChg>
      <pc:sldChg chg="addSp delSp mod">
        <pc:chgData name="Siddhesh Gunjal" userId="1024ecb43d19158b" providerId="LiveId" clId="{73648302-A91E-4CE5-8473-CB29EC830BD2}" dt="2022-12-24T04:42:28.171" v="334"/>
        <pc:sldMkLst>
          <pc:docMk/>
          <pc:sldMk cId="2476654310" sldId="410"/>
        </pc:sldMkLst>
        <pc:inkChg chg="del">
          <ac:chgData name="Siddhesh Gunjal" userId="1024ecb43d19158b" providerId="LiveId" clId="{73648302-A91E-4CE5-8473-CB29EC830BD2}" dt="2022-12-11T12:14:40.853" v="57" actId="478"/>
          <ac:inkMkLst>
            <pc:docMk/>
            <pc:sldMk cId="2476654310" sldId="410"/>
            <ac:inkMk id="3" creationId="{A8C06F67-BB28-8D97-170C-3B6241016E1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476654310" sldId="410"/>
            <ac:inkMk id="3" creationId="{E24A581B-C7DD-9025-68D5-150C0930AB84}"/>
          </ac:inkMkLst>
        </pc:inkChg>
        <pc:inkChg chg="add del">
          <ac:chgData name="Siddhesh Gunjal" userId="1024ecb43d19158b" providerId="LiveId" clId="{73648302-A91E-4CE5-8473-CB29EC830BD2}" dt="2022-12-24T02:23:33.560" v="260" actId="478"/>
          <ac:inkMkLst>
            <pc:docMk/>
            <pc:sldMk cId="2476654310" sldId="410"/>
            <ac:inkMk id="4" creationId="{BBE617C2-9F75-154E-4247-43C94B92A7EA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1"/>
        </pc:sldMkLst>
        <pc:inkChg chg="del">
          <ac:chgData name="Siddhesh Gunjal" userId="1024ecb43d19158b" providerId="LiveId" clId="{73648302-A91E-4CE5-8473-CB29EC830BD2}" dt="2022-12-11T12:19:07.420" v="211" actId="478"/>
          <ac:inkMkLst>
            <pc:docMk/>
            <pc:sldMk cId="0" sldId="411"/>
            <ac:inkMk id="2" creationId="{3653251B-4143-B325-B5ED-576643B1DD99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1"/>
            <ac:inkMk id="2" creationId="{D2E76D67-C704-9620-BDC4-5357E3FB2DF0}"/>
          </ac:inkMkLst>
        </pc:inkChg>
        <pc:inkChg chg="add del">
          <ac:chgData name="Siddhesh Gunjal" userId="1024ecb43d19158b" providerId="LiveId" clId="{73648302-A91E-4CE5-8473-CB29EC830BD2}" dt="2022-12-24T02:25:37.104" v="297" actId="478"/>
          <ac:inkMkLst>
            <pc:docMk/>
            <pc:sldMk cId="0" sldId="411"/>
            <ac:inkMk id="3" creationId="{121E2BB8-42F5-9077-92CF-0A17A1910B3F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2839219980" sldId="412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839219980" sldId="412"/>
            <ac:inkMk id="3" creationId="{A93178E0-E53A-6397-900E-DCB9FF4728BE}"/>
          </ac:inkMkLst>
        </pc:inkChg>
        <pc:inkChg chg="del">
          <ac:chgData name="Siddhesh Gunjal" userId="1024ecb43d19158b" providerId="LiveId" clId="{73648302-A91E-4CE5-8473-CB29EC830BD2}" dt="2022-12-11T12:19:14.357" v="212" actId="478"/>
          <ac:inkMkLst>
            <pc:docMk/>
            <pc:sldMk cId="2839219980" sldId="412"/>
            <ac:inkMk id="3" creationId="{C1F8E368-E240-3659-76B4-A6503F699CE2}"/>
          </ac:inkMkLst>
        </pc:inkChg>
        <pc:inkChg chg="add del">
          <ac:chgData name="Siddhesh Gunjal" userId="1024ecb43d19158b" providerId="LiveId" clId="{73648302-A91E-4CE5-8473-CB29EC830BD2}" dt="2022-12-24T02:25:39.178" v="298" actId="478"/>
          <ac:inkMkLst>
            <pc:docMk/>
            <pc:sldMk cId="2839219980" sldId="412"/>
            <ac:inkMk id="4" creationId="{A564E428-654A-254A-96F4-D8C8EB8D44FB}"/>
          </ac:inkMkLst>
        </pc:inkChg>
      </pc:sldChg>
      <pc:sldChg chg="addSp delSp modSp mod modShow">
        <pc:chgData name="Siddhesh Gunjal" userId="1024ecb43d19158b" providerId="LiveId" clId="{73648302-A91E-4CE5-8473-CB29EC830BD2}" dt="2022-12-24T04:42:28.171" v="334"/>
        <pc:sldMkLst>
          <pc:docMk/>
          <pc:sldMk cId="0" sldId="413"/>
        </pc:sldMkLst>
        <pc:inkChg chg="add del mod">
          <ac:chgData name="Siddhesh Gunjal" userId="1024ecb43d19158b" providerId="LiveId" clId="{73648302-A91E-4CE5-8473-CB29EC830BD2}" dt="2022-12-24T02:25:42.937" v="300" actId="478"/>
          <ac:inkMkLst>
            <pc:docMk/>
            <pc:sldMk cId="0" sldId="413"/>
            <ac:inkMk id="2" creationId="{8FA76CB8-F86C-0112-E79C-B06D7DE96474}"/>
          </ac:inkMkLst>
        </pc:inkChg>
        <pc:inkChg chg="del">
          <ac:chgData name="Siddhesh Gunjal" userId="1024ecb43d19158b" providerId="LiveId" clId="{73648302-A91E-4CE5-8473-CB29EC830BD2}" dt="2022-12-11T12:19:25.188" v="213" actId="478"/>
          <ac:inkMkLst>
            <pc:docMk/>
            <pc:sldMk cId="0" sldId="413"/>
            <ac:inkMk id="3" creationId="{5F36FF6F-9498-04DD-B907-6945B7CABF2A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3"/>
            <ac:inkMk id="3" creationId="{E5C0768E-6175-D287-04C9-74C9BF097344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416684485" sldId="414"/>
        </pc:sldMkLst>
        <pc:inkChg chg="add del">
          <ac:chgData name="Siddhesh Gunjal" userId="1024ecb43d19158b" providerId="LiveId" clId="{73648302-A91E-4CE5-8473-CB29EC830BD2}" dt="2022-12-24T02:25:44.369" v="301" actId="478"/>
          <ac:inkMkLst>
            <pc:docMk/>
            <pc:sldMk cId="416684485" sldId="414"/>
            <ac:inkMk id="2" creationId="{2CE4AD0A-1F6E-2972-AEB4-66361BB975A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16684485" sldId="414"/>
            <ac:inkMk id="3" creationId="{289D42CF-DACF-01C3-18EA-E5681B99E9A1}"/>
          </ac:inkMkLst>
        </pc:inkChg>
        <pc:inkChg chg="del">
          <ac:chgData name="Siddhesh Gunjal" userId="1024ecb43d19158b" providerId="LiveId" clId="{73648302-A91E-4CE5-8473-CB29EC830BD2}" dt="2022-12-11T12:19:27.277" v="214" actId="478"/>
          <ac:inkMkLst>
            <pc:docMk/>
            <pc:sldMk cId="416684485" sldId="414"/>
            <ac:inkMk id="3" creationId="{CCF19EDD-6977-4094-A754-012952709461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5"/>
        </pc:sldMkLst>
        <pc:spChg chg="add del">
          <ac:chgData name="Siddhesh Gunjal" userId="1024ecb43d19158b" providerId="LiveId" clId="{73648302-A91E-4CE5-8473-CB29EC830BD2}" dt="2022-12-24T02:25:47.418" v="303" actId="478"/>
          <ac:spMkLst>
            <pc:docMk/>
            <pc:sldMk cId="0" sldId="415"/>
            <ac:spMk id="408" creationId="{00000000-0000-0000-0000-000000000000}"/>
          </ac:spMkLst>
        </pc:sp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5"/>
            <ac:inkMk id="2" creationId="{0DB4F75C-F0CB-4DD8-F7A7-F7168693000D}"/>
          </ac:inkMkLst>
        </pc:inkChg>
        <pc:inkChg chg="del">
          <ac:chgData name="Siddhesh Gunjal" userId="1024ecb43d19158b" providerId="LiveId" clId="{73648302-A91E-4CE5-8473-CB29EC830BD2}" dt="2022-12-11T12:19:29.845" v="215" actId="478"/>
          <ac:inkMkLst>
            <pc:docMk/>
            <pc:sldMk cId="0" sldId="415"/>
            <ac:inkMk id="2" creationId="{5E38C81C-6795-811C-B70A-C0BF09F5530F}"/>
          </ac:inkMkLst>
        </pc:inkChg>
        <pc:inkChg chg="add del">
          <ac:chgData name="Siddhesh Gunjal" userId="1024ecb43d19158b" providerId="LiveId" clId="{73648302-A91E-4CE5-8473-CB29EC830BD2}" dt="2022-12-24T02:25:49.344" v="304" actId="478"/>
          <ac:inkMkLst>
            <pc:docMk/>
            <pc:sldMk cId="0" sldId="415"/>
            <ac:inkMk id="3" creationId="{4E505DFA-9935-A5CE-7B35-FA622E12F580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6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6"/>
            <ac:inkMk id="2" creationId="{5AEA4901-7CD4-6005-48B3-72D6FCD76BB3}"/>
          </ac:inkMkLst>
        </pc:inkChg>
        <pc:inkChg chg="del">
          <ac:chgData name="Siddhesh Gunjal" userId="1024ecb43d19158b" providerId="LiveId" clId="{73648302-A91E-4CE5-8473-CB29EC830BD2}" dt="2022-12-11T12:19:34.053" v="216" actId="478"/>
          <ac:inkMkLst>
            <pc:docMk/>
            <pc:sldMk cId="0" sldId="416"/>
            <ac:inkMk id="2" creationId="{646620A2-A1F7-017D-4D3C-778D048BE242}"/>
          </ac:inkMkLst>
        </pc:inkChg>
        <pc:inkChg chg="add del">
          <ac:chgData name="Siddhesh Gunjal" userId="1024ecb43d19158b" providerId="LiveId" clId="{73648302-A91E-4CE5-8473-CB29EC830BD2}" dt="2022-12-24T02:25:51.065" v="305" actId="478"/>
          <ac:inkMkLst>
            <pc:docMk/>
            <pc:sldMk cId="0" sldId="416"/>
            <ac:inkMk id="3" creationId="{67E9FEE9-20C6-F319-2F05-757AABF515A4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7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7"/>
            <ac:inkMk id="2" creationId="{0BFB82F1-09FC-073D-724E-BC93E9798474}"/>
          </ac:inkMkLst>
        </pc:inkChg>
        <pc:inkChg chg="del">
          <ac:chgData name="Siddhesh Gunjal" userId="1024ecb43d19158b" providerId="LiveId" clId="{73648302-A91E-4CE5-8473-CB29EC830BD2}" dt="2022-12-11T12:19:35.589" v="217" actId="478"/>
          <ac:inkMkLst>
            <pc:docMk/>
            <pc:sldMk cId="0" sldId="417"/>
            <ac:inkMk id="2" creationId="{E7351052-90FE-6BAD-F759-5BD9D9CE338D}"/>
          </ac:inkMkLst>
        </pc:inkChg>
        <pc:inkChg chg="add del">
          <ac:chgData name="Siddhesh Gunjal" userId="1024ecb43d19158b" providerId="LiveId" clId="{73648302-A91E-4CE5-8473-CB29EC830BD2}" dt="2022-12-24T02:25:55.266" v="306" actId="478"/>
          <ac:inkMkLst>
            <pc:docMk/>
            <pc:sldMk cId="0" sldId="417"/>
            <ac:inkMk id="3" creationId="{BABB0923-504A-C7E9-6D7D-328B61285A17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8"/>
        </pc:sldMkLst>
        <pc:picChg chg="add del">
          <ac:chgData name="Siddhesh Gunjal" userId="1024ecb43d19158b" providerId="LiveId" clId="{73648302-A91E-4CE5-8473-CB29EC830BD2}" dt="2022-12-24T02:25:59.354" v="308" actId="478"/>
          <ac:picMkLst>
            <pc:docMk/>
            <pc:sldMk cId="0" sldId="418"/>
            <ac:picMk id="493" creationId="{00000000-0000-0000-0000-000000000000}"/>
          </ac:picMkLst>
        </pc:picChg>
        <pc:inkChg chg="del">
          <ac:chgData name="Siddhesh Gunjal" userId="1024ecb43d19158b" providerId="LiveId" clId="{73648302-A91E-4CE5-8473-CB29EC830BD2}" dt="2022-12-11T12:19:39.325" v="218" actId="478"/>
          <ac:inkMkLst>
            <pc:docMk/>
            <pc:sldMk cId="0" sldId="418"/>
            <ac:inkMk id="2" creationId="{79531791-6194-176C-4C03-E97CCB9413DB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8"/>
            <ac:inkMk id="2" creationId="{B906E116-3470-2B26-9F73-7D9E339133FE}"/>
          </ac:inkMkLst>
        </pc:inkChg>
        <pc:inkChg chg="add del">
          <ac:chgData name="Siddhesh Gunjal" userId="1024ecb43d19158b" providerId="LiveId" clId="{73648302-A91E-4CE5-8473-CB29EC830BD2}" dt="2022-12-24T02:26:01.392" v="309" actId="478"/>
          <ac:inkMkLst>
            <pc:docMk/>
            <pc:sldMk cId="0" sldId="418"/>
            <ac:inkMk id="3" creationId="{BFD4CF92-8F92-E2FE-0715-1873B162A19F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19"/>
        </pc:sldMkLst>
        <pc:inkChg chg="del">
          <ac:chgData name="Siddhesh Gunjal" userId="1024ecb43d19158b" providerId="LiveId" clId="{73648302-A91E-4CE5-8473-CB29EC830BD2}" dt="2022-12-24T02:26:08.696" v="312" actId="478"/>
          <ac:inkMkLst>
            <pc:docMk/>
            <pc:sldMk cId="0" sldId="419"/>
            <ac:inkMk id="2" creationId="{C2162AA4-A9E9-6AAC-645A-5EE0BC29E96F}"/>
          </ac:inkMkLst>
        </pc:inkChg>
        <pc:inkChg chg="del">
          <ac:chgData name="Siddhesh Gunjal" userId="1024ecb43d19158b" providerId="LiveId" clId="{73648302-A91E-4CE5-8473-CB29EC830BD2}" dt="2022-12-24T02:26:07.545" v="311" actId="478"/>
          <ac:inkMkLst>
            <pc:docMk/>
            <pc:sldMk cId="0" sldId="419"/>
            <ac:inkMk id="3" creationId="{4C5C52FA-FB85-EC3E-4A7C-8E7F01E09762}"/>
          </ac:inkMkLst>
        </pc:inkChg>
        <pc:inkChg chg="add del">
          <ac:chgData name="Siddhesh Gunjal" userId="1024ecb43d19158b" providerId="LiveId" clId="{73648302-A91E-4CE5-8473-CB29EC830BD2}" dt="2022-12-24T02:26:03.960" v="310" actId="478"/>
          <ac:inkMkLst>
            <pc:docMk/>
            <pc:sldMk cId="0" sldId="419"/>
            <ac:inkMk id="4" creationId="{37D22503-0FB5-1E9E-DCE3-DAFF4955F313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19"/>
            <ac:inkMk id="5" creationId="{1AA47861-7540-D760-163D-19B44CF4421D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20"/>
        </pc:sldMkLst>
        <pc:inkChg chg="add del">
          <ac:chgData name="Siddhesh Gunjal" userId="1024ecb43d19158b" providerId="LiveId" clId="{73648302-A91E-4CE5-8473-CB29EC830BD2}" dt="2022-12-24T02:26:10.144" v="313" actId="478"/>
          <ac:inkMkLst>
            <pc:docMk/>
            <pc:sldMk cId="0" sldId="420"/>
            <ac:inkMk id="2" creationId="{78CB0DB5-C978-5F8B-46E2-3E8B7DCC8B0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0"/>
            <ac:inkMk id="3" creationId="{44D33548-C014-8EF0-7949-96CF422B9EAD}"/>
          </ac:inkMkLst>
        </pc:inkChg>
      </pc:sldChg>
      <pc:sldChg chg="addSp mod modShow">
        <pc:chgData name="Siddhesh Gunjal" userId="1024ecb43d19158b" providerId="LiveId" clId="{73648302-A91E-4CE5-8473-CB29EC830BD2}" dt="2022-12-24T04:42:28.171" v="334"/>
        <pc:sldMkLst>
          <pc:docMk/>
          <pc:sldMk cId="0" sldId="421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1"/>
            <ac:inkMk id="2" creationId="{2994F0F5-8FFF-173F-9B76-A2FC718947EA}"/>
          </ac:inkMkLst>
        </pc:inkChg>
      </pc:sldChg>
      <pc:sldChg chg="addSp mod modShow">
        <pc:chgData name="Siddhesh Gunjal" userId="1024ecb43d19158b" providerId="LiveId" clId="{73648302-A91E-4CE5-8473-CB29EC830BD2}" dt="2022-12-24T04:42:28.171" v="334"/>
        <pc:sldMkLst>
          <pc:docMk/>
          <pc:sldMk cId="0" sldId="422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2"/>
            <ac:inkMk id="2" creationId="{4CF6F65A-6871-2CF7-D109-D4F51436BEB2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23"/>
        </pc:sldMkLst>
        <pc:spChg chg="add del">
          <ac:chgData name="Siddhesh Gunjal" userId="1024ecb43d19158b" providerId="LiveId" clId="{73648302-A91E-4CE5-8473-CB29EC830BD2}" dt="2022-12-11T12:19:48.550" v="220" actId="478"/>
          <ac:spMkLst>
            <pc:docMk/>
            <pc:sldMk cId="0" sldId="423"/>
            <ac:spMk id="556" creationId="{00000000-0000-0000-0000-000000000000}"/>
          </ac:spMkLst>
        </pc:spChg>
        <pc:inkChg chg="add del">
          <ac:chgData name="Siddhesh Gunjal" userId="1024ecb43d19158b" providerId="LiveId" clId="{73648302-A91E-4CE5-8473-CB29EC830BD2}" dt="2022-12-24T02:26:12.848" v="314" actId="478"/>
          <ac:inkMkLst>
            <pc:docMk/>
            <pc:sldMk cId="0" sldId="423"/>
            <ac:inkMk id="2" creationId="{92CD5100-6AEF-4BF2-3D40-03801C92B790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3"/>
            <ac:inkMk id="3" creationId="{011FA8AD-EF10-5F4A-D0B1-6E78E395DADF}"/>
          </ac:inkMkLst>
        </pc:inkChg>
        <pc:inkChg chg="del">
          <ac:chgData name="Siddhesh Gunjal" userId="1024ecb43d19158b" providerId="LiveId" clId="{73648302-A91E-4CE5-8473-CB29EC830BD2}" dt="2022-12-11T12:19:50.197" v="221" actId="478"/>
          <ac:inkMkLst>
            <pc:docMk/>
            <pc:sldMk cId="0" sldId="423"/>
            <ac:inkMk id="3" creationId="{CB0DB7CF-61A5-20EC-9D03-15E6FACFB36B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24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4"/>
            <ac:inkMk id="2" creationId="{42502597-D4AF-5B00-6B33-0964CBCE28EF}"/>
          </ac:inkMkLst>
        </pc:inkChg>
        <pc:inkChg chg="del">
          <ac:chgData name="Siddhesh Gunjal" userId="1024ecb43d19158b" providerId="LiveId" clId="{73648302-A91E-4CE5-8473-CB29EC830BD2}" dt="2022-12-11T12:19:53.125" v="222" actId="478"/>
          <ac:inkMkLst>
            <pc:docMk/>
            <pc:sldMk cId="0" sldId="424"/>
            <ac:inkMk id="2" creationId="{94E2251B-034A-A6F6-1F2E-C18B570F05D2}"/>
          </ac:inkMkLst>
        </pc:inkChg>
        <pc:inkChg chg="add del">
          <ac:chgData name="Siddhesh Gunjal" userId="1024ecb43d19158b" providerId="LiveId" clId="{73648302-A91E-4CE5-8473-CB29EC830BD2}" dt="2022-12-24T02:26:14.960" v="315" actId="478"/>
          <ac:inkMkLst>
            <pc:docMk/>
            <pc:sldMk cId="0" sldId="424"/>
            <ac:inkMk id="3" creationId="{78FA75E6-6D5A-1F6B-7467-9F75DC915843}"/>
          </ac:inkMkLst>
        </pc:inkChg>
      </pc:sldChg>
      <pc:sldChg chg="mod modShow">
        <pc:chgData name="Siddhesh Gunjal" userId="1024ecb43d19158b" providerId="LiveId" clId="{73648302-A91E-4CE5-8473-CB29EC830BD2}" dt="2022-12-11T11:52:14.759" v="22" actId="729"/>
        <pc:sldMkLst>
          <pc:docMk/>
          <pc:sldMk cId="0" sldId="425"/>
        </pc:sldMkLst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0" sldId="426"/>
        </pc:sldMkLst>
        <pc:inkChg chg="add del">
          <ac:chgData name="Siddhesh Gunjal" userId="1024ecb43d19158b" providerId="LiveId" clId="{73648302-A91E-4CE5-8473-CB29EC830BD2}" dt="2022-12-24T02:26:17.088" v="316" actId="478"/>
          <ac:inkMkLst>
            <pc:docMk/>
            <pc:sldMk cId="0" sldId="426"/>
            <ac:inkMk id="2" creationId="{56B10F1B-4778-3940-96C8-D99CDCAF0AAB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0" sldId="426"/>
            <ac:inkMk id="3" creationId="{030C6FA1-2FC4-F596-B9AE-CBD20182B38D}"/>
          </ac:inkMkLst>
        </pc:inkChg>
        <pc:inkChg chg="del">
          <ac:chgData name="Siddhesh Gunjal" userId="1024ecb43d19158b" providerId="LiveId" clId="{73648302-A91E-4CE5-8473-CB29EC830BD2}" dt="2022-12-11T12:19:56.750" v="223" actId="478"/>
          <ac:inkMkLst>
            <pc:docMk/>
            <pc:sldMk cId="0" sldId="426"/>
            <ac:inkMk id="3" creationId="{D51BE115-7225-E405-574A-C8199E9E65F6}"/>
          </ac:inkMkLst>
        </pc:inkChg>
      </pc:sldChg>
      <pc:sldChg chg="addSp delSp mod ord modShow">
        <pc:chgData name="Siddhesh Gunjal" userId="1024ecb43d19158b" providerId="LiveId" clId="{73648302-A91E-4CE5-8473-CB29EC830BD2}" dt="2022-12-24T04:42:28.171" v="334"/>
        <pc:sldMkLst>
          <pc:docMk/>
          <pc:sldMk cId="2266296762" sldId="428"/>
        </pc:sldMkLst>
        <pc:inkChg chg="del">
          <ac:chgData name="Siddhesh Gunjal" userId="1024ecb43d19158b" providerId="LiveId" clId="{73648302-A91E-4CE5-8473-CB29EC830BD2}" dt="2022-12-11T12:19:04.669" v="210" actId="478"/>
          <ac:inkMkLst>
            <pc:docMk/>
            <pc:sldMk cId="2266296762" sldId="428"/>
            <ac:inkMk id="2" creationId="{EAD84F7E-B551-F0C7-B013-B514BF9EAF88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266296762" sldId="428"/>
            <ac:inkMk id="2" creationId="{FECB31C1-EFAA-EF30-7257-A6BC815F1339}"/>
          </ac:inkMkLst>
        </pc:inkChg>
        <pc:inkChg chg="add del">
          <ac:chgData name="Siddhesh Gunjal" userId="1024ecb43d19158b" providerId="LiveId" clId="{73648302-A91E-4CE5-8473-CB29EC830BD2}" dt="2022-12-24T02:25:34.856" v="296" actId="478"/>
          <ac:inkMkLst>
            <pc:docMk/>
            <pc:sldMk cId="2266296762" sldId="428"/>
            <ac:inkMk id="3" creationId="{20CF9DE2-EF8D-625C-11EF-29E809BD4298}"/>
          </ac:inkMkLst>
        </pc:inkChg>
      </pc:sldChg>
      <pc:sldChg chg="mod modShow">
        <pc:chgData name="Siddhesh Gunjal" userId="1024ecb43d19158b" providerId="LiveId" clId="{73648302-A91E-4CE5-8473-CB29EC830BD2}" dt="2022-12-11T12:22:06.314" v="241" actId="729"/>
        <pc:sldMkLst>
          <pc:docMk/>
          <pc:sldMk cId="2226237952" sldId="429"/>
        </pc:sldMkLst>
      </pc:sldChg>
      <pc:sldChg chg="mod modShow">
        <pc:chgData name="Siddhesh Gunjal" userId="1024ecb43d19158b" providerId="LiveId" clId="{73648302-A91E-4CE5-8473-CB29EC830BD2}" dt="2022-12-11T12:22:06.314" v="241" actId="729"/>
        <pc:sldMkLst>
          <pc:docMk/>
          <pc:sldMk cId="424973183" sldId="430"/>
        </pc:sldMkLst>
      </pc:sldChg>
      <pc:sldChg chg="mod modShow">
        <pc:chgData name="Siddhesh Gunjal" userId="1024ecb43d19158b" providerId="LiveId" clId="{73648302-A91E-4CE5-8473-CB29EC830BD2}" dt="2022-12-11T12:49:20.873" v="242" actId="729"/>
        <pc:sldMkLst>
          <pc:docMk/>
          <pc:sldMk cId="609492142" sldId="431"/>
        </pc:sldMkLst>
      </pc:sldChg>
      <pc:sldChg chg="mod modShow">
        <pc:chgData name="Siddhesh Gunjal" userId="1024ecb43d19158b" providerId="LiveId" clId="{73648302-A91E-4CE5-8473-CB29EC830BD2}" dt="2022-12-11T12:49:20.873" v="242" actId="729"/>
        <pc:sldMkLst>
          <pc:docMk/>
          <pc:sldMk cId="3881017935" sldId="432"/>
        </pc:sldMkLst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3963553069" sldId="433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963553069" sldId="433"/>
            <ac:inkMk id="3" creationId="{660CE0A7-8911-EE67-E7AC-2565149C80F1}"/>
          </ac:inkMkLst>
        </pc:inkChg>
        <pc:inkChg chg="del">
          <ac:chgData name="Siddhesh Gunjal" userId="1024ecb43d19158b" providerId="LiveId" clId="{73648302-A91E-4CE5-8473-CB29EC830BD2}" dt="2022-12-11T12:18:04.205" v="198" actId="478"/>
          <ac:inkMkLst>
            <pc:docMk/>
            <pc:sldMk cId="3963553069" sldId="433"/>
            <ac:inkMk id="4" creationId="{49CAC8CD-1E92-DA8F-88A1-9D5376351E53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380011809" sldId="434"/>
        </pc:sldMkLst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80011809" sldId="434"/>
            <ac:inkMk id="3" creationId="{BCDE0C8B-1A3C-445E-8B7F-042C4E62C0D8}"/>
          </ac:inkMkLst>
        </pc:inkChg>
        <pc:inkChg chg="del">
          <ac:chgData name="Siddhesh Gunjal" userId="1024ecb43d19158b" providerId="LiveId" clId="{73648302-A91E-4CE5-8473-CB29EC830BD2}" dt="2022-12-11T12:18:07.901" v="200" actId="478"/>
          <ac:inkMkLst>
            <pc:docMk/>
            <pc:sldMk cId="380011809" sldId="434"/>
            <ac:inkMk id="3" creationId="{C24933E5-D995-4706-81F9-4D2D0FA795B8}"/>
          </ac:inkMkLst>
        </pc:inkChg>
        <pc:inkChg chg="del">
          <ac:chgData name="Siddhesh Gunjal" userId="1024ecb43d19158b" providerId="LiveId" clId="{73648302-A91E-4CE5-8473-CB29EC830BD2}" dt="2022-12-11T12:18:06.741" v="199" actId="478"/>
          <ac:inkMkLst>
            <pc:docMk/>
            <pc:sldMk cId="380011809" sldId="434"/>
            <ac:inkMk id="4" creationId="{4D56071A-9551-8692-1039-B93DC93E330B}"/>
          </ac:inkMkLst>
        </pc:inkChg>
        <pc:inkChg chg="add del">
          <ac:chgData name="Siddhesh Gunjal" userId="1024ecb43d19158b" providerId="LiveId" clId="{73648302-A91E-4CE5-8473-CB29EC830BD2}" dt="2022-12-24T02:25:09.153" v="283" actId="478"/>
          <ac:inkMkLst>
            <pc:docMk/>
            <pc:sldMk cId="380011809" sldId="434"/>
            <ac:inkMk id="5" creationId="{63BE89E5-DCEA-E75B-E644-8D4549DB4542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1410469768" sldId="435"/>
        </pc:sldMkLst>
        <pc:inkChg chg="add del">
          <ac:chgData name="Siddhesh Gunjal" userId="1024ecb43d19158b" providerId="LiveId" clId="{73648302-A91E-4CE5-8473-CB29EC830BD2}" dt="2022-12-24T02:25:18.266" v="288" actId="478"/>
          <ac:inkMkLst>
            <pc:docMk/>
            <pc:sldMk cId="1410469768" sldId="435"/>
            <ac:inkMk id="4" creationId="{6FD95835-F687-687A-BA13-674A59C33B78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410469768" sldId="435"/>
            <ac:inkMk id="10" creationId="{8FBEB998-EF91-02D3-F987-8B2AB73E3974}"/>
          </ac:inkMkLst>
        </pc:inkChg>
        <pc:inkChg chg="del">
          <ac:chgData name="Siddhesh Gunjal" userId="1024ecb43d19158b" providerId="LiveId" clId="{73648302-A91E-4CE5-8473-CB29EC830BD2}" dt="2022-12-11T12:18:39.404" v="204" actId="478"/>
          <ac:inkMkLst>
            <pc:docMk/>
            <pc:sldMk cId="1410469768" sldId="435"/>
            <ac:inkMk id="10" creationId="{F27B4FAC-AFC6-16A6-CB3A-CACDEB4D11E2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696619247" sldId="436"/>
        </pc:sldMkLst>
        <pc:inkChg chg="add del">
          <ac:chgData name="Siddhesh Gunjal" userId="1024ecb43d19158b" providerId="LiveId" clId="{73648302-A91E-4CE5-8473-CB29EC830BD2}" dt="2022-12-24T02:25:20.745" v="289" actId="478"/>
          <ac:inkMkLst>
            <pc:docMk/>
            <pc:sldMk cId="696619247" sldId="436"/>
            <ac:inkMk id="4" creationId="{F0C937C5-49D3-6777-8A8B-F3CDE5C0F45B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696619247" sldId="436"/>
            <ac:inkMk id="5" creationId="{25CE0069-69F3-C55E-0D55-D93D3456DC00}"/>
          </ac:inkMkLst>
        </pc:inkChg>
        <pc:inkChg chg="del">
          <ac:chgData name="Siddhesh Gunjal" userId="1024ecb43d19158b" providerId="LiveId" clId="{73648302-A91E-4CE5-8473-CB29EC830BD2}" dt="2022-12-11T12:18:43.525" v="205" actId="478"/>
          <ac:inkMkLst>
            <pc:docMk/>
            <pc:sldMk cId="696619247" sldId="436"/>
            <ac:inkMk id="5" creationId="{C7F64F3B-7581-DF1D-4DBE-AAB5A5C88A4D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2011194968" sldId="437"/>
        </pc:sldMkLst>
        <pc:inkChg chg="add del">
          <ac:chgData name="Siddhesh Gunjal" userId="1024ecb43d19158b" providerId="LiveId" clId="{73648302-A91E-4CE5-8473-CB29EC830BD2}" dt="2022-12-24T02:25:22.849" v="290" actId="478"/>
          <ac:inkMkLst>
            <pc:docMk/>
            <pc:sldMk cId="2011194968" sldId="437"/>
            <ac:inkMk id="4" creationId="{125174F5-CFFD-C1CF-0851-0B7C3E60119F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2011194968" sldId="437"/>
            <ac:inkMk id="5" creationId="{A52F26B4-62A3-779C-A709-3E7321DEA428}"/>
          </ac:inkMkLst>
        </pc:inkChg>
        <pc:inkChg chg="del">
          <ac:chgData name="Siddhesh Gunjal" userId="1024ecb43d19158b" providerId="LiveId" clId="{73648302-A91E-4CE5-8473-CB29EC830BD2}" dt="2022-12-11T12:18:46.741" v="206" actId="478"/>
          <ac:inkMkLst>
            <pc:docMk/>
            <pc:sldMk cId="2011194968" sldId="437"/>
            <ac:inkMk id="5" creationId="{C23B630E-099B-E995-4F17-B4D64524CC26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4136802179" sldId="438"/>
        </pc:sldMkLst>
        <pc:inkChg chg="add del">
          <ac:chgData name="Siddhesh Gunjal" userId="1024ecb43d19158b" providerId="LiveId" clId="{73648302-A91E-4CE5-8473-CB29EC830BD2}" dt="2022-12-24T02:25:24.424" v="291" actId="478"/>
          <ac:inkMkLst>
            <pc:docMk/>
            <pc:sldMk cId="4136802179" sldId="438"/>
            <ac:inkMk id="4" creationId="{FDC8CE75-F545-C8C1-5D42-3EB53A5AACFB}"/>
          </ac:inkMkLst>
        </pc:inkChg>
        <pc:inkChg chg="del">
          <ac:chgData name="Siddhesh Gunjal" userId="1024ecb43d19158b" providerId="LiveId" clId="{73648302-A91E-4CE5-8473-CB29EC830BD2}" dt="2022-12-11T12:18:50.172" v="207" actId="478"/>
          <ac:inkMkLst>
            <pc:docMk/>
            <pc:sldMk cId="4136802179" sldId="438"/>
            <ac:inkMk id="5" creationId="{14B14E09-2B8A-DDF2-CA5D-43766C9FB9A5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136802179" sldId="438"/>
            <ac:inkMk id="5" creationId="{CE2F29FC-2DFE-0ED2-4BE7-979B5308EB17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3295307756" sldId="439"/>
        </pc:sldMkLst>
        <pc:inkChg chg="add del">
          <ac:chgData name="Siddhesh Gunjal" userId="1024ecb43d19158b" providerId="LiveId" clId="{73648302-A91E-4CE5-8473-CB29EC830BD2}" dt="2022-12-24T02:25:25.833" v="292" actId="478"/>
          <ac:inkMkLst>
            <pc:docMk/>
            <pc:sldMk cId="3295307756" sldId="439"/>
            <ac:inkMk id="2" creationId="{7635D7C9-C525-132C-2531-79F657F5CC45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295307756" sldId="439"/>
            <ac:inkMk id="3" creationId="{302646EB-C7D8-247A-E693-850DA3D040C7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3593353909" sldId="440"/>
        </pc:sldMkLst>
        <pc:inkChg chg="add del">
          <ac:chgData name="Siddhesh Gunjal" userId="1024ecb43d19158b" providerId="LiveId" clId="{73648302-A91E-4CE5-8473-CB29EC830BD2}" dt="2022-12-24T02:25:27.416" v="293" actId="478"/>
          <ac:inkMkLst>
            <pc:docMk/>
            <pc:sldMk cId="3593353909" sldId="440"/>
            <ac:inkMk id="2" creationId="{D6B27706-9086-649B-CAAB-E3A6E453B7D4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3593353909" sldId="440"/>
            <ac:inkMk id="3" creationId="{01229CF8-99B4-72E7-3CF5-6F7390DB2C83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1008691576" sldId="441"/>
        </pc:sldMkLst>
        <pc:inkChg chg="add del">
          <ac:chgData name="Siddhesh Gunjal" userId="1024ecb43d19158b" providerId="LiveId" clId="{73648302-A91E-4CE5-8473-CB29EC830BD2}" dt="2022-12-24T02:25:28.961" v="294" actId="478"/>
          <ac:inkMkLst>
            <pc:docMk/>
            <pc:sldMk cId="1008691576" sldId="441"/>
            <ac:inkMk id="2" creationId="{7BCF7EA5-D155-316B-81A4-A225313D82C9}"/>
          </ac:inkMkLst>
        </pc:inkChg>
        <pc:inkChg chg="del">
          <ac:chgData name="Siddhesh Gunjal" userId="1024ecb43d19158b" providerId="LiveId" clId="{73648302-A91E-4CE5-8473-CB29EC830BD2}" dt="2022-12-11T12:18:53.572" v="208" actId="478"/>
          <ac:inkMkLst>
            <pc:docMk/>
            <pc:sldMk cId="1008691576" sldId="441"/>
            <ac:inkMk id="3" creationId="{35A0D533-7D48-3C18-F944-C3102F8A1A5B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1008691576" sldId="441"/>
            <ac:inkMk id="3" creationId="{E0DF4BE9-EB7F-A24E-D012-444984AAF70B}"/>
          </ac:inkMkLst>
        </pc:inkChg>
      </pc:sldChg>
      <pc:sldChg chg="addSp delSp mod modShow">
        <pc:chgData name="Siddhesh Gunjal" userId="1024ecb43d19158b" providerId="LiveId" clId="{73648302-A91E-4CE5-8473-CB29EC830BD2}" dt="2022-12-24T04:42:28.171" v="334"/>
        <pc:sldMkLst>
          <pc:docMk/>
          <pc:sldMk cId="4068360419" sldId="442"/>
        </pc:sldMkLst>
        <pc:inkChg chg="del">
          <ac:chgData name="Siddhesh Gunjal" userId="1024ecb43d19158b" providerId="LiveId" clId="{73648302-A91E-4CE5-8473-CB29EC830BD2}" dt="2022-12-11T12:18:57.213" v="209" actId="478"/>
          <ac:inkMkLst>
            <pc:docMk/>
            <pc:sldMk cId="4068360419" sldId="442"/>
            <ac:inkMk id="3" creationId="{0A6D8E6F-3547-5F43-5157-5339C5705F5A}"/>
          </ac:inkMkLst>
        </pc:inkChg>
        <pc:inkChg chg="add">
          <ac:chgData name="Siddhesh Gunjal" userId="1024ecb43d19158b" providerId="LiveId" clId="{73648302-A91E-4CE5-8473-CB29EC830BD2}" dt="2022-12-24T04:42:28.171" v="334"/>
          <ac:inkMkLst>
            <pc:docMk/>
            <pc:sldMk cId="4068360419" sldId="442"/>
            <ac:inkMk id="3" creationId="{A5E7BB10-A305-B413-591E-D6EEDED05B0F}"/>
          </ac:inkMkLst>
        </pc:inkChg>
        <pc:inkChg chg="add del">
          <ac:chgData name="Siddhesh Gunjal" userId="1024ecb43d19158b" providerId="LiveId" clId="{73648302-A91E-4CE5-8473-CB29EC830BD2}" dt="2022-12-24T02:25:30.865" v="295" actId="478"/>
          <ac:inkMkLst>
            <pc:docMk/>
            <pc:sldMk cId="4068360419" sldId="442"/>
            <ac:inkMk id="4" creationId="{49433573-6B7C-7C01-26B7-8320FEEF4208}"/>
          </ac:inkMkLst>
        </pc:inkChg>
      </pc:sldChg>
    </pc:docChg>
  </pc:docChgLst>
  <pc:docChgLst>
    <pc:chgData name="Siddhesh Gunjal" userId="1024ecb43d19158b" providerId="LiveId" clId="{0E9E56EF-9E22-4C45-A089-223A966122EF}"/>
    <pc:docChg chg="undo custSel delSld modSld sldOrd">
      <pc:chgData name="Siddhesh Gunjal" userId="1024ecb43d19158b" providerId="LiveId" clId="{0E9E56EF-9E22-4C45-A089-223A966122EF}" dt="2022-09-25T16:59:34.750" v="64"/>
      <pc:docMkLst>
        <pc:docMk/>
      </pc:docMkLst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257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57"/>
            <ac:inkMk id="7" creationId="{84988A9C-CFF0-5155-5E5A-2665AD68BC5D}"/>
          </ac:inkMkLst>
        </pc:inkChg>
        <pc:inkChg chg="del">
          <ac:chgData name="Siddhesh Gunjal" userId="1024ecb43d19158b" providerId="LiveId" clId="{0E9E56EF-9E22-4C45-A089-223A966122EF}" dt="2022-09-25T14:10:39.030" v="8" actId="478"/>
          <ac:inkMkLst>
            <pc:docMk/>
            <pc:sldMk cId="0" sldId="257"/>
            <ac:inkMk id="11" creationId="{50D0F399-CACD-E636-9A41-DD48D32C86A8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878883131" sldId="25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878883131" sldId="258"/>
            <ac:inkMk id="2" creationId="{DC5465BB-007A-0C2C-8840-14958ACE5339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260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60"/>
            <ac:inkMk id="38" creationId="{E3ADAA5D-513D-BA3A-7611-6E301B5E2D65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261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61"/>
            <ac:inkMk id="10" creationId="{BE2280A9-E5DE-7BB0-338F-C2C860921272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0" sldId="262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62"/>
            <ac:inkMk id="11" creationId="{6A6ECEE8-92FC-8361-BD45-7839CC22ECF5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4159993694" sldId="264"/>
        </pc:sldMkLst>
        <pc:inkChg chg="del">
          <ac:chgData name="Siddhesh Gunjal" userId="1024ecb43d19158b" providerId="LiveId" clId="{0E9E56EF-9E22-4C45-A089-223A966122EF}" dt="2022-09-25T14:11:29.773" v="23" actId="478"/>
          <ac:inkMkLst>
            <pc:docMk/>
            <pc:sldMk cId="4159993694" sldId="264"/>
            <ac:inkMk id="3" creationId="{44158989-BE03-0920-B77F-422B02127853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159993694" sldId="264"/>
            <ac:inkMk id="6" creationId="{D838CED3-30AC-3BF1-10F9-3C601384B20C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580508149" sldId="267"/>
        </pc:sldMkLst>
        <pc:inkChg chg="del">
          <ac:chgData name="Siddhesh Gunjal" userId="1024ecb43d19158b" providerId="LiveId" clId="{0E9E56EF-9E22-4C45-A089-223A966122EF}" dt="2022-09-25T14:11:35.326" v="26" actId="478"/>
          <ac:inkMkLst>
            <pc:docMk/>
            <pc:sldMk cId="580508149" sldId="267"/>
            <ac:inkMk id="3" creationId="{C2409525-6433-1E03-8A13-2BFF4AF556E9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580508149" sldId="267"/>
            <ac:inkMk id="4" creationId="{76BEF248-8E97-FA37-867C-DB7852DEFE8C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4076295834" sldId="26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076295834" sldId="268"/>
            <ac:inkMk id="2" creationId="{297AB7BD-2BAF-55CF-4714-7D3FA78D6B27}"/>
          </ac:inkMkLst>
        </pc:inkChg>
        <pc:inkChg chg="del">
          <ac:chgData name="Siddhesh Gunjal" userId="1024ecb43d19158b" providerId="LiveId" clId="{0E9E56EF-9E22-4C45-A089-223A966122EF}" dt="2022-09-25T14:11:36.934" v="27" actId="478"/>
          <ac:inkMkLst>
            <pc:docMk/>
            <pc:sldMk cId="4076295834" sldId="268"/>
            <ac:inkMk id="7" creationId="{75644059-279B-E809-50D5-A73DEC957BC6}"/>
          </ac:inkMkLst>
        </pc:inkChg>
      </pc:sldChg>
      <pc:sldChg chg="delSp mod">
        <pc:chgData name="Siddhesh Gunjal" userId="1024ecb43d19158b" providerId="LiveId" clId="{0E9E56EF-9E22-4C45-A089-223A966122EF}" dt="2022-09-25T14:11:38.702" v="28" actId="478"/>
        <pc:sldMkLst>
          <pc:docMk/>
          <pc:sldMk cId="4259639720" sldId="269"/>
        </pc:sldMkLst>
        <pc:inkChg chg="del">
          <ac:chgData name="Siddhesh Gunjal" userId="1024ecb43d19158b" providerId="LiveId" clId="{0E9E56EF-9E22-4C45-A089-223A966122EF}" dt="2022-09-25T14:11:38.702" v="28" actId="478"/>
          <ac:inkMkLst>
            <pc:docMk/>
            <pc:sldMk cId="4259639720" sldId="269"/>
            <ac:inkMk id="6" creationId="{F9394CCA-E00A-2D2F-45A1-2B80AEC90162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091320111" sldId="270"/>
        </pc:sldMkLst>
        <pc:inkChg chg="del">
          <ac:chgData name="Siddhesh Gunjal" userId="1024ecb43d19158b" providerId="LiveId" clId="{0E9E56EF-9E22-4C45-A089-223A966122EF}" dt="2022-09-25T14:11:40.654" v="29" actId="478"/>
          <ac:inkMkLst>
            <pc:docMk/>
            <pc:sldMk cId="2091320111" sldId="270"/>
            <ac:inkMk id="4" creationId="{514FBD41-E351-3A1A-F322-8F89A28BBDBE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91320111" sldId="270"/>
            <ac:inkMk id="5" creationId="{26F64E68-ECE5-CE3E-1E19-78689CBC88D1}"/>
          </ac:inkMkLst>
        </pc:inkChg>
      </pc:sldChg>
      <pc:sldChg chg="mod modShow">
        <pc:chgData name="Siddhesh Gunjal" userId="1024ecb43d19158b" providerId="LiveId" clId="{0E9E56EF-9E22-4C45-A089-223A966122EF}" dt="2022-09-25T14:35:11.235" v="62" actId="729"/>
        <pc:sldMkLst>
          <pc:docMk/>
          <pc:sldMk cId="0" sldId="271"/>
        </pc:sldMkLst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272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72"/>
            <ac:inkMk id="8" creationId="{532EF1F5-0BAF-7A17-BD11-178FDA4A0DCC}"/>
          </ac:inkMkLst>
        </pc:inkChg>
        <pc:inkChg chg="del">
          <ac:chgData name="Siddhesh Gunjal" userId="1024ecb43d19158b" providerId="LiveId" clId="{0E9E56EF-9E22-4C45-A089-223A966122EF}" dt="2022-09-25T14:10:46.534" v="11" actId="478"/>
          <ac:inkMkLst>
            <pc:docMk/>
            <pc:sldMk cId="0" sldId="272"/>
            <ac:inkMk id="9" creationId="{07A03A31-8457-034D-E302-226F9CC5B2DA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275"/>
        </pc:sldMkLst>
        <pc:inkChg chg="del">
          <ac:chgData name="Siddhesh Gunjal" userId="1024ecb43d19158b" providerId="LiveId" clId="{0E9E56EF-9E22-4C45-A089-223A966122EF}" dt="2022-09-25T14:10:49.406" v="12" actId="478"/>
          <ac:inkMkLst>
            <pc:docMk/>
            <pc:sldMk cId="0" sldId="275"/>
            <ac:inkMk id="11" creationId="{0761E996-2E1D-8DCB-FECE-CD24666FE363}"/>
          </ac:inkMkLst>
        </pc:inkChg>
        <pc:inkChg chg="del">
          <ac:chgData name="Siddhesh Gunjal" userId="1024ecb43d19158b" providerId="LiveId" clId="{0E9E56EF-9E22-4C45-A089-223A966122EF}" dt="2022-09-25T14:10:51.926" v="13" actId="478"/>
          <ac:inkMkLst>
            <pc:docMk/>
            <pc:sldMk cId="0" sldId="275"/>
            <ac:inkMk id="12" creationId="{D1057944-2395-C9C6-F61B-932A3928EF43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75"/>
            <ac:inkMk id="13" creationId="{FBDEBBAD-B41D-2154-0328-35AADC75A809}"/>
          </ac:inkMkLst>
        </pc:inkChg>
      </pc:sldChg>
      <pc:sldChg chg="addSp mod modShow">
        <pc:chgData name="Siddhesh Gunjal" userId="1024ecb43d19158b" providerId="LiveId" clId="{0E9E56EF-9E22-4C45-A089-223A966122EF}" dt="2022-09-25T16:59:34.750" v="64"/>
        <pc:sldMkLst>
          <pc:docMk/>
          <pc:sldMk cId="0" sldId="277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77"/>
            <ac:inkMk id="7" creationId="{3DFD1155-097E-E3AD-972D-C53D3DAB2D03}"/>
          </ac:inkMkLst>
        </pc:inkChg>
        <pc:inkChg chg="add">
          <ac:chgData name="Siddhesh Gunjal" userId="1024ecb43d19158b" providerId="LiveId" clId="{0E9E56EF-9E22-4C45-A089-223A966122EF}" dt="2022-09-25T16:59:34.750" v="64"/>
          <ac:inkMkLst>
            <pc:docMk/>
            <pc:sldMk cId="0" sldId="277"/>
            <ac:inkMk id="8" creationId="{2347E30C-3884-4E7A-FAB5-410E122A2DB6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278"/>
        </pc:sldMkLst>
        <pc:inkChg chg="del">
          <ac:chgData name="Siddhesh Gunjal" userId="1024ecb43d19158b" providerId="LiveId" clId="{0E9E56EF-9E22-4C45-A089-223A966122EF}" dt="2022-09-25T14:11:11.974" v="18" actId="478"/>
          <ac:inkMkLst>
            <pc:docMk/>
            <pc:sldMk cId="0" sldId="278"/>
            <ac:inkMk id="10" creationId="{EA8C9BF3-BBF8-2955-D443-39CCD34011D1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78"/>
            <ac:inkMk id="11" creationId="{5EB9AF0C-3D98-6C6D-5664-A2EA6F7F4A00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283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83"/>
            <ac:inkMk id="10" creationId="{8908A696-8D24-BD41-F9C1-C6D1528D30A9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284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84"/>
            <ac:inkMk id="10" creationId="{4243886B-30CB-06F1-5555-9CDE8DCE82F4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285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285"/>
            <ac:inkMk id="12" creationId="{2B667112-151E-A4EC-6C33-C825703A44C7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034850411" sldId="289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34850411" sldId="289"/>
            <ac:inkMk id="11" creationId="{C59A1B79-33C4-2216-9CE1-FFAF033D1296}"/>
          </ac:inkMkLst>
        </pc:inkChg>
        <pc:inkChg chg="del">
          <ac:chgData name="Siddhesh Gunjal" userId="1024ecb43d19158b" providerId="LiveId" clId="{0E9E56EF-9E22-4C45-A089-223A966122EF}" dt="2022-09-25T14:11:22.822" v="21" actId="478"/>
          <ac:inkMkLst>
            <pc:docMk/>
            <pc:sldMk cId="2034850411" sldId="289"/>
            <ac:inkMk id="12" creationId="{5E5F3563-B51B-BB2B-0561-27FF1ABBC5A0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625861498" sldId="300"/>
        </pc:sldMkLst>
        <pc:inkChg chg="del">
          <ac:chgData name="Siddhesh Gunjal" userId="1024ecb43d19158b" providerId="LiveId" clId="{0E9E56EF-9E22-4C45-A089-223A966122EF}" dt="2022-09-25T14:11:16.846" v="20" actId="478"/>
          <ac:inkMkLst>
            <pc:docMk/>
            <pc:sldMk cId="625861498" sldId="300"/>
            <ac:inkMk id="3" creationId="{3877BF8E-5854-2E1E-B823-63738CADC918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625861498" sldId="300"/>
            <ac:inkMk id="4" creationId="{FF8F388D-5202-4CBD-C2DE-C6139D4FD704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301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1"/>
            <ac:inkMk id="2" creationId="{65794033-E1DB-FA6B-9424-5F6563AD4F0B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2"/>
        </pc:sldMkLst>
        <pc:inkChg chg="del">
          <ac:chgData name="Siddhesh Gunjal" userId="1024ecb43d19158b" providerId="LiveId" clId="{0E9E56EF-9E22-4C45-A089-223A966122EF}" dt="2022-09-25T14:12:25.600" v="45" actId="478"/>
          <ac:inkMkLst>
            <pc:docMk/>
            <pc:sldMk cId="0" sldId="302"/>
            <ac:inkMk id="2" creationId="{28954969-CBD2-C0CD-8500-92D0CE24BCED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2"/>
            <ac:inkMk id="3" creationId="{09684624-A208-EA5F-7552-18C366725B94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3"/>
        </pc:sldMkLst>
        <pc:inkChg chg="del">
          <ac:chgData name="Siddhesh Gunjal" userId="1024ecb43d19158b" providerId="LiveId" clId="{0E9E56EF-9E22-4C45-A089-223A966122EF}" dt="2022-09-25T14:12:28.559" v="46" actId="478"/>
          <ac:inkMkLst>
            <pc:docMk/>
            <pc:sldMk cId="0" sldId="303"/>
            <ac:inkMk id="2" creationId="{B48FDF92-FF18-DAA3-5C9D-1BBA1E0D570B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3"/>
            <ac:inkMk id="3" creationId="{15456C0D-28C2-6927-81F1-EAC28B61C0C3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304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4"/>
            <ac:inkMk id="2" creationId="{CE8104D5-CF42-EEB9-B11C-392B5C29E535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305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5"/>
            <ac:inkMk id="2" creationId="{2FB47775-B1D8-7441-3B5A-5B11E8FDADC0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6"/>
        </pc:sldMkLst>
        <pc:inkChg chg="del">
          <ac:chgData name="Siddhesh Gunjal" userId="1024ecb43d19158b" providerId="LiveId" clId="{0E9E56EF-9E22-4C45-A089-223A966122EF}" dt="2022-09-25T14:12:39.270" v="49" actId="478"/>
          <ac:inkMkLst>
            <pc:docMk/>
            <pc:sldMk cId="0" sldId="306"/>
            <ac:inkMk id="2" creationId="{25FDEFE9-68B8-BB2E-A774-F18613DFDECF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6"/>
            <ac:inkMk id="3" creationId="{55D53538-1C08-F532-0131-20814B88446F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7"/>
        </pc:sldMkLst>
        <pc:inkChg chg="del">
          <ac:chgData name="Siddhesh Gunjal" userId="1024ecb43d19158b" providerId="LiveId" clId="{0E9E56EF-9E22-4C45-A089-223A966122EF}" dt="2022-09-25T14:12:41.143" v="50" actId="478"/>
          <ac:inkMkLst>
            <pc:docMk/>
            <pc:sldMk cId="0" sldId="307"/>
            <ac:inkMk id="2" creationId="{B983C3A3-CEBA-1169-A984-4227FCBE891B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7"/>
            <ac:inkMk id="3" creationId="{DF35170B-A071-667A-DB91-A3BC7ECDA211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8"/>
        </pc:sldMkLst>
        <pc:inkChg chg="del">
          <ac:chgData name="Siddhesh Gunjal" userId="1024ecb43d19158b" providerId="LiveId" clId="{0E9E56EF-9E22-4C45-A089-223A966122EF}" dt="2022-09-25T14:12:47.942" v="53" actId="478"/>
          <ac:inkMkLst>
            <pc:docMk/>
            <pc:sldMk cId="0" sldId="308"/>
            <ac:inkMk id="2" creationId="{1D842CB8-01F3-C637-B7F4-A5699E89CE22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8"/>
            <ac:inkMk id="3" creationId="{91AC52C7-2287-B28C-6AEC-05C80E994DF0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309"/>
        </pc:sldMkLst>
        <pc:inkChg chg="del">
          <ac:chgData name="Siddhesh Gunjal" userId="1024ecb43d19158b" providerId="LiveId" clId="{0E9E56EF-9E22-4C45-A089-223A966122EF}" dt="2022-09-25T14:12:50.072" v="54" actId="478"/>
          <ac:inkMkLst>
            <pc:docMk/>
            <pc:sldMk cId="0" sldId="309"/>
            <ac:inkMk id="2" creationId="{BB011BA0-2F75-EB16-1EDD-D772AFE7F88E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09"/>
            <ac:inkMk id="3" creationId="{6653AA88-BD19-AAA3-8C2B-FF8058FA57B8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310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10"/>
            <ac:inkMk id="2" creationId="{627433AC-F231-4641-C599-F49CB74E6470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163522202" sldId="313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63522202" sldId="313"/>
            <ac:inkMk id="3" creationId="{7EEB4C3E-C4BB-15F1-5DF7-E40A786C5762}"/>
          </ac:inkMkLst>
        </pc:inkChg>
      </pc:sldChg>
      <pc:sldChg chg="addSp delSp modSp mod">
        <pc:chgData name="Siddhesh Gunjal" userId="1024ecb43d19158b" providerId="LiveId" clId="{0E9E56EF-9E22-4C45-A089-223A966122EF}" dt="2022-09-25T16:52:10.207" v="63"/>
        <pc:sldMkLst>
          <pc:docMk/>
          <pc:sldMk cId="0" sldId="314"/>
        </pc:sldMkLst>
        <pc:inkChg chg="del mod">
          <ac:chgData name="Siddhesh Gunjal" userId="1024ecb43d19158b" providerId="LiveId" clId="{0E9E56EF-9E22-4C45-A089-223A966122EF}" dt="2022-09-25T14:12:36.223" v="48" actId="478"/>
          <ac:inkMkLst>
            <pc:docMk/>
            <pc:sldMk cId="0" sldId="314"/>
            <ac:inkMk id="2" creationId="{D976D768-0F69-2FE8-D172-D95A43D0D6B7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314"/>
            <ac:inkMk id="3" creationId="{E0B52D67-2859-17AA-91E9-D6F1BCFD61DB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092426291" sldId="315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92426291" sldId="315"/>
            <ac:inkMk id="2" creationId="{31FBF73F-58EF-5BA9-6EE0-287EAF7717A9}"/>
          </ac:inkMkLst>
        </pc:inkChg>
        <pc:inkChg chg="del">
          <ac:chgData name="Siddhesh Gunjal" userId="1024ecb43d19158b" providerId="LiveId" clId="{0E9E56EF-9E22-4C45-A089-223A966122EF}" dt="2022-09-25T14:12:43.901" v="51" actId="478"/>
          <ac:inkMkLst>
            <pc:docMk/>
            <pc:sldMk cId="2092426291" sldId="315"/>
            <ac:inkMk id="11" creationId="{2713AB54-EC57-4721-C9DF-2FD015BF8A0F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00954039" sldId="316"/>
        </pc:sldMkLst>
        <pc:inkChg chg="del">
          <ac:chgData name="Siddhesh Gunjal" userId="1024ecb43d19158b" providerId="LiveId" clId="{0E9E56EF-9E22-4C45-A089-223A966122EF}" dt="2022-09-25T14:12:46.344" v="52" actId="478"/>
          <ac:inkMkLst>
            <pc:docMk/>
            <pc:sldMk cId="200954039" sldId="316"/>
            <ac:inkMk id="2" creationId="{54FEFA06-C015-431B-619B-87A6803E355C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0954039" sldId="316"/>
            <ac:inkMk id="3" creationId="{66EC6F5C-ED74-BA12-A990-C7A13A335EC6}"/>
          </ac:inkMkLst>
        </pc:inkChg>
      </pc:sldChg>
      <pc:sldChg chg="delSp mod ord modShow">
        <pc:chgData name="Siddhesh Gunjal" userId="1024ecb43d19158b" providerId="LiveId" clId="{0E9E56EF-9E22-4C45-A089-223A966122EF}" dt="2022-09-25T14:12:52.439" v="55" actId="478"/>
        <pc:sldMkLst>
          <pc:docMk/>
          <pc:sldMk cId="3194845074" sldId="320"/>
        </pc:sldMkLst>
        <pc:inkChg chg="del">
          <ac:chgData name="Siddhesh Gunjal" userId="1024ecb43d19158b" providerId="LiveId" clId="{0E9E56EF-9E22-4C45-A089-223A966122EF}" dt="2022-09-25T14:12:52.439" v="55" actId="478"/>
          <ac:inkMkLst>
            <pc:docMk/>
            <pc:sldMk cId="3194845074" sldId="320"/>
            <ac:inkMk id="3" creationId="{AC2DD4F8-10B6-39D1-653E-9B1A75CE1D6B}"/>
          </ac:inkMkLst>
        </pc:inkChg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2036894045" sldId="321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2069551117" sldId="382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2128746053" sldId="383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2682771613" sldId="384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4212836820" sldId="385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3466276190" sldId="386"/>
        </pc:sldMkLst>
      </pc:sldChg>
      <pc:sldChg chg="mod ord modShow">
        <pc:chgData name="Siddhesh Gunjal" userId="1024ecb43d19158b" providerId="LiveId" clId="{0E9E56EF-9E22-4C45-A089-223A966122EF}" dt="2022-09-25T14:06:10.209" v="7"/>
        <pc:sldMkLst>
          <pc:docMk/>
          <pc:sldMk cId="1619836416" sldId="387"/>
        </pc:sldMkLst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1255550572" sldId="392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255550572" sldId="392"/>
            <ac:inkMk id="4" creationId="{40580711-B169-C92B-C9DD-19DE59846230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3588418908" sldId="393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3588418908" sldId="393"/>
            <ac:inkMk id="2" creationId="{D744A204-39C2-DC27-0516-463B512E97F1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1639263043" sldId="394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639263043" sldId="394"/>
            <ac:inkMk id="5" creationId="{5C438332-5EE8-3FD9-F124-18AABDEAFBAF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2734247748" sldId="395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734247748" sldId="395"/>
            <ac:inkMk id="5" creationId="{2C13D4E0-CA1D-5091-2AA4-A58D4C32916F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3109862953" sldId="396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3109862953" sldId="396"/>
            <ac:inkMk id="5" creationId="{24E695F2-F580-8B5D-BCC8-AEED965435FD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4171678315" sldId="397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171678315" sldId="397"/>
            <ac:inkMk id="7" creationId="{E73E97F0-03BA-C0E2-8A43-3898CC6CE484}"/>
          </ac:inkMkLst>
        </pc:inkChg>
      </pc:sldChg>
      <pc:sldChg chg="addSp mod modShow">
        <pc:chgData name="Siddhesh Gunjal" userId="1024ecb43d19158b" providerId="LiveId" clId="{0E9E56EF-9E22-4C45-A089-223A966122EF}" dt="2022-09-25T16:52:10.207" v="63"/>
        <pc:sldMkLst>
          <pc:docMk/>
          <pc:sldMk cId="4210825208" sldId="39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210825208" sldId="398"/>
            <ac:inkMk id="6" creationId="{503718B9-20EB-8BC5-29A3-A1814E9E2C40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2093597894" sldId="399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93597894" sldId="399"/>
            <ac:inkMk id="3" creationId="{7454A8DD-E5EE-033E-8F9E-7EE9A672C175}"/>
          </ac:inkMkLst>
        </pc:inkChg>
      </pc:sldChg>
      <pc:sldChg chg="addSp ord">
        <pc:chgData name="Siddhesh Gunjal" userId="1024ecb43d19158b" providerId="LiveId" clId="{0E9E56EF-9E22-4C45-A089-223A966122EF}" dt="2022-09-25T16:52:10.207" v="63"/>
        <pc:sldMkLst>
          <pc:docMk/>
          <pc:sldMk cId="1359913405" sldId="401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359913405" sldId="401"/>
            <ac:inkMk id="7" creationId="{894E4B28-25AE-26E5-B2F4-AAEF15CF5391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1170976606" sldId="404"/>
        </pc:sldMkLst>
        <pc:inkChg chg="del">
          <ac:chgData name="Siddhesh Gunjal" userId="1024ecb43d19158b" providerId="LiveId" clId="{0E9E56EF-9E22-4C45-A089-223A966122EF}" dt="2022-09-25T14:11:26.590" v="22" actId="478"/>
          <ac:inkMkLst>
            <pc:docMk/>
            <pc:sldMk cId="1170976606" sldId="404"/>
            <ac:inkMk id="4" creationId="{65AD9E6A-6397-274C-EDA0-98360997D508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170976606" sldId="404"/>
            <ac:inkMk id="5" creationId="{A8698F07-1C56-418C-BDE9-CF9186332FD1}"/>
          </ac:inkMkLst>
        </pc:inkChg>
      </pc:sldChg>
      <pc:sldChg chg="addSp delSp mod ord">
        <pc:chgData name="Siddhesh Gunjal" userId="1024ecb43d19158b" providerId="LiveId" clId="{0E9E56EF-9E22-4C45-A089-223A966122EF}" dt="2022-09-25T16:52:10.207" v="63"/>
        <pc:sldMkLst>
          <pc:docMk/>
          <pc:sldMk cId="281275610" sldId="405"/>
        </pc:sldMkLst>
        <pc:inkChg chg="add del">
          <ac:chgData name="Siddhesh Gunjal" userId="1024ecb43d19158b" providerId="LiveId" clId="{0E9E56EF-9E22-4C45-A089-223A966122EF}" dt="2022-09-25T14:11:02.302" v="16" actId="478"/>
          <ac:inkMkLst>
            <pc:docMk/>
            <pc:sldMk cId="281275610" sldId="405"/>
            <ac:inkMk id="6" creationId="{651D0B50-215E-5090-4D0B-9DC32CB25F07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81275610" sldId="405"/>
            <ac:inkMk id="7" creationId="{82BB5514-19DC-7937-9175-AF72F334E88A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129100691" sldId="406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129100691" sldId="406"/>
            <ac:inkMk id="5" creationId="{908D0D8C-7701-73DE-114D-DF8DEAC045AB}"/>
          </ac:inkMkLst>
        </pc:inkChg>
        <pc:inkChg chg="del">
          <ac:chgData name="Siddhesh Gunjal" userId="1024ecb43d19158b" providerId="LiveId" clId="{0E9E56EF-9E22-4C45-A089-223A966122EF}" dt="2022-09-25T14:11:14.678" v="19" actId="478"/>
          <ac:inkMkLst>
            <pc:docMk/>
            <pc:sldMk cId="2129100691" sldId="406"/>
            <ac:inkMk id="12" creationId="{ADA212C3-FC49-4C79-7917-C3BEAB217067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777272232" sldId="40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777272232" sldId="408"/>
            <ac:inkMk id="2" creationId="{F7FDCC63-838E-9392-9F8E-26D14B439E21}"/>
          </ac:inkMkLst>
        </pc:inkChg>
        <pc:inkChg chg="del">
          <ac:chgData name="Siddhesh Gunjal" userId="1024ecb43d19158b" providerId="LiveId" clId="{0E9E56EF-9E22-4C45-A089-223A966122EF}" dt="2022-09-25T14:10:41.006" v="9" actId="478"/>
          <ac:inkMkLst>
            <pc:docMk/>
            <pc:sldMk cId="777272232" sldId="408"/>
            <ac:inkMk id="10" creationId="{D20C5D1F-4FC8-BFA1-60CC-21C1B4E929AB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476654310" sldId="410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476654310" sldId="410"/>
            <ac:inkMk id="3" creationId="{A8C06F67-BB28-8D97-170C-3B6241016E10}"/>
          </ac:inkMkLst>
        </pc:inkChg>
        <pc:inkChg chg="del">
          <ac:chgData name="Siddhesh Gunjal" userId="1024ecb43d19158b" providerId="LiveId" clId="{0E9E56EF-9E22-4C45-A089-223A966122EF}" dt="2022-09-25T14:10:44.344" v="10" actId="478"/>
          <ac:inkMkLst>
            <pc:docMk/>
            <pc:sldMk cId="2476654310" sldId="410"/>
            <ac:inkMk id="7" creationId="{988EA4F2-4C86-AB23-BA60-ABD63E3AEFB5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1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1"/>
            <ac:inkMk id="2" creationId="{3653251B-4143-B325-B5ED-576643B1DD99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839219980" sldId="412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839219980" sldId="412"/>
            <ac:inkMk id="3" creationId="{C1F8E368-E240-3659-76B4-A6503F699CE2}"/>
          </ac:inkMkLst>
        </pc:inkChg>
        <pc:inkChg chg="del">
          <ac:chgData name="Siddhesh Gunjal" userId="1024ecb43d19158b" providerId="LiveId" clId="{0E9E56EF-9E22-4C45-A089-223A966122EF}" dt="2022-09-25T14:12:01.182" v="38" actId="478"/>
          <ac:inkMkLst>
            <pc:docMk/>
            <pc:sldMk cId="2839219980" sldId="412"/>
            <ac:inkMk id="5" creationId="{A56E4574-CC25-024D-5D56-4626BB4B0D5B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413"/>
        </pc:sldMkLst>
        <pc:inkChg chg="del">
          <ac:chgData name="Siddhesh Gunjal" userId="1024ecb43d19158b" providerId="LiveId" clId="{0E9E56EF-9E22-4C45-A089-223A966122EF}" dt="2022-09-25T14:12:02.918" v="39" actId="478"/>
          <ac:inkMkLst>
            <pc:docMk/>
            <pc:sldMk cId="0" sldId="413"/>
            <ac:inkMk id="2" creationId="{28A4704F-DC20-7974-B0D1-569E1947AB3D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3"/>
            <ac:inkMk id="3" creationId="{5F36FF6F-9498-04DD-B907-6945B7CABF2A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416684485" sldId="414"/>
        </pc:sldMkLst>
        <pc:inkChg chg="del">
          <ac:chgData name="Siddhesh Gunjal" userId="1024ecb43d19158b" providerId="LiveId" clId="{0E9E56EF-9E22-4C45-A089-223A966122EF}" dt="2022-09-25T14:12:04.974" v="40" actId="478"/>
          <ac:inkMkLst>
            <pc:docMk/>
            <pc:sldMk cId="416684485" sldId="414"/>
            <ac:inkMk id="2" creationId="{75287909-9DDE-50E7-8CFA-D25D68FBA6F6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16684485" sldId="414"/>
            <ac:inkMk id="3" creationId="{CCF19EDD-6977-4094-A754-012952709461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5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5"/>
            <ac:inkMk id="2" creationId="{5E38C81C-6795-811C-B70A-C0BF09F5530F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6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6"/>
            <ac:inkMk id="2" creationId="{646620A2-A1F7-017D-4D3C-778D048BE242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7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7"/>
            <ac:inkMk id="2" creationId="{E7351052-90FE-6BAD-F759-5BD9D9CE338D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8"/>
            <ac:inkMk id="2" creationId="{79531791-6194-176C-4C03-E97CCB9413DB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19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19"/>
            <ac:inkMk id="3" creationId="{4C5C52FA-FB85-EC3E-4A7C-8E7F01E09762}"/>
          </ac:inkMkLst>
        </pc:inkChg>
      </pc:sldChg>
      <pc:sldChg chg="delSp mod">
        <pc:chgData name="Siddhesh Gunjal" userId="1024ecb43d19158b" providerId="LiveId" clId="{0E9E56EF-9E22-4C45-A089-223A966122EF}" dt="2022-09-25T14:12:15.526" v="41" actId="478"/>
        <pc:sldMkLst>
          <pc:docMk/>
          <pc:sldMk cId="0" sldId="420"/>
        </pc:sldMkLst>
        <pc:inkChg chg="del">
          <ac:chgData name="Siddhesh Gunjal" userId="1024ecb43d19158b" providerId="LiveId" clId="{0E9E56EF-9E22-4C45-A089-223A966122EF}" dt="2022-09-25T14:12:15.526" v="41" actId="478"/>
          <ac:inkMkLst>
            <pc:docMk/>
            <pc:sldMk cId="0" sldId="420"/>
            <ac:inkMk id="2" creationId="{D710F67C-CCD2-BAAC-52CA-9912B7C943A0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423"/>
        </pc:sldMkLst>
        <pc:inkChg chg="del">
          <ac:chgData name="Siddhesh Gunjal" userId="1024ecb43d19158b" providerId="LiveId" clId="{0E9E56EF-9E22-4C45-A089-223A966122EF}" dt="2022-09-25T14:12:18.638" v="42" actId="478"/>
          <ac:inkMkLst>
            <pc:docMk/>
            <pc:sldMk cId="0" sldId="423"/>
            <ac:inkMk id="2" creationId="{9392EDC8-5EF9-F15B-DB64-07A66D88C619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23"/>
            <ac:inkMk id="3" creationId="{CB0DB7CF-61A5-20EC-9D03-15E6FACFB36B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0" sldId="424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24"/>
            <ac:inkMk id="2" creationId="{94E2251B-034A-A6F6-1F2E-C18B570F05D2}"/>
          </ac:inkMkLst>
        </pc:inkChg>
      </pc:sldChg>
      <pc:sldChg chg="delSp mod">
        <pc:chgData name="Siddhesh Gunjal" userId="1024ecb43d19158b" providerId="LiveId" clId="{0E9E56EF-9E22-4C45-A089-223A966122EF}" dt="2022-09-25T14:12:20.687" v="43" actId="478"/>
        <pc:sldMkLst>
          <pc:docMk/>
          <pc:sldMk cId="0" sldId="425"/>
        </pc:sldMkLst>
        <pc:inkChg chg="del">
          <ac:chgData name="Siddhesh Gunjal" userId="1024ecb43d19158b" providerId="LiveId" clId="{0E9E56EF-9E22-4C45-A089-223A966122EF}" dt="2022-09-25T14:12:20.687" v="43" actId="478"/>
          <ac:inkMkLst>
            <pc:docMk/>
            <pc:sldMk cId="0" sldId="425"/>
            <ac:inkMk id="2" creationId="{71876DAA-C168-9691-2529-1F0E5EF43049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0" sldId="426"/>
        </pc:sldMkLst>
        <pc:inkChg chg="del">
          <ac:chgData name="Siddhesh Gunjal" userId="1024ecb43d19158b" providerId="LiveId" clId="{0E9E56EF-9E22-4C45-A089-223A966122EF}" dt="2022-09-25T14:12:23.310" v="44" actId="478"/>
          <ac:inkMkLst>
            <pc:docMk/>
            <pc:sldMk cId="0" sldId="426"/>
            <ac:inkMk id="2" creationId="{F99DC95C-C3E6-C3AB-F778-0BF3EF3F24B8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0" sldId="426"/>
            <ac:inkMk id="3" creationId="{D51BE115-7225-E405-574A-C8199E9E65F6}"/>
          </ac:inkMkLst>
        </pc:inkChg>
      </pc:sldChg>
      <pc:sldChg chg="del mod modShow">
        <pc:chgData name="Siddhesh Gunjal" userId="1024ecb43d19158b" providerId="LiveId" clId="{0E9E56EF-9E22-4C45-A089-223A966122EF}" dt="2022-09-25T14:05:46.041" v="4" actId="47"/>
        <pc:sldMkLst>
          <pc:docMk/>
          <pc:sldMk cId="3135779620" sldId="427"/>
        </pc:sldMkLst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266296762" sldId="428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266296762" sldId="428"/>
            <ac:inkMk id="2" creationId="{EAD84F7E-B551-F0C7-B013-B514BF9EAF88}"/>
          </ac:inkMkLst>
        </pc:inkChg>
        <pc:inkChg chg="del">
          <ac:chgData name="Siddhesh Gunjal" userId="1024ecb43d19158b" providerId="LiveId" clId="{0E9E56EF-9E22-4C45-A089-223A966122EF}" dt="2022-09-25T14:11:31.526" v="24" actId="478"/>
          <ac:inkMkLst>
            <pc:docMk/>
            <pc:sldMk cId="2266296762" sldId="428"/>
            <ac:inkMk id="5" creationId="{E7B14985-A6F1-6830-EE1A-436AF6DCBFB7}"/>
          </ac:inkMkLst>
        </pc:inkChg>
      </pc:sldChg>
      <pc:sldChg chg="delSp mod">
        <pc:chgData name="Siddhesh Gunjal" userId="1024ecb43d19158b" providerId="LiveId" clId="{0E9E56EF-9E22-4C45-A089-223A966122EF}" dt="2022-09-25T14:13:02.663" v="56" actId="478"/>
        <pc:sldMkLst>
          <pc:docMk/>
          <pc:sldMk cId="2226237952" sldId="429"/>
        </pc:sldMkLst>
        <pc:inkChg chg="del">
          <ac:chgData name="Siddhesh Gunjal" userId="1024ecb43d19158b" providerId="LiveId" clId="{0E9E56EF-9E22-4C45-A089-223A966122EF}" dt="2022-09-25T14:13:02.663" v="56" actId="478"/>
          <ac:inkMkLst>
            <pc:docMk/>
            <pc:sldMk cId="2226237952" sldId="429"/>
            <ac:inkMk id="8" creationId="{271E1AEE-29D9-60F5-AB28-3B0EBBA600D8}"/>
          </ac:inkMkLst>
        </pc:inkChg>
      </pc:sldChg>
      <pc:sldChg chg="delSp mod">
        <pc:chgData name="Siddhesh Gunjal" userId="1024ecb43d19158b" providerId="LiveId" clId="{0E9E56EF-9E22-4C45-A089-223A966122EF}" dt="2022-09-25T14:13:05.542" v="57" actId="478"/>
        <pc:sldMkLst>
          <pc:docMk/>
          <pc:sldMk cId="424973183" sldId="430"/>
        </pc:sldMkLst>
        <pc:inkChg chg="del">
          <ac:chgData name="Siddhesh Gunjal" userId="1024ecb43d19158b" providerId="LiveId" clId="{0E9E56EF-9E22-4C45-A089-223A966122EF}" dt="2022-09-25T14:13:05.542" v="57" actId="478"/>
          <ac:inkMkLst>
            <pc:docMk/>
            <pc:sldMk cId="424973183" sldId="430"/>
            <ac:inkMk id="8" creationId="{C69A57F1-399D-6BAA-6758-1086AE4814CD}"/>
          </ac:inkMkLst>
        </pc:inkChg>
      </pc:sldChg>
      <pc:sldChg chg="delSp mod">
        <pc:chgData name="Siddhesh Gunjal" userId="1024ecb43d19158b" providerId="LiveId" clId="{0E9E56EF-9E22-4C45-A089-223A966122EF}" dt="2022-09-25T14:13:08.239" v="58" actId="478"/>
        <pc:sldMkLst>
          <pc:docMk/>
          <pc:sldMk cId="609492142" sldId="431"/>
        </pc:sldMkLst>
        <pc:inkChg chg="del">
          <ac:chgData name="Siddhesh Gunjal" userId="1024ecb43d19158b" providerId="LiveId" clId="{0E9E56EF-9E22-4C45-A089-223A966122EF}" dt="2022-09-25T14:13:08.239" v="58" actId="478"/>
          <ac:inkMkLst>
            <pc:docMk/>
            <pc:sldMk cId="609492142" sldId="431"/>
            <ac:inkMk id="4" creationId="{0C3F046A-41D1-F963-1C33-62CF51754122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3963553069" sldId="433"/>
        </pc:sldMkLst>
        <pc:inkChg chg="del">
          <ac:chgData name="Siddhesh Gunjal" userId="1024ecb43d19158b" providerId="LiveId" clId="{0E9E56EF-9E22-4C45-A089-223A966122EF}" dt="2022-09-25T14:11:33.655" v="25" actId="478"/>
          <ac:inkMkLst>
            <pc:docMk/>
            <pc:sldMk cId="3963553069" sldId="433"/>
            <ac:inkMk id="3" creationId="{A64DF7E6-4C95-A9D3-24D4-8171462C49C5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3963553069" sldId="433"/>
            <ac:inkMk id="4" creationId="{49CAC8CD-1E92-DA8F-88A1-9D5376351E53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380011809" sldId="434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380011809" sldId="434"/>
            <ac:inkMk id="4" creationId="{4D56071A-9551-8692-1039-B93DC93E330B}"/>
          </ac:inkMkLst>
        </pc:inkChg>
      </pc:sldChg>
      <pc:sldChg chg="addSp delSp modSp mod">
        <pc:chgData name="Siddhesh Gunjal" userId="1024ecb43d19158b" providerId="LiveId" clId="{0E9E56EF-9E22-4C45-A089-223A966122EF}" dt="2022-09-25T16:52:10.207" v="63"/>
        <pc:sldMkLst>
          <pc:docMk/>
          <pc:sldMk cId="1410469768" sldId="435"/>
        </pc:sldMkLst>
        <pc:spChg chg="mod">
          <ac:chgData name="Siddhesh Gunjal" userId="1024ecb43d19158b" providerId="LiveId" clId="{0E9E56EF-9E22-4C45-A089-223A966122EF}" dt="2022-09-25T14:11:43.553" v="31" actId="6549"/>
          <ac:spMkLst>
            <pc:docMk/>
            <pc:sldMk cId="1410469768" sldId="435"/>
            <ac:spMk id="3" creationId="{A1E6F44B-2475-4DA0-95D6-6D35FDE5E42D}"/>
          </ac:spMkLst>
        </pc:spChg>
        <pc:inkChg chg="del">
          <ac:chgData name="Siddhesh Gunjal" userId="1024ecb43d19158b" providerId="LiveId" clId="{0E9E56EF-9E22-4C45-A089-223A966122EF}" dt="2022-09-25T14:11:45.943" v="32" actId="478"/>
          <ac:inkMkLst>
            <pc:docMk/>
            <pc:sldMk cId="1410469768" sldId="435"/>
            <ac:inkMk id="4" creationId="{872744D2-44CD-F4A2-E5A1-A810BEF5C5AB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410469768" sldId="435"/>
            <ac:inkMk id="10" creationId="{F27B4FAC-AFC6-16A6-CB3A-CACDEB4D11E2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696619247" sldId="436"/>
        </pc:sldMkLst>
        <pc:inkChg chg="del">
          <ac:chgData name="Siddhesh Gunjal" userId="1024ecb43d19158b" providerId="LiveId" clId="{0E9E56EF-9E22-4C45-A089-223A966122EF}" dt="2022-09-25T14:11:47.814" v="33" actId="478"/>
          <ac:inkMkLst>
            <pc:docMk/>
            <pc:sldMk cId="696619247" sldId="436"/>
            <ac:inkMk id="4" creationId="{C0DE1A6C-C489-5CE0-8FF9-70744D23A1EC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696619247" sldId="436"/>
            <ac:inkMk id="5" creationId="{C7F64F3B-7581-DF1D-4DBE-AAB5A5C88A4D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2011194968" sldId="437"/>
        </pc:sldMkLst>
        <pc:inkChg chg="del">
          <ac:chgData name="Siddhesh Gunjal" userId="1024ecb43d19158b" providerId="LiveId" clId="{0E9E56EF-9E22-4C45-A089-223A966122EF}" dt="2022-09-25T14:11:50.023" v="34" actId="478"/>
          <ac:inkMkLst>
            <pc:docMk/>
            <pc:sldMk cId="2011194968" sldId="437"/>
            <ac:inkMk id="4" creationId="{1432AAF2-CF2F-FBEA-BD66-E7891027D4C7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2011194968" sldId="437"/>
            <ac:inkMk id="5" creationId="{C23B630E-099B-E995-4F17-B4D64524CC26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4136802179" sldId="438"/>
        </pc:sldMkLst>
        <pc:inkChg chg="del">
          <ac:chgData name="Siddhesh Gunjal" userId="1024ecb43d19158b" providerId="LiveId" clId="{0E9E56EF-9E22-4C45-A089-223A966122EF}" dt="2022-09-25T14:11:52.526" v="35" actId="478"/>
          <ac:inkMkLst>
            <pc:docMk/>
            <pc:sldMk cId="4136802179" sldId="438"/>
            <ac:inkMk id="4" creationId="{E3F846F6-54D4-5643-D0A9-E560F6E6B60B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136802179" sldId="438"/>
            <ac:inkMk id="5" creationId="{14B14E09-2B8A-DDF2-CA5D-43766C9FB9A5}"/>
          </ac:inkMkLst>
        </pc:inkChg>
      </pc:sldChg>
      <pc:sldChg chg="delSp mod">
        <pc:chgData name="Siddhesh Gunjal" userId="1024ecb43d19158b" providerId="LiveId" clId="{0E9E56EF-9E22-4C45-A089-223A966122EF}" dt="2022-09-25T14:11:54.575" v="36" actId="478"/>
        <pc:sldMkLst>
          <pc:docMk/>
          <pc:sldMk cId="3295307756" sldId="439"/>
        </pc:sldMkLst>
        <pc:inkChg chg="del">
          <ac:chgData name="Siddhesh Gunjal" userId="1024ecb43d19158b" providerId="LiveId" clId="{0E9E56EF-9E22-4C45-A089-223A966122EF}" dt="2022-09-25T14:11:54.575" v="36" actId="478"/>
          <ac:inkMkLst>
            <pc:docMk/>
            <pc:sldMk cId="3295307756" sldId="439"/>
            <ac:inkMk id="2" creationId="{027CC5AA-323B-18D3-58EE-F39D52B28661}"/>
          </ac:inkMkLst>
        </pc:inkChg>
      </pc:sldChg>
      <pc:sldChg chg="addSp delSp mod">
        <pc:chgData name="Siddhesh Gunjal" userId="1024ecb43d19158b" providerId="LiveId" clId="{0E9E56EF-9E22-4C45-A089-223A966122EF}" dt="2022-09-25T16:52:10.207" v="63"/>
        <pc:sldMkLst>
          <pc:docMk/>
          <pc:sldMk cId="1008691576" sldId="441"/>
        </pc:sldMkLst>
        <pc:inkChg chg="del">
          <ac:chgData name="Siddhesh Gunjal" userId="1024ecb43d19158b" providerId="LiveId" clId="{0E9E56EF-9E22-4C45-A089-223A966122EF}" dt="2022-09-25T14:11:56.623" v="37" actId="478"/>
          <ac:inkMkLst>
            <pc:docMk/>
            <pc:sldMk cId="1008691576" sldId="441"/>
            <ac:inkMk id="2" creationId="{D7363446-94DD-5BE0-55BF-4245994EC24B}"/>
          </ac:inkMkLst>
        </pc:inkChg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1008691576" sldId="441"/>
            <ac:inkMk id="3" creationId="{35A0D533-7D48-3C18-F944-C3102F8A1A5B}"/>
          </ac:inkMkLst>
        </pc:inkChg>
      </pc:sldChg>
      <pc:sldChg chg="addSp">
        <pc:chgData name="Siddhesh Gunjal" userId="1024ecb43d19158b" providerId="LiveId" clId="{0E9E56EF-9E22-4C45-A089-223A966122EF}" dt="2022-09-25T16:52:10.207" v="63"/>
        <pc:sldMkLst>
          <pc:docMk/>
          <pc:sldMk cId="4068360419" sldId="442"/>
        </pc:sldMkLst>
        <pc:inkChg chg="add">
          <ac:chgData name="Siddhesh Gunjal" userId="1024ecb43d19158b" providerId="LiveId" clId="{0E9E56EF-9E22-4C45-A089-223A966122EF}" dt="2022-09-25T16:52:10.207" v="63"/>
          <ac:inkMkLst>
            <pc:docMk/>
            <pc:sldMk cId="4068360419" sldId="442"/>
            <ac:inkMk id="3" creationId="{0A6D8E6F-3547-5F43-5157-5339C5705F5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39:58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283 4341 3098 0,'-9'0'-3'0,"9"0"-2"0,0 0-4 0,0 0 0 16,0 0 1-16,0 0 9 0,0 0 11 0,0 0 4 15,0 0 5-15,0 0-2 0,0 0 25 0,0 0 26 16,0 16 5-16,14-16-6 0,-14 19-31 0,0-19-28 15,0 25-5-15,13-12-2 0,-13 2-1 16,0-1 1-16,4-1-6 0,-4-2 3 0,8-1 4 0,-5 2 25 16,-3-5 40-16,0-1 48 0,3-2 56 15,-3-3 38-15,3-1 1 0,2 0-24 0,3 0-42 16,4-18-48-16,10 18-25 0,6-27-8 0,4 8 9 16,12-4 2-16,4-4 3 0,12-1-9 0,9-3-22 15,-1-1-2-15,7-2 1 0,2 0 1 0,4 1 9 16,-5 2 11-16,0 1-2 0,-5 2 21 0,-7 3 1 15,-10 2-4-15,-5 4-6 0,-11 3-26 0,-5 2-19 16,-13 4-23-16,0 2-10 0,-10 3-4 0,-3 1-8 16,-2 1-43-16,-3 3-67 0,-2-2-78 15,3 2-85-15,-3 0-68 0,0 0-90 0,0 0-126 0,0 0-164 16,0 0-309-16,0 0 122 0,0 0 205 16</inkml:trace>
  <inkml:trace contextRef="#ctx0" brushRef="#br0" timeOffset="18999.43">560 5272 2520 0,'8'-9'21'0,"-2"-1"21"0,0 1 25 15,-5 0 26-15,3 1 3 0,0 1 6 0,-4 3 7 16,0 2 7-16,0 0 6 0,0 2-7 0,0 0-17 16,0 0-28-16,0 0-29 0,0 0-22 0,0 0-15 15,0 0-6-15,0 0-1 0,0 0-5 0,0 0 3 16,0 0 0-16,0 0 2 0,0 0 7 0,0 16 13 16,0-16 8-16,0 16-2 0,0-16 3 0,0 19-18 15,0-8-11-15,0 2 3 0,0-1-5 0,-12-1 3 16,12 3 1-16,0 0-2 0,0-1 0 0,0 0-1 15,0 1 2-15,0-1 0 0,0 0-2 0,0 0 4 16,0-2-2-16,12-3 4 0,-12-1 4 16,0-1 1-16,0-4 28 0,0-2 16 0,0 0 6 15,14 0-4-15,-1 0-21 0,5-20-13 0,7 20 3 16,9-31 16-16,10 12 7 0,7-4 12 0,5-1-3 16,6-2 0-16,9 0 7 0,-4-1-6 0,8 1-3 15,-4 0-2-15,-3 1-9 0,-6 1 10 0,0 0 5 16,-4 2 5-16,-8 2 4 0,-9 1 1 0,-5 5 10 15,-3-1 4-15,-5 2-13 0,-11 4-17 0,-2 1-24 16,-5 2-20-16,-4 3-6 0,-2 0-11 0,0 0-27 16,-4 3-40-16,0-1-54 0,0 1-71 0,0 0-82 15,0 0-46-15,0 0-44 0,0 0-33 0,-19 24-31 16,19-11-141-16,-20 2-179 0,20 4 110 16</inkml:trace>
  <inkml:trace contextRef="#ctx0" brushRef="#br0" timeOffset="27691.09">3020 5828 1918 0,'14'0'2'0,"-14"0"-2"0,0 0 2 0,0 0 10 15,0 0 17-15,0 0 38 0,12 0 33 0,-12 0 21 16,0 0 4-16,0 0-14 0,5 0-23 0,-5 0-25 16,5 0-20-16,-1 0-21 0,-2-10-16 0,-1 10-3 15,6 0-6-15,-1 0-2 0,-3 0 1 0,6-7-3 16,-1 7 3-16,5 0 3 0,-1-5 1 0,7 5 0 16,-2-4-4-16,7 2 4 0,1 1-1 0,11-1 0 15,1-1 3-15,8-1-2 0,6 2 3 0,5-3 14 16,8 1 10-16,7-1 3 0,9-1 0 0,3 0-13 15,11-1-5-15,5-1 2 0,0 2 3 0,11-2 3 16,2 0-5-16,0 0-3 0,-2 2 0 16,2-1 4-16,-3-1 0 0,-1 1 12 0,-2 0-1 15,-2 0-1-15,-6-1 4 0,-5 1-4 0,-5-2-2 16,-4 2-1-16,-11 0-5 0,-9 0 0 0,-7 0 11 16,-9 0 7-16,-4 2 7 0,-13 0-6 0,-3 0-13 15,-10 2-9-15,-4 0-10 0,-4 1-11 0,-4 1-47 16,-5-1-67-16,-1 2-80 0,0 0-100 0,0 0-68 15,0 0-61-15,0 0-77 0,0 0-24 0,-21 21 114 16</inkml:trace>
  <inkml:trace contextRef="#ctx0" brushRef="#br0" timeOffset="28778.57">6885 5702 1910 0,'-3'2'-1'0,"1"-2"4"16,-2 1-6-16,4-1 3 0,0 0 3 0,0 0 19 16,0 0 40-16,0 0 24 0,0 0 15 0,0 0-7 15,0 0-33-15,0 0-24 0,0 0-15 0,0 0-17 16,0 0 2-16,0 0 2 0,0 0 7 0,0 0 12 16,0 0 5-16,0 0 11 0,0 0 0 0,0 0-2 15,0 0 1-15,12 0-7 0,-12 0 0 0,0 0 0 16,14 0-3-16,-6 0 0 0,3 0 1 0,1 0 13 15,5 0 3-15,5 12 2 0,1-12-5 0,5 0-17 16,3 0-7-16,5 0-2 0,7 0 0 16,2 0 2-16,7 0 3 0,5 0-2 0,5 0 3 15,0 0-4-15,11-13-1 0,3 13-1 0,5 0-2 16,7-15-2-16,12 15-5 0,8-11-7 0,14 11-5 16,3-8-2-16,10 8 3 0,5-7 4 0,12 7 7 15,2-3 11-15,3 3 3 0,-1 0 3 0,-4 0-1 16,2 0-6-16,-2 0-5 0,-3 0-2 0,-3 0-1 15,-8 15 8-15,-4-15 9 0,-10 0 12 0,-11 12 8 16,-6-12 8-16,-17 0-6 0,-12 0-7 0,-16 0-4 16,-14 0-11-16,-12 0-6 0,-10 0-2 0,-9 0-11 15,-4 0-4-15,-5 0-6 0,-4 0-4 0,-1 0-10 16,-3 0-36-16,0 0-47 0,0 0-60 16,0 0-65-16,0 0-52 0,0 0-58 0,-21 0-105 15,21 0-199-15,-28 0-53 0,11 0 107 0</inkml:trace>
  <inkml:trace contextRef="#ctx0" brushRef="#br0" timeOffset="32947.11">457 6736 1794 0,'3'-2'27'15,"-3"-1"11"-15,5 2 13 0,-2-1 28 0,-3 1 2 16,0 1 20-16,0-2 10 0,0 1-5 0,0 1-15 16,0 0-14-16,0 0-13 0,0 0-19 0,0 0-16 15,3 0-18-15,-3 0-13 0,0 0-2 0,0 0 1 16,0 0 7-16,2 0 23 0,-2 0 12 0,1 16 7 15,-1-16 3-15,3 12-12 0,2-12 1 0,-5 17 3 16,6-7 2-16,-6 1-4 0,2-1-11 0,4 1-6 16,-3-1-6-16,0 0 3 0,-1 1 1 0,1-1-2 15,2 0-2-15,-4-1-8 0,2-1-1 0,0 0-2 16,-1 0-2-16,-2-3 0 0,3 2-1 16,-3-2-2-16,5-1 2 0,-5 0 1 0,3-2 13 15,-2-1 31-15,1 1 37 0,-2-1 46 0,0-1 28 16,3 0 3-16,2 0-16 0,1 0-33 0,5 0-31 15,1-18-22-15,10 18-13 0,4-25-8 0,8 8 0 16,5-4-5-16,12-4 6 0,5-3 2 0,14-2 0 16,3-4 7-16,5 0-19 0,1-3-10 0,3-1-5 15,7-2 10-15,-7 0 31 0,2 0 20 0,-4 0 27 16,-2 2 1-16,-8 2-8 0,-5 4 7 0,-9 5-10 16,-13 5-18-16,-4 2-8 0,-12 6-28 0,-7 4-18 15,-11 4-11-15,2 2-16 0,-8 1-34 0,-3 2-59 16,0-1-71-16,0 2-91 0,0 0-84 15,0 0-36-15,0 0-55 0,0 19-66 0,0-19-140 16,0 26-243-16,-15-10 130 0</inkml:trace>
  <inkml:trace contextRef="#ctx0" brushRef="#br0" timeOffset="35846.08">2986 6939 1229 0,'0'0'13'16,"0"0"1"-16,0-12 0 0,0 12 10 0,0 0 20 15,0 0 30-15,0 0 28 0,0 0 29 0,0 0-8 16,0 0-12-16,0 0-13 0,0 0-31 0,0 0-18 16,0 0-10-16,0 0-6 0,0 0 7 0,0 0 1 15,0 0-1-15,0 0 9 0,0 0-3 0,0 0 3 16,0 0 4-16,0 0 0 0,0 0-1 0,0 0-5 15,0 0-8-15,0 0-15 0,0 0-11 0,15 0-6 16,-15 0-6-16,14 0 1 0,-1 0 1 0,-1 0 10 16,7 0 14-16,1-11 10 0,8 11 11 15,-2 0 5-15,8 0-4 0,2 0-1 0,3-9 0 16,0 9-5-16,4-4-6 0,-1 0 0 0,3 1-10 16,-3 0-10-16,0 0-3 0,0 1-6 0,-3 0-3 15,3 1-2-15,1 0 2 0,-1 1-2 0,-2-1-2 16,4 1 9-16,1 0 12 0,0 0 3 0,-2 0 2 15,-2 0-6-15,1 0-15 0,-2 0-4 0,-3 0 1 16,-3 16 2-16,5-16 7 0,-5 0 12 0,0 0 2 16,2 11 2-16,0-11-2 0,-2 0-8 0,0 0 2 15,7 6-4-15,-6-6-4 0,6 0-2 16,-6 0 1-16,4 0-1 0,1 0-3 0,4 0 5 16,-1 0-5-16,1 0 0 0,4 0-2 0,-1 0-2 15,2 0-3-15,4 0 2 0,-2 0 2 0,-1 0-4 16,0-13 0-16,1 13-5 0,-3 0 5 0,-2 0 0 15,1 0 1-15,-4 0 3 0,-2 0-3 0,-1 0 2 16,-1 0-2-16,0 0 3 0,-2 0 3 0,0 0 0 16,-3 0 3-16,1 0 1 0,2 0-4 0,0 0-2 15,0 0 1-15,4 0-4 0,-6 0-1 0,7 0 1 16,3 0 0-16,2 0 0 0,-2 0 0 0,3 0 2 16,0 0-2-16,5 0 1 0,-3 0-1 15,1 0 0-15,-3 0-1 0,0 0-1 0,-3 0 2 16,2 0 0-16,-4 0 0 0,2 0 0 0,-9 0-3 0,3 0 0 15,-5 0 1-15,-2 0 0 0,6 0 1 16,-7 9 3-16,1-9 3 0,1 0 0 0,-1 0 4 16,3 0 7-16,3 0-2 0,-2 0 0 0,0 4-3 15,6-4-2-15,-2 0-4 0,0 0 1 0,4 0-4 16,2 0-4-16,-1 0 2 0,5 0-2 0,3 0 1 16,0 0-2-16,3 0 1 0,-5 0 4 0,0 0-2 15,3 0 2-15,-4 0-2 0,0 0-3 0,2 0 5 16,-3 0 0-16,-3 0 1 0,1 0 1 0,-1 0 3 15,-1 0 1-15,-1 0 3 0,-4 0 3 0,2 0-4 16,-2 0 1-16,-2 12-5 0,4-12-1 16,-5 0-1-16,5 0-3 0,-5 0 13 0,5 7 0 15,-3-7-3-15,0 0-3 0,4 4-7 0,-6-4 1 16,2 1-2-16,-5 1 2 0,2-2 1 0,1 0-4 16,0 1 1-16,2 0 2 0,-3-1-3 0,6 0 0 15,3 0 4-15,4 0-5 0,1 0 2 0,0 0 5 16,7 0 0-16,-1 0 6 0,5 0 2 0,-1 0-8 15,4 0-1-15,0 0-3 0,1 0-3 0,-3-11 4 16,-2 11-2-16,2 0-3 0,1 0 4 0,-3 0-3 16,1-7 1-16,1 7-2 0,-2 0 1 0,4 0-1 15,-1-4-1-15,1 4 4 0,0-1-5 0,-2 1 5 16,-2-1-2-16,-2 1-2 0,-4 0 2 16,-3 0 2-16,-4 0 0 0,-4 0-1 0,-7 0 3 15,-5 0 2-15,-1 0 3 0,-6 0-1 0,-3 0-4 16,-7 0 0-16,0 0 1 0,-8 0-2 0,-2 0 0 15,1 0-3-15,-2 0-6 0,-3 0-25 0,0 0-46 16,0 0-68-16,0 0-91 0,0 0-88 0,0 0-94 16,-15 0-147-16,15 0-225 0,-14 0 102 0,1 0 140 15</inkml:trace>
  <inkml:trace contextRef="#ctx0" brushRef="#br0" timeOffset="43934.87">538 7939 1941 0,'-9'-3'33'0,"9"2"23"0,0-2 30 15,0 3 29-15,0-1 7 0,0-1 11 0,0 2 4 16,0 0 7-16,0 0-4 0,0-1-4 0,0 0-11 15,0 1-21-15,0 0-26 0,0-1-18 0,0 1-18 16,0 0-9-16,0 0-6 0,0 0-3 0,0 0-7 16,0 0-6-16,0 0-11 0,0 0-6 15,0 0-2-15,0 0-3 0,0 0 3 0,0 0 2 16,0 0-2-16,0 0 3 0,0 0 2 0,14 0 0 16,-14 0 6-16,0 17 0 0,14-17-1 0,-14 15 1 15,11-15-6-15,-11 20 3 0,9-8-2 0,-9 0 0 16,12-1 9-16,-7 1-6 0,-4-1 4 0,10 0-2 15,-6 0-4-15,4 0-1 0,1-1 2 0,-3 1-1 16,1-4 1-16,1 1-2 0,-5 0 0 0,0-2 4 16,1-2 3-16,-5-2 31 0,0 0 24 0,3-2 26 15,-3 1 26-15,0-1 7 0,0 0 5 0,0 0 3 16,0 0 8-16,0 0-27 0,0 0-35 16,0-17-32-16,0 17-39 0,23-18-6 0,-4 6 3 15,4-2 0-15,10-3 8 0,9-3-6 0,4-1 7 16,7-1-3-16,8-2-14 0,8-2 6 0,4-2-5 15,8 0 4-15,0-1 9 0,7-1-4 0,2-1 7 16,3-1-2-16,4-1 4 0,-1 3 12 0,-1-1 20 16,-4 1 11-16,-2 3 25 0,-10 2 17 0,-9 2 15 15,-14 5 14-15,-15 3-6 0,-8 4-27 0,-13 3-34 16,-6 1-31-16,-6 4-20 0,-8 2-6 0,0 0-6 16,0 1 3-16,0 0-9 0,0 0-51 15,-25 0-57-15,25 0-77 0,-31 0-74 0,12 16-43 0,-5-16-54 16,2 0-53-16,0 20-59 0,-1-20-91 15,4 17-153-15,4-8-2 0,-1 1 141 0</inkml:trace>
  <inkml:trace contextRef="#ctx0" brushRef="#br0" timeOffset="57476.96">3098 8150 1515 0,'0'0'25'0,"0"0"16"0,0 0 11 0,0 0 34 15,0 0 2-15,0 0 17 0,0 0 22 16,0 0-4-16,0 0-2 0,0 0-16 0,0 0-14 15,0 0-22-15,0 0-19 0,0 0-14 0,0 0-15 16,0 0-9-16,0 0-1 0,0 0-5 0,0 0 1 16,0 0-3-16,0 0-1 0,11 0 10 0,-11 0 11 15,12 0 12-15,-4 0 6 0,6 0 1 0,3 15-5 16,8-15 2-16,1 13-4 0,8-13-5 0,2 12-4 16,7-12-12-16,7 10-2 0,-2-10-6 0,9 5-3 15,4-5 1-15,6 0 1 0,7 0-2 0,9 0 0 16,7 0-4-16,10 0 0 0,11 0-2 0,7-18 6 15,3 18 11-15,9-16 13 0,5 16 4 0,6-18-5 16,1 8-4-16,7-2-10 0,-3 1 1 0,6 0 4 16,6 0 14-16,5 3 6 0,2-2 11 15,-1 3 14-15,-1-2-2 0,-5 3 8 0,-1 1 3 16,-2 1-6-16,-2 1-11 0,-12-3-7 0,-5 3-11 16,-10-1-6-16,-5 1 2 0,-14 0-4 0,-9 1 1 15,-13-1 0-15,-13 3 0 0,-12-2 2 0,-15 2-6 16,-10-1-7-16,-12 1-7 0,-3-1-9 0,-4 1-7 15,-9 0 3-15,-5 0-8 0,-2-1-22 0,0 1-33 16,0 0-49-16,0 0-41 0,0 0-41 0,0 0-48 16,-17 0-55-16,17 0-94 0,-28 0-158 0,9 0-169 15,-3 0 100-15</inkml:trace>
  <inkml:trace contextRef="#ctx0" brushRef="#br0" timeOffset="58645.57">197 9319 2133 0,'0'-4'44'0,"0"-2"25"0,9 1 37 0,-9 3 36 15,0-2 5-15,5-2 23 0,-5 2 11 0,0 3 11 16,3-1-7-16,-3 1-16 0,0 1-20 16,0 0-31-16,0 0-29 0,0 0-34 0,0 0-26 15,0 0-17-15,0 0-14 0,0 0-2 0,0 0-4 16,0 0-3-16,0 0 0 0,0 0-1 0,0 0 5 16,0 0 4-16,0 14 9 0,0-14 7 0,17 14 0 15,-17-4-4-15,14 2-3 0,-14 1 11 0,24 2 16 16,-13 0 10-16,5 0 2 0,-7 0-9 0,5 0-9 15,0-1 0-15,0 0-5 0,0 0-3 0,-2-2-7 16,2 0-2-16,-4-2 7 0,4-1 12 0,0-2 20 16,0-2 17-16,-7-1 17 0,7-2 10 0,0-2-12 15,2 0-13-15,1 0-20 0,5-21-17 0,1 21-9 16,6-32 2-16,10 10 3 0,0-3 24 16,8-4 7-16,5-3 3 0,1-4-14 0,11-4-22 15,6-1-11-15,-2-6-9 0,10 0 27 0,2-3 21 16,4 0 29-16,-2 2 15 0,4 1 5 0,-1 3 7 15,-1 3-8-15,-11 5-9 0,1 6-18 0,-10 2-13 16,-3 4-8-16,-7 3-7 0,-12 3 1 0,-6 3-13 16,-8 3 1-16,-8 2-4 0,-3 3-12 0,-8 1-1 15,-3 3-19-15,-3 1-22 0,-3 1-90 0,5 1-111 16,-5 0-110-16,0 0-89 0,0 0-54 0,0 0-77 16,-23 0-104-16,23 21-238 0,-24-21-78 15,6 19 185-15</inkml:trace>
  <inkml:trace contextRef="#ctx0" brushRef="#br0" timeOffset="72538.09">2739 9537 1909 0,'-15'0'14'0,"15"0"0"0,0 0-5 16,0 0 11-16,0 0 0 0,0 0 17 0,0 0 26 16,0 0 13-16,0 0 5 0,0 0 1 0,0 0-7 15,0 0-18-15,0 0-15 0,0 0-19 0,0 0-16 16,0 0-4-16,0 0-6 0,0 0 5 16,0 0 10-16,0 0 16 0,0 0 17 0,14 0 8 15,-14 0 3-15,14 0-14 0,-4 0-4 0,1 0-7 16,3 13-5-16,5-13-1 0,4 0-6 0,-1 11-2 15,4-11 0-15,5 9 8 0,-1-9 3 0,5 7 4 16,6-4 5-16,4 1-7 0,6-1-8 0,8 0-5 16,5-2-3-16,12 1 10 0,9-2 15 0,16 0 2 15,11 0-1-15,23 0-2 0,14 0-5 0,11 0 13 16,17-16 6-16,15 16 5 0,13 0 2 0,9-20-6 16,7 20-10-16,2-16-8 0,7 16-8 15,4-15-2-15,1 15 4 0,1-14 8 0,-2 14 2 0,2-10 3 16,-3 10 2-16,-3-5-8 0,-5 5 6 15,-5-2-1-15,-1 2-3 0,-8 0-2 0,-14 0-3 16,-9 0-2-16,-6 0 1 0,-10 14-5 0,-12-14-1 16,-10 0-9-16,-10 14-8 0,-16-14-2 0,-6 0-6 15,-14 11 3-15,-15-11 3 0,-15 0 10 0,-13 9-3 16,-13-9-5-16,-16 0-1 0,-4 3-16 0,-14-3-35 16,-3 0-49-16,-6 0-58 0,-5 0-67 0,0 0-56 15,0 0-58-15,0 0-86 0,-25 0-174 0,25 0-189 16,-36 0 108-16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02:1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 1419 1950 0,'-2'0'-1'0,"2"11"-1"0,-3-11-1 16,3 0 0-16,0 0 3 0,0 0 18 16,0 0 17-16,0 0 25 0,0 0 17 0,0 0 5 15,0 0 6-15,0 0-4 0,0 0-9 0,0 0-5 16,0 0-16-16,0 0-9 0,0 0 0 0,0 0-2 16,14 0 0-16,-14 0-1 0,11 0-6 0,0 0 3 15,4 0 5-15,1 0 8 0,7 0 12 0,0 0 2 16,10 12 12-16,3-12-3 0,3 0-3 0,7 0-4 15,2 0-5-15,5 0 0 0,1 6 2 0,7-6-1 16,1 0 0-16,2 0-6 0,2 0-15 16,1 3-9-16,8-3-18 0,7 1-8 0,8 1-4 0,6-1 3 15,19 0 15-15,0 0 15 0,12-1 9 0,7 0-5 16,8 0-14-16,9 0-15 0,4 0-6 16,8 0 9-16,2 0 11 0,13 0 4 0,9-15 3 15,3 15-1-15,8 0-2 0,5-13 3 0,8 13-3 16,6-10-1-16,8 10-12 0,7-8-5 0,5 8-4 15,10-7 0-15,12 7 2 0,5 0-5 0,11-3-1 16,6 3-3-16,9 0 1 0,5 0 0 0,12 0-1 16,-2 0 0-16,8 0-4 0,4 0 4 0,-1 14-2 15,6-14 0-15,4 0 2 0,1 0-2 0,2 0 2 16,5 10-2-16,1-10 0 0,1 0-1 0,4 0-1 16,-4 6 3-16,-7-6-1 0,5 0 0 15,-6 3 2-15,-10-2 0 0,-3 0-5 0,-5 1 7 16,-10-1-2-16,-7 2-2 0,-9 0 5 0,-10 0-7 15,-14-2 2-15,-10 2-1 0,-15 0 0 0,-9 1 2 16,-10 0-1-16,-17 0-7 0,-15 1-27 0,-19-2-27 16,-7 2-42-16,-16-2-50 0,-15 2-38 0,-18-1-54 15,-19 0-55-15,-16 0-95 0,-18 0-223 0,-14-1-172 16,-13 2 100-16</inkml:trace>
  <inkml:trace contextRef="#ctx0" brushRef="#br0" timeOffset="2372.09">6452 3595 1168 0,'0'0'8'15,"0"15"8"-15,-16-15 31 0,16 0 40 0,0 0 24 16,0 11 14-16,0-11-16 0,-9 0-22 0,9 6-14 16,0-6-1-16,-4 0-1 0,4 5-5 0,-4-2-8 15,4-3-19-15,0 3-8 0,0-3-4 0,0 2-3 16,0-1 1-16,-1 1 7 0,1-2-2 15,0 2-1-15,0-2 5 0,0 1 7 0,0 1 7 0,0-2 11 16,0 1 13-16,0 1 1 0,0 0 3 0,15 0-4 16,-15 2-3-16,16-1-7 0,-16 1-1 15,23 1-1-15,-3-1-5 0,-1 0 0 0,4 0-8 16,2 2 2-16,3-2 1 0,2-1-1 0,5 0 2 16,2-2-5-16,5 2 1 0,5-3-5 0,7 0-2 15,10 0-8-15,6 0-13 0,9 0-4 0,14-17-13 16,10 17-1-16,7-17 21 0,11 17 13 0,12-21 18 15,12 9 1-15,4 0-20 0,11-2-14 0,1 0-16 16,8 1-4-16,7-1-1 0,7 2 2 0,3 3 7 16,2-1 3-16,0 3 3 0,-2 0 4 15,8 0 20-15,-5 4 15 0,-4-3 9 0,-10 1 2 16,-13 0-12-16,-8-1-11 0,-10 0-13 0,-9 1-9 16,-14 0-10-16,-12-1-3 0,-7 2 6 0,-10-1 6 15,-8 0 4-15,-12 0 2 0,-8 1-7 0,-13 0 5 16,-7 0-10-16,-13 1 1 0,-5 0 0 0,-9 0-10 15,-3 1-5-15,-8 1-4 0,-2 1-21 0,-4-1-43 16,0-1-32-16,0 2-55 0,0 0-51 0,0 0-27 16,0 0-26-16,0 0-5 0,-17 0-1 0,17 0-35 15,-14 0-78-15,14 19-176 0,-24-19-57 0,12 14 102 16</inkml:trace>
  <inkml:trace contextRef="#ctx0" brushRef="#br0" timeOffset="6626.59">1963 4406 1881 0,'8'0'1'0,"1"0"-2"0,-4 0-1 16,2 0 0-16,-2 0-2 0,-3 0 11 0,1 0 13 15,1 0 18-15,1 0 19 0,-2 0-3 0,0 0-4 16,-1 0-9-16,3 0-16 0,1 0 7 15,-3 0 8-15,5 0 5 0,-2 0 17 0,2 0 11 16,-2 0 8-16,5 0 7 0,-4 0 4 0,6 10-3 16,2-10-7-16,-1 0-4 0,0 0-7 0,5 0-2 15,3 0 3-15,1 0-4 0,2 0 4 0,0 0-1 16,4 0-4-16,2 0-6 0,2 0-5 0,2-14-7 16,0 14-9-16,-1 0 2 0,1-12-3 0,0 12 3 15,-1 0 5-15,0-12 0 0,2 12 1 0,4-6-4 16,-3 6-8-16,5-6-3 0,2 2-5 0,5 1-1 15,1-1 3-15,3 1 0 0,-2 1-1 0,3-1 1 16,-1 0-1-16,-3 0-3 0,2 1 0 16,0-1-8-16,-4 2-9 0,0 0 0 0,-2 0 2 15,-1 1 2-15,0-2 15 0,-4 2 4 0,-2 0 4 16,4 0 2-16,-1 0-8 0,-3 0-8 0,7 0-11 16,9 0 0-16,7 0 8 0,3 0 31 0,6 0 8 15,4 0-4-15,3 0-13 0,1 0-34 0,1 0-4 16,-4 0 2-16,-1 0 1 0,-5 0 5 0,4 0 5 15,-1 0 14-15,0 0 10 0,-3 0 5 0,3 0 5 16,-5 0-9-16,4-13-5 0,-7 13-3 0,0 0-11 16,-3-9-10-16,-3 9-8 0,2 0 3 15,-5-6-7-15,-4 6 5 0,-2 0 3 0,1 0-5 16,-3 0 14-16,2 0-4 0,-2 0 6 0,2 0 9 16,0 0 1-16,1 0 19 0,5 0 12 0,-2 0 2 15,2 0-12-15,-2 0 5 0,4 0-12 0,-2 0 2 16,-1 0 7-16,3 0 7 0,-2 0-4 0,-2 0 13 15,-4 0 7-15,2 0-21 0,-3 0-5 0,-3 0-17 16,1 0-17-16,-2-14-6 0,3 14 2 0,-2 0-3 16,3-11 3-16,0 11 4 0,7 0-8 0,0-8-2 15,-2 8 1-15,8-6-2 0,0 6 2 0,1-6 1 16,2 5-10-16,3-1 0 0,-3 1-1 0,-1 1 1 16,-4-2 4-16,3 2 6 0,-6 0 9 0,0 0 13 15,-4 0 15-15,-5 0 18 0,-1 0 2 16,1 0-3-16,-3 0-8 0,-2 0-9 0,1 0-6 15,-5 0-5-15,1 0 1 0,0 0 0 0,-1 0-7 16,2 0-4-16,-4 0-8 0,5 0-12 0,-3 0 1 16,2 0-1-16,3 0-4 0,-2 0-5 0,-2 0 4 15,4 0-3-15,-2 0 4 0,3 0 8 0,-4 0-11 16,5 0 0-16,0 0 1 0,1 0-1 0,4 0 8 16,-1 15 1-16,-2-15 0 0,-2 0-3 0,2 9 12 15,-1-9 4-15,-1 0 14 0,-1 8 7 0,2-8-2 16,-2 0 0-16,0 3-11 0,3-3 0 0,-3 0-2 15,2 2-3-15,-4 0 2 0,-4-2-9 0,3 1-2 16,0 1-5-16,0-2-2 0,-3 1 5 16,-1 1 0-16,1-1 7 0,3-1 3 0,-3 0-2 15,4 1-1-15,1 1-1 0,-2-2-7 0,0 0-1 16,0 0 2-16,3 0-4 0,-3 0 6 0,-2 0 6 16,2 0-2-16,0 0 2 0,-5 0-7 0,3 0-2 15,-4 0-3-15,3 0-5 0,-4-12 2 0,0 12-3 16,-4 0-2-16,0 0 5 0,0 0-3 0,-2 0 1 15,1 0 1-15,-2 0-1 0,0 0 5 0,-2 0 4 16,2 0 2-16,1 0-2 0,1 0-1 0,1 0-3 16,-3 0-3-16,0 0 1 0,-3 0-2 0,4 0-2 15,-1 0 2-15,-1 0-1 0,-3 0 1 16,3 0-2-16,-2 0 1 0,-2 0-2 0,2 0-3 16,-5 0 4-16,5 0-4 0,-4 0 3 0,-3 0 1 15,2 0-3-15,-5 0 4 0,1 0-1 0,-4 0 1 16,-1 0 2-16,0 0-3 0,-5 0-1 0,2 0-2 15,-2 0 4-15,-3 0-1 0,3 0 2 0,-4 0-2 16,0 0-12-16,1 0-71 0,-3 0-53 0,0 0-86 16,0 0-135-16,0 0-98 0,0 0-94 0,0 0-68 15,0 0-37-15,-16 0-20 0,16 0-118 0,-33 0-207 16,12 0 181-16</inkml:trace>
  <inkml:trace contextRef="#ctx0" brushRef="#br0" timeOffset="8122.8">2121 5073 2108 0,'0'6'10'0,"10"-4"-4"15,-6-1-4-15,-1 0 3 0,-1 1 9 0,-2-2 26 16,3 0 38-16,0 0 24 0,-3 0 9 0,0 0-7 16,0 0-22-16,0 0-16 0,0 0-18 0,0 1-5 15,0-1 3-15,2 0 6 0,-2 1 12 0,1-1 19 16,-1 0 9-16,2 0 13 0,-1 1 9 0,1 0-3 16,-2 0 2-16,8-1-4 0,-2 1 0 0,2 1-8 15,2-2 0-15,3 2-9 0,2-1-11 16,3-1 0-16,3 1-8 0,3 1-5 0,5-2-6 0,2 0-11 15,5 0-9-15,6 0-7 0,4 0-6 16,1 0-4-16,12 0-7 0,6 0-3 0,8 0-8 16,8 0-1-16,7 0 2 0,7 0-3 0,12 0 6 15,3-13 12-15,2 13-3 0,11 0-4 0,10 0-6 16,7 0-13-16,9 0-1 0,3-7 19 0,3 7 18 16,6 0 6-16,9 0 11 0,2 0 5 0,3-4-9 15,-1 4 0-15,-1-2 8 0,3 2 3 0,12 0 25 16,5 0 14-16,5 0 8 0,0 0 6 0,0 0-5 15,4 0 13-15,5 0 1 0,-1 0-9 0,-12 0 0 16,-2 0 1-16,-7 0-2 0,0 0-5 0,-5 0-17 16,-11 0-30-16,-7 0-21 0,-15 0-5 0,1 0 7 15,-7 0 7-15,-11 0 7 0,-9 0-1 16,-4 0-10-16,-9 0-2 0,-5 0-5 0,-5 0-6 16,-10 0-5-16,-7 0-7 0,-10 0 0 0,-4 0-10 15,-7 0 2-15,-7 0-6 0,-5 0-2 0,-4 0 0 16,-1 0-4-16,-2 0 1 0,-4 0 2 0,-6 0 1 15,1 0 1-15,0 0 0 0,-3 0-6 0,-1 0 5 16,-2 13 0-16,-2-13 1 0,0 0 1 0,-2 0-1 16,0 0 1-16,-3 0 0 0,-1 0 2 0,-1 0-6 15,0 0 5-15,2 0-2 0,0 0 0 0,1 0 0 16,-3 0-1-16,6 0 2 0,0 0-2 0,1 0 3 16,-1 0-9-16,3 0 3 0,2 0-1 15,-1 0 4-15,1 0 2 0,-4 0-7 0,1 0 6 16,0 15-5-16,0-15 2 0,-3 0 5 0,-4 0-4 15,4 0 3-15,-5 10 0 0,0-10-1 0,0 0 2 16,0 0-4-16,-1 6 1 0,-4-6 1 0,1 0-1 16,-2 2 0-16,-1-2 0 0,1 0-4 0,-6 0 3 15,4 0 2-15,-4 0 1 0,-4 0 3 0,4 0 0 16,-2 0 1-16,-3 0-1 0,2 0 6 0,-1 0 13 16,1 0 2-16,-2 0 1 0,1 0-4 0,1 0-14 15,-2 2-3-15,3-2-5 0,-1 0-2 0,4 0 2 16,-5 0 2-16,3 0 0 0,-4 0-3 0,3 0 1 15,-3 0-6-15,1 0 5 0,-1 0-3 0,0 0-39 16,0 1-56-16,0-1-74 0,0 0-101 16,0 0-106-16,0 0-84 0,0 0-58 0,0 0-45 15,0 0-54-15,0 0-69 0,0 0-204 0,-17 0-69 16,17 0 197-16</inkml:trace>
  <inkml:trace contextRef="#ctx0" brushRef="#br0" timeOffset="23233.01">7051 5763 2473 0,'17'0'1'0,"-17"10"-4"0,0-10 0 0,0 6 3 16,0-6 13-16,11 0 26 0,-11 0 36 0,0 0 29 15,0 0 23-15,0 0 5 0,0 0-10 0,0 0-18 16,0 0-24-16,0 0-14 0,0 0-17 0,0 0-1 15,0 0 2-15,0 0 4 0,0 0 8 0,0 0-2 16,0 0-8-16,0 0-20 0,0 0-17 0,19 0-8 16,-19 0-4-16,21 0 11 0,-3 0 13 0,5 0 9 15,0 0 0-15,7 0-4 0,2 0-9 16,9 0-6-16,4 0 4 0,3 0 4 0,6 0 14 16,2 0 8-16,8 0-5 0,5 0 10 0,6 0-4 15,4 0 1-15,3 0 7 0,10 0-15 0,-1 0-15 16,7 0-9-16,6-18-3 0,3 18-2 0,7-14-1 15,8 14-6-15,10-16-5 0,3 16 24 0,5-16 21 16,3 8 8-16,0-1 4 0,-2 3-7 0,-3 0-13 16,-4 0 8-16,-9 1 1 0,-4 0-7 0,-9 0 0 15,0 1-2-15,-11 0 6 0,-2 1 1 0,-12 0 8 16,-8 0 0-16,-9-1-4 0,-9 1-7 0,-10-1-9 16,-12 2-13-16,-8 0 0 0,-10-1-4 0,-4 1-10 15,-6 1 8-15,-5-2-16 0,-4 3 2 16,1 0 1-16,-3 0-12 0,0-1-33 0,0 1-35 15,0 0-36-15,0 0-45 0,0 0-10 0,0 0-25 16,0 0-41-16,0 0-43 0,-15 0-52 0,15 0-54 16,0 0-53-16,0 0-81 0,-8 0-197 0,8 0 54 15,0 0 131-15</inkml:trace>
  <inkml:trace contextRef="#ctx0" brushRef="#br0" timeOffset="31684.82">4710 6347 1571 0,'0'0'22'0,"0"0"17"0,0 0 18 0,0 0 24 15,0 0 2-15,0 11 19 0,0-11 16 0,0 0-4 16,0 0-5-16,0 9-17 0,0-9-19 0,0 0-8 15,0 8-7-15,0-8-1 0,0 9 0 0,0-5 8 16,17 2 6-16,-17 0 4 0,0 1 1 0,16 0-4 16,-16-1-3-16,26 0-8 0,-9 0 1 0,4-2-1 15,8 1 0-15,2-4 2 0,6 1-5 16,4-2 1-16,12 0-2 0,1 0-13 0,10 0-11 0,7-15-10 16,8 15-10-16,2-15-5 0,9 15 1 15,5-20-6-15,7 9-3 0,5-1 3 0,10 1-4 16,10-2 1-16,5 2-1 0,7-1 18 0,7-1 36 15,2 1 8-15,4 0 11 0,3 2-13 0,-4 0-29 16,-2 2-9-16,-8-1 1 0,-1 0-5 0,-2 0 6 16,-8 3 17-16,1-1 12 0,-13 1 21 0,-5-1 10 15,-15 0 1-15,-7 1-12 0,-18 2-16 0,-17 0-27 16,-14 1-14-16,-11 1-12 0,-14 0-13 0,-6 1-7 16,-8 1-32-16,-3 0-26 0,0 0-45 15,0 0-45-15,0 0-37 0,0 0-50 0,0 0-45 16,-17 0-59-16,17 0-89 0,-22 17-191 0,22-17-94 15,-29 0 112-15</inkml:trace>
  <inkml:trace contextRef="#ctx0" brushRef="#br0" timeOffset="32321">9400 6405 2363 0,'-16'-3'15'0,"5"-1"-3"0,4 4 1 0,2-1 2 16,-1-1 5-16,6 1 17 0,0 1 10 0,-2 0 14 15,2 0 1-15,0 0-1 0,0 0 0 0,0 0 5 16,0 0-8-16,0 0 10 0,0 0 16 0,0 0 19 16,0 0 22-16,19 13 4 0,-19-13-10 0,31 0-11 15,-5 0-5-15,5 8 0 0,10-8 20 0,4 0-8 16,4 0-16-16,10 0-6 0,6 0-22 15,4 0-6-15,8-17-17 0,12 17-18 0,6 0-14 16,10-15-15-16,7 15 14 0,4 0 19 0,4-11 13 16,2 11 22-16,-1 0-8 0,2-8-6 0,-5 8 0 15,-8 0-19-15,-3-7 6 0,-7 3-8 0,-7 1 1 16,-14 0-1-16,-12 1-3 0,-8-1-1 0,-13 0-14 16,-12 1-1-16,-9-1-11 0,-9 2-7 0,-7-1-33 15,-1 0-51-15,-7 1-46 0,-1 0-61 0,0 1-34 16,0 0-38-16,-27 0-64 0,9 0-78 0,-10 0-108 15,-7 0-202-15,-10 0-93 0,-13 0 140 0</inkml:trace>
  <inkml:trace contextRef="#ctx0" brushRef="#br0" timeOffset="33913.14">2047 7126 2115 0,'0'0'15'16,"14"0"0"-16,-14 0-2 0,0 0 2 0,14-11-15 15,-14 11 14-15,9 0 20 0,-9 0 13 0,12 0 11 16,-1 0 1-16,-1 0-1 0,-1 0 0 0,3 0-4 16,1 0 3-16,-2 0-6 0,6 0-1 0,-2 0-2 15,4 0-8-15,-2 0-1 0,2 13 7 0,4-13 1 16,-3 0 4-16,5 0-2 0,1 8-13 0,1-8-1 16,2 0-3-16,-1 5-1 0,3-5 7 15,0 0-7-15,-3 0 2 0,2 3-3 0,-2-3-1 16,-1 0 5-16,5 0-1 0,-5 0 2 0,5 0-2 15,-5 0-2-15,3 0-3 0,-1 0-1 0,2-14-6 16,-1 14-4-16,1 0-2 0,2 0-3 0,-1 0 1 16,4 0 1-16,4-8 3 0,-1 8 0 0,6 0-3 15,2 0 1-15,-1 0-3 0,9 0 9 0,-4 0 12 16,5 0 1-16,-4 0 1 0,4 0-12 0,-3 0-4 16,5 0 12-16,-3 0 5 0,-2 0 13 0,0 0 3 15,3-18-6-15,-2 18 0 0,0 0-6 0,1-14-4 16,-2 14-10-16,-2-9-7 0,3 9-7 0,-4-10 0 15,-1 10 4-15,1-9 0 0,-2 9-2 0,-1-6-5 16,-2 6-8-16,0-3-1 0,-3 3 0 0,3 0 1 16,0 0 0-16,1 0-2 0,-1 0 9 15,4 0-1-15,-1 0 4 0,0 0 12 0,5 0-4 16,-4 0 1-16,-2 0 4 0,2 0-9 0,-2 0-2 16,0 0 2-16,-2 0 2 0,1 0 4 0,-1 0 2 15,-1 0 4-15,-2 0-4 0,1 0-7 0,-4 10-2 16,4-10-6-16,1 0 0 0,-7 0 0 0,6 0 0 15,-1 6 4-15,0-6-1 0,2 3 4 0,2-3 2 16,1 4-3-16,4-1 11 0,2-1-6 0,-3 0 4 16,5 1 0-16,-3-1-12 0,4 0 9 15,-5 0-5-15,-2-1 5 0,6 0-1 0,-6-1 2 0,3 1-2 16,-1-1 1-16,-1 0-1 0,-2 0-3 16,-2 0 0-16,1 0 3 0,1 0 0 0,0 0 0 15,5-15-2-15,-5 15-5 0,2 0 3 0,4 0 11 16,-1-10 15-16,-5 10 9 0,5 0 7 0,-7-9-15 15,-2 9-11-15,-1-4-19 0,1 4-8 0,-4-6-3 16,-3 5-1-16,4-1 3 0,-6-1-10 0,1 1 11 16,3 2-4-16,-4-2 0 0,-2 1 7 0,0 1-10 15,-4-2 3-15,1 1 0 0,-1 1 0 0,1-1 3 16,-2-1-6-16,-2 2 2 0,0-1 1 0,5 1-6 16,-1 0 9-16,1-2-2 0,-2 2-4 0,1-1 6 15,1 1-3-15,-3-1 8 0,-2-1-4 0,-1 2 4 16,3-2-4-16,-3 1-4 0,-2-2 7 15,5 2-6-15,-2-2-4 0,4 0 3 0,-4 0-6 16,7 0 6-16,1 0 1 0,2-1-5 0,-1 0 4 16,4 1-13-16,0 0 6 0,5-1 1 0,-3 0-4 15,-2 0 10-15,5 1 1 0,-1-2-8 0,1 2 11 16,-1-1 0-16,-1 0-4 0,3 1 3 0,2-1-9 16,1 0 6-16,-2 0-12 0,6 1-1 0,-6 0 6 15,2-1-12-15,-1 1 14 0,-1 1 2 0,1 0-1 16,-5 1 3-16,0 0-3 0,0 1 1 15,-2 0 2-15,-3 0-2 0,-4 0 12 0,-2 0-5 0,-3 0-1 16,0 0 6-16,-6 0-9 0,-1 0 0 0,-2 0 4 16,-7 13-1-16,-2-13-3 0,0 0 0 15,-6 0-4-15,-1 0 1 0,1 0-5 0,-4 0-77 16,0 0-43-16,0 0-56 0,0 0-67 0,0 0-8 16,0 0-72-16,0 0-78 0,0 0-78 0,0 0-120 15,-14 0-200-15,14 0 69 0,0 0 150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03:0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 3548 1457 0,'-14'0'11'15,"1"0"7"-15,6 0 7 0,-1 0 7 0,6 0 13 16,-1 0 16-16,3 0 12 0,0 0 6 0,0 0-10 15,0 0-10-15,0 0-2 0,0 0 3 0,0 0-5 16,0 0-12-16,0 0-17 0,0 0-12 0,0 0-10 16,0 10 3-16,0-10 15 0,0 0 37 0,0 0 33 15,0 0 29-15,14 10 16 0,-14-10-21 16,8 10-6-16,-8-4-17 0,22 0-6 0,-13 2 1 0,13-1-7 16,-2 0 10-16,2 0-4 0,10-1-4 15,4 0-6-15,1-2-14 0,8-1-11 0,3 0-4 16,8-2 1-16,2 0 2 0,8-1 1 0,-1 0 1 15,8 0-1-15,7 0 1 0,0 0-4 0,7-20-13 16,8 20-9-16,6-14 1 0,4 14-7 0,15-19 1 16,4 8 7-16,10 0-1 0,10 0 22 0,11-1 8 15,10 1 4-15,-1 1-7 0,5 0-19 0,5 0-7 16,3 3-12-16,5 0-11 0,-2 0 0 0,-6-1-6 16,6 1-2-16,3 2 9 0,5 0 0 15,-2 1 9-15,-6-1 15 0,-1 1 6 0,1-1 13 16,-3 1 0-16,1-1-6 0,-7 1 1 0,-7 0 1 15,-15 0 6-15,0 1-3 0,-9-1-4 0,-5 1-9 16,-8 0 0-16,-13-1 1 0,-4 1-6 0,-14 0 5 16,-4-1 9-16,-10 2 13 0,-12-2 27 0,-13 3-4 15,-12-2-18-15,-6 0-20 0,-14 3-27 0,-6-2-8 16,-10 0 1-16,2 1-5 0,-8 0-4 0,0 0 4 16,2 1-8-16,-5-1 0 0,0 1 4 0,0 0-4 15,0 0 4-15,0 0 4 0,0 0-9 0,0 0-38 16,0-2-42-16,0 2-36 0,0 0-37 0,0 0-6 15,0 0-12-15,0 0-20 0,0 0-29 16,0 0-49-16,0 0-56 0,0 0-69 0,0 0-117 0,0 0-201 16,0-2-101-16,0-2 127 0</inkml:trace>
  <inkml:trace contextRef="#ctx0" brushRef="#br0" timeOffset="2250.04">11775 3521 1825 0,'0'0'8'15,"14"0"19"-15,-14 0 14 0,0 0 12 0,0 0 14 16,7 0 6-16,-7 0 13 0,0 0 14 0,0 0 6 15,0 0-5-15,0 0-5 0,0 0-16 0,0 0-17 16,0 0-14-16,0 0-18 0,0 0-2 0,0 0-9 16,0 0 2-16,0 0 3 0,0 0-5 0,0 0 4 15,0 0-3-15,0 0 1 0,0 0-2 0,0 0-4 16,0 0 0-16,0 0-10 0,0 0 0 16,17 0 0-16,-17 0-3 0,16 0 7 0,-16 0 21 15,20 13 7-15,-4-13 7 0,-2 0 6 0,4 0-19 16,-1 9 1-16,7-9-2 0,-3 0-1 0,7 0 14 15,5 0 2-15,-1 0 10 0,12 0 2 0,4 0-2 16,5 0-5-16,3 0-7 0,9 0-7 0,8 0-10 16,-2 0-9-16,1 0-7 0,4-15-9 0,8 15-4 15,-1 0 2-15,10 0-1 0,10 0-2 0,9 0 1 16,9 0-2-16,3 0 5 0,9 0 1 0,6 0 2 16,-1 0 16-16,5 0 7 0,-5-14 8 0,0 14-1 15,-3 0-12-15,-3-21-8 0,4 21-10 16,-1-17 2-16,4 17-6 0,0-18-1 0,3 10-2 15,-1 1 1-15,2 7-4 0,6-12 3 0,4 8 5 16,3-2-6-16,2 2 2 0,2 0-2 0,-5 1-6 16,5-1 5-16,-2 1 3 0,5 0 11 0,-5 0 12 15,-5 0 1-15,-8 2 1 0,-8-1-2 0,-3 1-4 16,-12 1-5-16,-4 0 2 0,-6 0-13 0,-8 0-4 16,-8 0 20-16,-4 0 17 0,-4 0 13 0,-7 0 9 15,-3 0-15-15,-15 0-14 0,-10 0-13 0,-10 0-4 16,-7 0-2-16,-13 0-7 0,-7 0-4 0,-7 0-61 15,-3 0-62-15,-4-13-80 0,-2 13-91 0,0 0-34 16,0 0-23-16,0 0-17 0,-23 0-48 0,23 0-106 16,-27 0-76-16,7 19 95 0</inkml:trace>
  <inkml:trace contextRef="#ctx0" brushRef="#br0" timeOffset="5756.65">5057 5047 1515 0,'0'0'40'0,"-11"0"18"0,11 0 39 0,-8 0 35 16,8 0-1-16,0 0 22 0,0 0-8 16,0 0-2-16,0 0-5 0,0 0-13 0,0 0-3 0,0 0-17 15,0 0-15-15,0 0-12 0,0 0-18 0,0 0-9 16,0 0-11-16,0 0-8 0,0 0 5 16,0 0 2-16,0 0 2 0,0 0 8 0,0 0-1 15,0 0 2-15,0 0 3 0,0 0-8 0,0 0 1 16,0 0-1-16,0 0-5 0,0 0 1 0,15 0-7 15,-15 0-11-15,16 0-5 0,-4 0 1 0,2 0 3 16,3 0 9-16,2 0 2 0,4 0-4 0,2 0 1 16,3 0-10-16,2 0-2 0,1 0 0 0,0 0 0 15,3 0 1-15,2 14 6 0,-1-14 4 0,-1 0-1 16,4 0-1-16,-1 0-6 0,-4 0-2 0,1 8 1 16,3-8 9-16,-1 0 12 0,-1 6 2 15,4-6 0-15,0 4-2 0,3-4-8 0,4 3-4 16,3-2-6-16,2 1 2 0,3-2 4 0,7 0-10 15,2 0 0-15,10 0-13 0,5 1-4 0,1-1 15 16,-1 0 15-16,5 0 8 0,0 0 1 0,-3 0-10 16,-4 0-13-16,-3 0 0 0,-6 0-7 0,1 0 4 15,-1 0 26-15,-2 0 16 0,-3 0 16 0,1 0 8 16,0-11-16-16,1 11-10 0,-4 0-7 0,-2 0-4 16,2 0-4-16,-4-6 0 0,-3 6-6 0,6 0 7 15,-2-4-7-15,-1 4-11 0,5-3 3 0,7 3-10 16,-1 0-1-16,4-1 1 0,1 1-5 0,4-2-3 15,1 2 4-15,-1 0-1 0,-1 0-3 16,-2-1 0-16,-3 1-4 0,3 0 8 0,0 0-4 16,-2 0 0-16,4 0 8 0,1 0 2 0,1 0 3 15,4 0 8-15,4 0-4 0,-1 0 0 0,3 0 3 16,-6 0-3-16,4 0-1 0,-3 11-1 0,4-11 9 16,-1 0 7-16,1 0 2 0,-1 0-3 0,5 0-13 15,0 0-17-15,2 0-4 0,1 0-4 0,-5 0-4 16,-2 0 8-16,4 0-11 0,-4 0 0 0,3 0 4 15,1 0-4-15,2 16 4 0,-1-16 1 0,2 0 2 16,5 11-3-16,1-11 3 0,-4 0 8 0,-5 15 0 16,-6-15 0-16,1 8 3 0,-6-8 0 15,-4 9-6-15,-5-9 14 0,-2 7 0 0,-1-4 0 16,-3-1 2-16,-2 0-13 0,0 1 0 0,-5-2-4 16,-6 0 4-16,1 1 6 0,-11-1-3 0,1 0-4 15,-9-1-3-15,-2 1 4 0,-5-1-5 0,-7 0-1 16,0 0-2-16,-5 0-3 0,-2 0-1 0,-4 0 2 15,-4 0-1-15,0 0-101 0,-4 0-103 0,0 0-115 16,1 0-115-16,-1 0-31 0,0 0-46 0,0 0-28 16,0 0-28-16,0 0-95 0,-26 0-193 0,26 0 142 15</inkml:trace>
  <inkml:trace contextRef="#ctx0" brushRef="#br0" timeOffset="15234.63">3986 6715 2080 0,'9'0'12'15,"-1"0"1"-15,4 0 5 0,-4 0 16 0,4 0 15 16,1 0 23-16,-4 0 21 0,0 0 6 0,2 0-4 16,-3 0-2-16,3 0-15 0,-2 0-7 0,-3 0-17 15,2 0-14-15,-2 0-8 0,-1 0-10 0,3 0-5 16,-4 0 0-16,4 0 10 0,-2 0 7 0,-1 13 16 15,6-13 16-15,-2 0 2 0,0 0 10 0,5 0-5 16,0 0-5-16,3 10 2 0,5-10-9 0,0 0 1 16,4 0 8-16,1 0-4 0,2 0 2 15,7 0 4-15,-2 0-13 0,2 0 3 0,1 0-6 16,-3 0-1-16,-1 0 5 0,1 0-8 0,-3-15 4 16,0 15-12-16,0 0-9 0,2-13 3 0,-2 13-8 15,6 0-10-15,0-13-6 0,8 13-13 0,0-9-1 16,3 9 8-16,2-9 1 0,6 4-2 0,4 0-6 15,4 2-1-15,1-2-1 0,7 1 5 0,-6 0 3 16,7 0-4-16,2 1 1 0,4 0-4 0,0-1 0 16,2 1-1-16,3-2 0 0,0 0 2 0,6 1-3 15,3 0 3-15,0 0-3 0,-2 0 5 16,4 0-1-16,4 2 1 0,-1-1 3 0,2 0 0 16,4 1 0-16,0 0-3 0,1 0 2 0,4 0-2 15,1 2 5-15,-3-2-4 0,2 0-2 0,-2 1 1 16,1-2-2-16,0 0 4 0,-1 1 3 0,1-2-5 15,1 1 0-15,0 0-1 0,-2 1 1 0,1 0 1 16,0-1 3-16,-1 2-3 0,-2-2-1 0,2 3-3 16,-1-1-1-16,4-1 3 0,-1 2 0 0,-2 0 0 15,1 0 2-15,1 0-1 0,-5 0-3 0,3 0 5 16,2 0-3-16,-4-1-1 0,4 1 2 16,-2 0-3-16,-1 0-2 0,-1 0 1 0,-2 0-2 0,-2 0 6 15,-2 0-1-15,-1 0-1 0,-2 0-2 0,3 0 1 16,1 0 0-16,1 0 2 0,-4 0 2 15,0 0-4-15,-1 0 2 0,0 0-4 0,-4 11 4 16,1-11-4-16,-5 0 3 0,1 0-1 0,-4 0 0 16,-1 0 0-16,1 0-2 0,-2 0 2 0,-4 0 2 15,-2 0-4-15,-4 0 3 0,-6 0 2 0,-3 0-8 16,-5 0 7-16,-3 0-4 0,-8 0 0 0,-5 0 2 16,-7 0-2-16,-2 0 2 0,-8 0 0 0,-5 0 0 15,-6 0 0-15,-3 0 0 0,-2 0-6 0,-6 0-11 16,-2 0-45-16,-2 0-45 0,0 0-63 15,0 0-73-15,0 0-52 0,0 0-79 0,-20 0-91 0,20 0-241 16,-30 0-102-16,12 0 124 0</inkml:trace>
  <inkml:trace contextRef="#ctx0" brushRef="#br0" timeOffset="21970">16399 6832 2361 0,'-11'1'12'0,"3"-1"26"0,-3 0 38 0,5 0 37 15,-3 0 22-15,1 0 11 0,-1 0 0 0,2 0 1 16,1 0-4-16,3 0-12 0,0 0-15 0,0 0-22 15,1 0-16-15,2 0-16 0,0 0-12 0,0 0-7 16,0 0 0-16,0 0 0 0,0 0 4 16,0 0 4-16,0 0-1 0,0 0 1 0,0 0-4 15,0 0-8-15,0 0-9 0,13 0 1 0,-13 0 3 16,20 0 8-16,-6 0 15 0,3 0 8 0,5 0 2 16,3 0-5-16,7 0-6 0,2 9-6 0,10-9-4 15,1 0-3-15,6 0-7 0,8 0 10 0,5 0 19 16,5 0 10-16,3 0 20 0,5 0-2 0,3 0-12 15,8 0-7-15,-1 0-6 0,-2 0 5 0,5 0-4 16,-10 0 27-16,-3 0 32 0,-4 0 35 0,-11 0 30 16,-6 0-19-16,-14 0-41 0,-3 0-56 0,-17 0-39 15,-5 0-21-15,-3 0-12 0,-7 0-8 16,-4 0 0-16,-3 0 0 0,0 0 0 0,0 0 1 0,0 0-6 16,0 0 1-16,0 0-13 0,0 0-57 15,0 0-69-15,0 0-100 0,0 0-96 0,0 0-29 16,0 0-19-16,-13 0-13 0,13 0-41 0,0 0-98 15,-14 0-166-15,14 0-294 0,-13 16 151 0</inkml:trace>
  <inkml:trace contextRef="#ctx0" brushRef="#br0" timeOffset="24538.32">18375 6798 1305 0,'0'16'27'0,"-3"-16"16"16,3 0 22-16,0 0 18 0,0 0-10 0,0 10 6 16,0-10 0-16,-2 0 2 0,2 0 2 0,-3 5 5 15,3-5-4-15,-3 0 0 0,-2 0-3 0,4 2-5 16,1-2-4-16,-2 0-6 0,-1 0 3 0,0 0 0 16,1 0-1-16,-1 0 2 0,2 0-4 0,1 0-4 15,0 0 1-15,-2 0-1 0,2 0-1 0,0 0-7 16,0 0 0-16,0 0-5 0,0 0-4 0,0 0 8 15,0 0-6-15,0 0 7 0,0 0 2 0,0 0 0 16,0 0 7-16,0 0 1 0,0 0 3 0,0 0 3 16,0 0-3-16,0 0 6 0,0 0-1 0,0 0-4 15,0 0 2-15,16 0-8 0,-16 0-10 0,9 0 2 16,-9 0 0-16,17 0 3 0,-2 0 12 16,-1 11-1-16,0-11 3 0,7 0 4 0,-3 0-2 15,7 9-3-15,-3-9-6 0,4 0-6 0,1 4 2 16,2-4 9-16,2 2 3 0,-3-1-9 0,3-1-9 15,-1 1-13-15,5-1-11 0,-4 0 11 0,2 0 12 16,1 0 7-16,-1 2 9 0,1-2 1 0,2 1-5 16,2-1 1-16,0 1-4 0,-1 1-8 0,-1-2 6 15,5 0-9-15,-5 1-1 0,6 1 10 0,-2-1-8 16,-2 3 9-16,7-2-6 0,-10 0-2 0,7 1-10 16,-1 0-15-16,-7 1 7 0,0-1-11 0,0 2 0 15,5-1-7-15,-5 0-9 0,-1 1-3 16,2 0 2-16,1 0 29 0,0-1 10 0,9 0 1 15,-5 0-8-15,2 0-15 0,0-1 8 0,5 0 18 16,-1-1 8-16,1-2-10 0,1 1-18 0,5 0-20 16,-7-1-6-16,7 0 1 0,-2 0-3 0,5 0 2 15,-5 0-3-15,7 0 0 0,1 0 2 0,-10 0-1 16,7 0 6-16,-5 0 1 0,1 0 0 0,-1 0 0 16,-3 0 4-16,-1 0 6 0,-2 0 4 0,1 0 2 15,4 0 0-15,-4 0-6 0,2 12 2 0,-1-12-2 16,6 0 3-16,-7 0 4 0,7 7-6 0,-6-7-3 15,2 6-7-15,0-6-7 0,2 3 2 0,-3-3-4 16,-3 4 2-16,-2-4-1 0,-1 3-2 0,2-2 1 16,-2-1-5-16,-4 0 4 0,1 0-1 15,0 0 0-15,0 0 0 0,6 0 1 0,-3 1 0 16,-2 1 0-16,5-2 2 0,2 0-2 0,-1 0 1 16,7 3-1-16,-3-2-1 0,1 1 2 0,3-1-1 15,-1 0 4-15,1 1 2 0,2 1-3 0,-1-3 5 16,-4 1 3-16,-2 2 4 0,4-3 5 0,-6 0-6 15,3 0 0-15,-4 0-3 0,-1 0-2 0,3 0 3 16,-4 0-3-16,5 0 0 0,-2 0-4 0,3 0-2 16,-2 0-2-16,4-13 1 0,-2 13 2 0,4 0 1 15,1 0 1-15,-1 0-5 0,-1 0 6 16,-3 0 5-16,-2 0 1 0,-2 0 8 0,-2 0-5 16,-1 0-3-16,-4 0 6 0,-6 0-3 0,-2 0 0 15,-2 0-2-15,-4 0-8 0,1 0 0 0,-7 0-3 16,0 0 2-16,-1 0 1 0,-7 0-4 0,2 0-1 15,-4 0 0-15,-3 0-2 0,-1 0 0 0,-1 0 2 16,-2 0-3-16,-1 0 0 0,1 0 1 0,-2 0-11 16,0 0-58-16,0 0-62 0,0 0-103 0,0 0-144 15,0 0-154-15,0 0-113 0,0 0-90 0,0 0-84 16,0 0-20-16,-14 0-182 0,14 0 89 0,-15 0 238 16</inkml:trace>
  <inkml:trace contextRef="#ctx0" brushRef="#br0" timeOffset="56447.46">17925 5445 2294 0,'0'0'16'0,"0"0"0"0,0 0 12 0,0 0 20 15,0 0 0-15,0 0 32 0,0 0 23 0,0 0 18 16,0 0 21-16,0 0-1 0,0 0-12 0,0 0-22 16,12 0-24-16,-12 0-15 0,0 0-7 0,0 0 0 15,0 0 6-15,0 0-1 0,0 0 9 0,0 0 0 16,6 0 1-16,-6 0-2 0,5 0-7 0,-2 0-3 16,2 0-1-16,4 0-5 0,-3 0 5 0,5 0-3 15,1 0 3-15,4 0 1 0,3 0 2 0,-2 0 5 16,3 0-3-16,2 0-1 0,2 0-2 0,4 0-1 15,2 0-4-15,2 0-9 0,-1 0-5 16,8-10-6-16,-3 10-5 0,4 0 7 0,1-6-9 16,4 6-2-16,0 0 1 0,1-4-5 0,-2 1 5 15,1 2-7-15,-5 1-2 0,2 0-3 0,-2 0-12 16,-2 0 8-16,0 0-11 0,-2 0 0 0,-3 0 11 16,1 0-8-16,-2 0 16 0,4 0 5 0,-5 0 1 15,0 0 15-15,2 0-6 0,-2 0-1 0,-2 0 5 16,6 0-3-16,-4 0 10 0,3 0-2 0,5 10-2 15,-4-10-15-15,4 0-9 0,3 0-5 0,1 0-9 16,4 6 5-16,3-6-9 0,4 0-4 0,-1 2 8 16,6-2-4-16,1 3 13 0,2-3 4 0,0 0-4 15,2 1 6-15,-3 1-3 0,2-2 0 0,-2 1-4 16,-1-1 0-16,-1 1 8 0,-6-1 3 16,5 0 19-16,-3 0 3 0,-3 0 7 0,3 0 0 15,-3 0-12-15,-4 0-9 0,-3 0-16 0,5 0-6 16,-5 0-5-16,1 0 1 0,1 0-5 0,-4 0 11 15,4 0-6-15,-1 0-3 0,1 0 3 0,3-10-12 16,-5 10 2-16,6 0-3 0,-8 0 10 0,1 0 0 16,-1 0 10-16,-1 0 8 0,-3 0 1 0,0 0 10 15,-4 0 0-15,0 0 5 0,-4 0-1 0,-2 0-11 16,2 0-3-16,-1 0-12 0,2 0-3 0,-4 0-6 16,3 0-7-16,-3-11 0 0,3 11-1 0,0 0 1 15,2 0 5-15,-4 0-1 0,2 0-6 16,2 0 0-16,0 0 5 0,4 0-3 0,-2 0 7 15,-2 0 1-15,6 0-4 0,-3 0 4 0,-2 0-3 16,5 0 1-16,-4 0-1 0,-2 0-5 0,1 0 7 16,5 0-3-16,-5 0-4 0,0 0 1 0,2 0-1 15,-1 0 1-15,0 0 0 0,0 0 3 0,3 0-6 16,-3 0 0-16,-2 0 5 0,3 0 0 0,-2 9 0 16,-2-9-4-16,1 0 4 0,0 0-3 0,-4 0 1 15,1 6 4-15,-4-6-6 0,3 4 6 16,-4-4-6-16,5 2 4 0,-4-1 2 0,-3 0-6 0,4 1 3 15,-1-2-3-15,-3 2 1 0,2-2-1 0,3 2 4 16,-3-1 3-16,3-1 3 0,0 0 1 16,-2 2 1-16,1-2-1 0,2 0-8 0,1 0 7 15,-1 0-2-15,2 0-2 0,0 0 5 0,0 0-9 16,0 0 2-16,2 0 2 0,-2 0-4 0,-1 0 4 16,2 0-1-16,-2-12-5 0,-1 12 4 0,-4 0 0 15,-3 0 4-15,1 0 6 0,-1-7 29 0,-4 7 3 16,-1 0-1-16,4-5-3 0,-4 5-27 0,0-3-2 15,-2 1 3-15,-1 1 5 0,0-1 5 0,-3 1 1 16,1-1-6-16,2 0-7 0,-3 2 1 0,-1-2-1 16,2 1 8-16,0-1 9 0,-2 1 1 0,-3 0 2 15,4-1-4-15,-3-1 1 0,3 1 3 16,-6-1-1-16,2 1 0 0,-2 1-4 0,3-2-6 16,-4 0-5-16,0 1 2 0,2-2-4 0,-3 2 1 15,0 0 0-15,0-1-4 0,0 2-2 0,2-2 0 16,-4 3 0-16,1-2 2 0,0 1 3 0,-2 1-2 15,1-1-1-15,-1 1-4 0,0 0-2 0,0 0 1 16,0 0-2-16,0 0 2 0,0 0-1 0,0 0-1 16,0-2 1-16,0 2-1 0,0 0-4 0,0 0-2 15,0-1 0-15,0 1-4 0,0 0 5 0,0-1 1 16,0 1-4-16,0 0 2 0,0 0-1 0,0 0-2 16,0 0-4-16,0 0 0 0,0 0-1 0,0 0 3 15,0 0 4-15,0 0 3 0,0 0 6 16,-15 23-2-16,15-23-1 0,0 20-3 0,0-6-4 15,-13 1 1-15,13 1 5 0,-5 1 4 0,5 0-1 16,-9 1 3-16,5 2-5 0,2 0 2 0,-4 3-1 16,1-1 1-16,0 1 3 0,1 1 0 0,-2 1-3 15,-1 1 1-15,0-1 0 0,0 2-4 0,3-1 6 16,-4 1-3-16,0-2 0 0,0 2-2 0,-2 0 1 16,0-2-3-16,-1 2 1 0,4-3 3 0,-3 1-2 15,-2 2 5-15,3-1-5 0,1 1 2 0,-5-1-2 16,7 2-1-16,-5 0 5 0,5 0-1 0,-5 0 3 15,5 2-7-15,-2 1 0 0,5 2-1 16,-3 1 0-16,0-1 0 0,4 1 1 0,1 0 1 16,-2 1-2-16,-1-2 3 0,4-1-3 0,-3-1 1 15,3-1 0-15,0 0-1 0,-1-3 5 0,-1-1-6 16,2-1 1-16,0-1 2 0,-1-1-2 0,1-2 6 16,0-1-3-16,0 0 0 0,-2-3-1 0,1 0-4 15,1-1 5-15,-2-1-1 0,-1 0 0 0,3-2 2 16,-5-2-5-16,5 1 2 0,-1-2 1 0,-1 0-2 15,2-1 0-15,0 0 3 0,-3-2 2 0,3 1-1 16,0-1 1-16,-1-2-3 0,1 1-1 0,0-2 3 16,0 0-3-16,-2-1 2 0,2-2-1 0,0 1-3 15,0-1 5-15,0 0-4 0,0-1 5 0,0 0-68 16,0 1-58-16,0-1-81 0,0 0-122 16,0 0-95-16,0 0-109 0,0 0-39 0,0 0-16 15,0 0-35-15,0 0-61 0,-12 0-276 0,12-23-49 16,-14 9 199-16</inkml:trace>
  <inkml:trace contextRef="#ctx0" brushRef="#br0" timeOffset="57914.83">17876 5338 2627 0,'0'-2'28'0,"0"0"30"0,0 0 23 0,0 0 31 15,0 0-2-15,0 2 3 0,0-2 10 16,0 1 4-16,0 0 14 0,0 1 1 0,0 0-5 15,0 0-8-15,0 0-27 0,0 0-24 0,0 0-21 16,0 0-14-16,0 0 4 0,0 0 23 0,0 0 27 16,14 0 3-16,-14 0-2 0,0 0-15 0,0 16-11 15,8-16 12-15,-8 12 4 0,6-2 4 0,-6 2 11 16,5 1-15-16,-5 2 8 0,0 2 0 0,0 2-19 16,0 1 12-16,0 1-2 0,0 2 8 0,0-1 15 15,0 2-3-15,0 1-15 0,0-1-16 16,-16 2-11-16,16 0-9 0,0 0 10 0,0 1 5 0,0 1-2 15,0 0-1-15,0-1-4 0,0 3-17 0,0-2-7 16,0-1 1-16,0 1 0 0,0-1 3 0,0-1-1 16,14 0-12-16,-14 1-15 0,0-2 2 15,11 2 2-15,-11-2-5 0,0 0 9 0,0 1-8 16,8-1 2-16,-8 0 9 0,0-1 2 0,0 0 3 16,3 0-4-16,-3 2-7 0,0-2-10 0,0 0-2 15,0 0 2-15,0 1 3 0,0-1-5 0,0-1 0 16,0-1-2-16,-17-2-2 0,17 0 9 0,0-1-1 15,0-2 3-15,0 0 1 0,-11-3 1 0,11 1 2 16,0-1-4-16,0-2-1 0,0 0-3 0,0 0-2 16,0 0 0-16,-6-2-4 0,6 1 1 0,0-1 1 15,-3 0-5-15,1 0 2 0,2 0 0 16,0 0-3-16,-3 0 7 0,3-1-1 0,0 1 3 16,0-2 4-16,0 3 2 0,0-4 2 0,-4 3 1 15,4-2 1-15,0 0-8 0,0 0 0 0,-3-1-1 16,3 0-5-16,0 0 3 0,-2 0 0 0,-1-1 1 15,3 1 11-15,-3-1 6 0,0-1 5 0,3 0-6 16,-3 0-6-16,1-2-9 0,0 1-3 0,1-1-2 16,-2-2-2-16,3 1 0 0,-2-1 2 0,-1 0 2 15,3-1 4-15,0 0 1 0,-1 1 0 0,1-1 8 16,0 0 1-16,0 0 4 0,0 0-1 0,0 0-4 16,0 0-6-16,0 0-7 0,0 0-3 0,0 0-2 15,0 0-2-15,0 0 0 0,0 0-2 16,0 0-4-16,0 0 0 0,0 0 0 0,0 0 1 15,0 0-1-15,0 0 2 0,0 0 0 0,0 0 2 16,0 0 4-16,0 0-4 0,0 0 0 0,0 0 2 16,0 0 1-16,0 0-1 0,0 0 2 0,0 0 0 15,0 0-4-15,0 0 2 0,0 0 1 0,0 0-3 16,0 0 2-16,0 0 6 0,0 0-6 0,0 0-1 16,17 0 3-16,-17 0-4 0,18 0 2 0,-8 10 2 15,4-10-4-15,4 0-2 0,4 0 2 0,1 0 0 16,5 0-2-16,3 0 2 0,2 0-4 15,7 0-1-15,-1 0-1 0,11 0 1 0,-2 0-1 0,6-16 2 16,5 16 2-16,2 0-2 0,2 0 0 16,1 0 0-16,4-7 1 0,0 7-1 0,2 0 0 15,-1 0 1-15,-4 0 1 0,2 0 0 0,-1 0-1 16,-1 0 3-16,5 0 2 0,-6 0 52 0,-3 0 3 16,-6 0-3-16,-2 13-3 0,-3-13-51 0,-8 0 0 15,-10 0 0-15,-4 0 0 0,-6 0 0 0,-5 8 0 16,-3-8 0-16,-3 0 0 0,-3 0 0 0,-2 0 0 15,0 0 0-15,-6 0 0 0,2 0 0 0,-2 0 0 16,0 0 0-16,0 0 0 0,0 0 0 0,0 0 0 16,0 0 0-16,0 0-47 0,0 0-99 0,0 0-120 15,0 0-167-15,0 0-198 0,-17 0-99 0,17 0-66 16,0 0-67-16,-13 0-23 0,13 0-287 16,-17 0 188-16</inkml:trace>
  <inkml:trace contextRef="#ctx0" brushRef="#br0" timeOffset="64926.62">20944 5354 2978 0,'0'0'28'0,"0"0"13"0,0 14 12 0,0-14 23 0,0 0 4 15,0 0 25-15,0 0 38 0,0 0 33 0,0 0 17 16,0 0 5-16,0 0-15 0,0 0-26 16,0 0-18-16,0 0-21 0,0 0-19 0,0 0-8 15,0 0-13-15,0 0-4 0,0 0-6 0,0 0-13 16,0 0-16-16,0 0-13 0,0-13-6 0,0 13 3 16,0 0 1-16,0-11 10 0,0 11 1 0,0-10-10 15,0 3 3-15,0 0 8 0,0-1 9 0,-13-1 37 16,13-1 24-16,0-3 4 0,0 1 12 0,0 0-23 15,0 1-26-15,0-1-21 0,0 2-33 0,0-1-12 16,0 1-9-16,0 1 1 0,0 0 0 0,16 1 7 16,-16-1-4-16,0 2-22 0,0 2-84 0,0-1-86 15,11 2-92-15,-11 1-72 0,0 1-8 16,0 0-40-16,0 0-35 0,0 1-45 0,0 1-23 16,0 0-35-16,0 0-119 0,-24 0-21 0,24 0 119 15</inkml:trace>
  <inkml:trace contextRef="#ctx0" brushRef="#br0" timeOffset="65315.52">20844 5056 3776 0,'19'-4'20'0,"-2"1"34"15,0 1 42-15,-5 0 47 0,-2-3 25 0,-10 0 15 16,12 1-2-16,-12 3-9 0,5 0-30 0,-5 1-39 16,0-1-39-16,0 1-42 0,0 0-16 0,0 0 1 15,0 0 14-15,-19 0 14 0,19 21 0 16,-22-21-8-16,7 20-14 0,-2-6-9 0,-5 0 0 15,8 1-7-15,-4 2 1 0,2-1-8 0,2 0 3 16,2 2 4-16,2-1 2 0,-2-1 1 0,3 0 0 16,1-3 0-16,3-1-1 0,1-1 8 0,0-4 10 15,3-3 41-15,1 0 56 0,0-4 10 0,0 0-12 16,0 0-18-16,0 0-19 0,22-25 6 0,-22 25 23 16,26-26 5-16,-26 8-13 0,29 0-17 0,-11-3 12 15,-3 0-3-15,2-1-7 0,0-1 15 0,-4 1-23 16,4-2-9-16,-3 1 2 0,0 1-6 0,0 0-6 15,-4 0-11-15,-2 1-9 0,5 3 0 16,-4 0-5-16,-1 3-2 0,-4 3-14 0,7 2-17 16,-8 2-10-16,2 3-4 0,1 3-7 0,0 2-30 15,2 0-30-15,3 0-26 0,0 26-41 0,3-9-39 16,8 4-64-16,-2 5-83 0,2 2-44 0,2 4-15 16,1 2-6-16,-1 0-18 0,-6 4-61 0,-1-1-79 15,3-1-167-15,-4-2-180 0,-8-2 157 0</inkml:trace>
  <inkml:trace contextRef="#ctx0" brushRef="#br0" timeOffset="65949.77">20757 4260 4224 0,'17'-12'4'16,"-17"2"-7"-16,14 4 1 0,-14 1-2 0,0 0-8 16,5 1 11-16,-5 2 5 0,8 2 1 0,-8 0-2 15,0 0-6-15,0 0-11 0,1 0 2 0,2 0 5 16,-3 16 3-16,4-16 4 0,-4 22 0 0,1-8 1 16,-1 3 1-16,0 6-2 0,3 0 6 15,-3 3 0-15,0 0-4 0,0 3 4 0,0 2-5 16,0 2-2-16,-20-2 7 0,20 2-6 0,-15-2-42 0,15 1-7 15,-21-3-10-15,9-4-5 0,-2-4 38 16,-2-4 7-16,1-3 8 0,1-5 17 0,8-2 7 16,-5-4 2-16,6-3-5 0,-4 0-7 0,7-19-6 15,2 19-1-15,0-33 3 0,0 11 7 0,0-6 2 16,24-5 8-16,-24 0 14 0,31-3 8 0,-11 0 7 16,2-1 11-16,6 1 7 0,3 0 4 0,-2 5 18 15,-1 0 5-15,1 2 1 0,3 2 3 0,-5 3-7 16,-2 2-23-16,3 0-12 0,-6 3-3 15,3 2 8-15,-5 1 10 0,0 3 4 0,-1 1-11 16,-7 0-24-16,2 3-14 0,-5 3-9 0,-1 1-14 16,-2 1-7-16,-4 3-5 0,0 0-11 0,-2 1 0 15,0 0 6-15,0 0 1 0,0 0 12 0,0 20-4 16,-27-20-25-16,27 25-5 0,-26-8-18 0,12 3 7 16,-3 1 10-16,-5 3 11 0,2 1 6 0,1 1-4 15,-1 2 4-15,-2-1-13 0,4-2 5 0,1 3 4 16,0-1 1-16,3 1 12 0,0-1 3 0,0-1-5 15,9-2 7-15,-1-2 3 0,3-1 5 0,3-2 6 16,0-5 11-16,0-2 13 0,21-3 17 0,-21-2 18 16,31-4 4-16,-7-2 3 0,2-1 10 15,2 0-5-15,6 0-3 0,-1 0-8 0,2-24-27 0,1 24-12 16,-2-20-9-16,-1 20-11 0,-5-23-4 16,-3 12 8-16,1-1-20 0,-7 1-74 0,-4 1-75 15,-2 0-111-15,-2 3-162 0,-7-2-147 0,4 3-266 16,-5-1-219-16,2 3 178 0</inkml:trace>
  <inkml:trace contextRef="#ctx0" brushRef="#br0" timeOffset="74175.3">6696 8865 3465 0,'11'-8'0'0,"-2"2"-2"0,-1 2 2 15,-4-2 0-15,-1 2 10 0,-1 1 5 16,0 2 4-16,-2-1 1 0,0 2-15 0,0 0-3 15,0 0 20-15,0 0 36 0,0 0 28 0,0 26 8 16,0-26-21-16,-22 30-29 0,22-11-22 0,-17 6-5 16,17 2-9-16,-17 2-4 0,17 2-3 0,-11 2 0 15,11 1 2-15,0-1-23 0,-11 2-60 0,11-3-72 16,0-1-83-16,0-2-83 0,0-3-59 0,0-3-122 16,0-5-199-16,0-4 45 0,-3-6 119 0</inkml:trace>
  <inkml:trace contextRef="#ctx0" brushRef="#br0" timeOffset="74335.5">6683 8597 3321 0,'8'-15'0'0,"1"1"-1"0,-4 4 1 16,1 1-4-16,-1 0-5 0,0 4-35 0,-2 2-51 15,-3 2-45-15,0 1-15 0,0 0-20 0,0 0-40 16,0 24-111-16,0-24-269 0,0 26-15 0,0-10 90 15</inkml:trace>
  <inkml:trace contextRef="#ctx0" brushRef="#br0" timeOffset="74595.59">6995 8621 4077 0,'13'-7'8'0,"-4"1"6"0,-1 2 9 16,-4-1 10-16,3-2 2 0,-4 3-3 0,-3 4-8 16,1 0-12-16,-1 0 3 0,0 0 36 0,0 0 22 15,0 22 13-15,-17-22-10 0,17 28-38 0,-18-7-23 16,4 3-15-16,-2 4 0 0,-1 2 4 0,-2 3-3 16,-1 3 7-16,2 1-3 0,-1 3-7 15,3 5-42-15,2 2-59 0,2 2-73 0,1 1-90 16,7-1-55-16,4 1-53 0,0 0-40 0,0-3-61 15,0-6-139-15,20-7-68 0,-20-4 114 0</inkml:trace>
  <inkml:trace contextRef="#ctx0" brushRef="#br0" timeOffset="75054.82">7012 8886 4065 0,'13'-23'43'0,"-2"-1"56"16,-2 6 68-16,2 4 63 0,-2 1 4 15,-3 3-27-15,-3 5-55 0,2 2-63 0,-3 1-48 16,-1 2-36-16,-1 0-17 0,0 0 7 0,0 0 14 16,0 22 19-16,0-22 10 0,0 30-4 0,0-9-11 15,0 2 4-15,0 5 0 0,0 4 7 0,0 2-6 16,-18 1-12-16,18 4 3 0,-13-1-12 0,13 0 2 16,-17 1-3-16,8-1-9 0,-2-4 1 0,5-2-1 15,-1-7-1-15,1-3 1 0,5-4 3 0,-2-4 11 16,0-4 9-16,1-5 15 0,2-1 89 0,0-3 27 15,0-1-7-15,0 0-18 0,0-22-88 0,0 6-38 16,0-3-2-16,19-6 0 0,-19-8 2 0,15-4-11 16,-15-4 11-16,19-3 1 0,-19-2-1 0,21 0 2 15,-10-2-4-15,2 3-1 0,-2 3-2 0,-2 3 13 16,5 3-9-16,-3 2-2 0,-3 5 5 16,2 1-10-16,3 4 7 0,-5 3 6 0,2 2-2 15,3 3 0-15,-5 3-4 0,2 1-9 0,0 3 2 16,-1 2-6-16,2 2-4 0,-5 2 1 0,5 1-8 15,-6 2 6-15,4 0-2 0,-3 0 5 0,5 0 3 16,0 23 2-16,1-23 9 0,-1 28-14 0,3-10-13 16,0 1-32-16,-1 3-9 0,-9 0-30 0,4 1-29 15,-6 0-29-15,-2 1-46 0,0 2-27 0,0 0-14 16,-31 0-13-16,31-1-35 0,-35 1-48 0,12-2-74 16,0 1-81-16,-5-1-164 0,-2-4-172 0,1-4 136 15</inkml:trace>
  <inkml:trace contextRef="#ctx0" brushRef="#br0" timeOffset="80517.17">8304 7712 2364 0,'4'4'0'0,"-4"-1"-4"15,8-3 4-15,-8 0 0 0,2 0 8 0,-2 0 16 16,1 0 7-16,-1 0 12 0,0 0 23 0,0 0-2 16,0 0 6-16,0 20-5 0,0-20-31 0,0 25-9 15,0-8-14-15,0 4-5 0,0 2-2 0,0 3 3 16,16 0-6-16,-16 3 0 0,0 0 4 15,18-1-1-15,-18 1 3 0,13 1-3 0,-13-2-3 0,11 2 6 16,-11-1-9-16,0 0-24 0,0-2-34 16,0-2-45-16,0-1-48 0,0-4-61 0,0-3-77 15,0-4-134-15,0-5-133 0,-22-4 88 0</inkml:trace>
  <inkml:trace contextRef="#ctx0" brushRef="#br0" timeOffset="80901.5">8440 7743 2914 0,'30'-7'7'0,"-1"0"0"0,-5 2-3 0,-1 1 6 15,-3 2-1-15,-4 0 14 0,-1 2 14 0,-2 0 11 16,-1 0 9-16,-4 20 5 0,3-20 3 16,-5 25-6-16,3-9-6 0,-6 2-6 0,2 4 21 15,-2 3-1-15,-3 3-7 0,0 3-12 0,0 1-31 16,0 3-7-16,0 3-2 0,0 2 3 0,-19 1-6 15,19 2 0-15,-21-1 2 0,5 0-6 0,-4-2 5 16,-5-1-2-16,-3-4 1 0,-3-7-11 0,-1-2-23 16,-7-9-9-16,-2-6-10 0,-4-6 4 0,-3-5 9 15,0 0 0-15,-5-23 2 0,2 3-1 0,0-6 13 16,3-5 6-16,-2-5 9 0,7-1 13 0,4-4-1 16,3-2 4-16,5-2-5 0,6 1-1 0,7-2 11 15,5 1 1-15,5 0 7 0,8 2-3 16,0-1 0-16,0 2 2 0,35 1 3 0,-15 1 9 15,9 5-3-15,7 3-10 0,6 5-10 0,4 4-11 16,10 5-11-16,0 6 3 0,9 7 1 0,2 5-24 16,0 0-36-16,4 0-48 0,-5 34-59 0,-3-14-42 15,-2 4-47-15,-2 4-71 0,-8 0-120 0,-3 3-208 16,-3 0 85-16</inkml:trace>
  <inkml:trace contextRef="#ctx0" brushRef="#br0" timeOffset="81585.17">11683 8182 2371 0,'0'0'11'0,"9"0"3"0,-9 0 5 16,0 0 20-16,5 0 9 0,-3-15 17 0,4 15-1 15,-2 0-7-15,0 0-13 0,5-9-10 16,-3 9-3-16,5 0-17 0,-3-7-7 0,3 7-7 15,-1 0-7-15,0 0 7 0,2 0-3 0,-1 0 2 16,1 0 2-16,-4 0-2 0,6 0 1 0,-6 0-3 16,0 0 2-16,-4 0 3 0,3 0 0 0,-4 0-2 15,-2 11-4-15,-1-11-1 0,0 0-4 0,0 0 0 16,0 0 0-16,0 0-3 0,0 0 12 0,0 8 0 16,0-4 5-16,0 4 1 0,0 1-7 0,0 2 4 15,-15 2-3-15,15 3 1 0,0 1 4 0,-16 2-4 16,16 0 4-16,-15 1 0 0,15 0-3 0,-14 0 4 15,7-2-4-15,-2 0-1 0,3-4 2 0,-3 1-3 16,4-2-1-16,0-3 2 0,1-2 0 16,1-3 0-16,-1 0 8 0,4-3 38 0,-1 1 37 15,1-3 13-15,0 0 0 0,0 0-34 0,18 0-35 16,-18 0-13-16,27 0-4 0,-8 0-5 0,1 0-7 16,8 0 2-16,-4 0-2 0,1 0-4 0,5 0-43 15,-2 0-44-15,0 0-64 0,-5 0-73 0,2 0-66 16,-5 0-129-16,3 0-180 0,-6 0 21 0,-1 0 112 15</inkml:trace>
  <inkml:trace contextRef="#ctx0" brushRef="#br0" timeOffset="81993.98">12236 8251 3098 0,'26'0'12'0,"-6"0"1"0,-1 0 1 15,-2 0 3-15,-5 0-10 0,1-19 8 0,-4 19 2 16,-4 0 5-16,-4 0 1 0,1 0-8 0,-2 0 23 16,0 0 52-16,0 0 20 0,0 19 11 0,0-19-19 15,0 28-53-15,-20-8-9 0,20 3 8 0,-16 3 2 16,16 1 0-16,-22 0-9 0,11 0-12 0,-1 1-7 16,-2 0-2-16,-3-1-7 0,0-1 0 0,0 1-4 15,-5-2-3-15,0-1 6 0,-2 0-5 0,-1-3 0 16,-3-1 1-16,-2-1-8 0,-1-4 4 15,0-2 6-15,-1-4-5 0,-1-4 3 0,-3-2-16 16,2-3-23-16,-2 0-5 0,-1-18-5 0,2 18 7 16,-1-33 19-16,-3 10 7 0,6-2 8 0,2-4-1 15,10-1 0-15,-1-3 2 0,6-1-1 0,9 0 0 16,7-1 4-16,0-1 2 0,0 2 10 0,35-2 5 16,-10 2-1-16,5 3 1 0,5 1-10 0,4 1 0 15,5 5-5-15,2 2-3 0,1 4-1 0,4 4-3 16,-1 2-1-16,-2 4-3 0,-3 2-30 15,-6 4-70-15,-1 2-74 0,-8 0-86 0,-5 0-67 0,-4 18-33 16,-7-18-68-16,-1 32-162 0,-7-11-66 0,-3-1 104 16</inkml:trace>
  <inkml:trace contextRef="#ctx0" brushRef="#br0" timeOffset="83325.35">15959 8659 2485 0,'0'0'18'0,"0"0"6"16,0 0 8-16,0 0 19 0,0 0-1 15,0 0 11-15,0 0 5 0,19 0-15 0,-19 0-10 16,0 0-10-16,14 0-3 0,-14 0 0 0,8 0-3 0,-8 0-7 16,14 0-9-16,-7 0-3 0,0 0 9 15,-1 0 3-15,2 0 12 0,-2 0 7 0,2 0-1 16,-4 0 0-16,-1 0 0 0,4 0-7 0,-4 0-10 16,-2 0-8-16,2 0-9 0,-3 0-4 0,0 0 0 15,0 0-3-15,2 0-4 0,-2 0-2 0,0 0-1 16,0 10 6-16,0-10 3 0,0 0-1 0,0 10 11 15,0-10-3-15,0 12-2 0,-19-5 4 0,19 2-13 16,-15 0-8-16,15 1-4 0,-17-1-1 0,17-1 2 16,-17 0 5-16,17 0 8 0,-14-1-2 0,14-1 3 15,-11-1 1-15,11 0-3 0,-3-2 4 16,3 1 7-16,-3-2 27 0,3 0 36 0,0-2 41 16,0 0 20-16,0 1-1 0,0 2-9 0,18 0-11 15,-18 0 6-15,20 1-3 0,-20-1 1 0,28 1-5 16,-14-1-12-16,0 0-13 0,-14-2-10 0,17 2-20 15,-17-1-13-15,13-2-9 0,-13 0-19 0,0 1-7 16,0-1-5-16,0 1 0 0,0-1 0 0,0 1-8 16,0-1 0-16,0 0-6 0,0 2 13 0,0 1 8 15,0 2-1-15,-19 1 1 0,19 0-25 0,-25 2-39 16,13 2-28-16,-4 1-37 0,1-1-31 0,-2 1-20 16,1-1-36-16,-1 1-34 0,2-1-35 15,-2 0-22-15,-1-3-36 0,1-1-81 0,-1-3-149 0,2-3-63 16,-2 0 102-16</inkml:trace>
  <inkml:trace contextRef="#ctx0" brushRef="#br0" timeOffset="83718.03">16219 8576 2859 0,'26'-1'7'0,"-6"0"1"0,2 0-2 15,-7 0-2-15,-2 0-12 0,-7-1 1 0,-1 2 13 16,1 0 32-16,-3 0 22 0,-3 17 20 0,2-17 13 15,-2 19-16-15,0-19 2 0,1 26 3 16,-1-11-3-16,0 1 5 0,0 1 5 0,0 1-6 0,0 0-1 16,-17 0 4-16,17 1-3 0,0 0-17 15,-19 1-11-15,19-1-16 0,-21 1-20 0,11 1-1 16,-7-1-7-16,2 1-3 0,-7-3 3 0,2 0-2 16,-6-1-1-16,2 0 3 0,-5-3-7 0,-1-3 8 15,-1-2-1-15,-3-4-10 0,1-3-1 0,2-2 5 16,-3 0-8-16,6 0-5 0,0-19 3 0,2 19-12 15,0-28 3-15,5 12 12 0,6-4 4 0,-1-1 1 16,4-3-3-16,6-4-3 0,3 0-4 0,3-2 0 16,0-1 4-16,0-1 2 0,23-1 0 15,-23 1-1-15,36 0 8 0,-10 0 2 0,-1 3 6 0,6 3-5 16,0 2-1-16,3 3-7 0,-1 4-6 0,2 1 5 16,1 6-8-16,-2 3 2 0,-1 3-19 15,-2 2-58-15,-2 2-55 0,-2 0-72 0,-4 0-61 16,0 23-33-16,-4-23-36 0,-5 30-63 0,-2-13-142 15,-4 2-126-15,-5-1 96 0</inkml:trace>
  <inkml:trace contextRef="#ctx0" brushRef="#br0" timeOffset="85748.04">8783 7963 2509 0,'0'0'7'0,"0"0"3"0,-6 0 10 16,6 0 15-16,0 0 10 0,0 0 14 0,0 0 6 15,0 0 0-15,0 0-7 0,0 0-8 16,0 0-1-16,0 0-5 0,0 0-3 0,0 0 2 0,0 0-2 16,13 0 10-16,-13 0 10 0,0 0 4 15,11 0 8-15,-1 12-3 0,1-12 12 0,3 0 14 16,5 13 3-16,1-13 4 0,5 12-13 0,0-7-5 16,6 2-5-16,6-3-8 0,2 2-2 0,7 0-5 15,7 2-5-15,3-4 15 0,11 2 8 0,3-2-4 16,6 2-1-16,0 0-9 0,4-1-4 0,7 2-5 15,3 0-11-15,7 2-20 0,7 2-18 0,6 3 24 16,2 2 45-16,4-1 21 0,-3 1 19 0,4 0-14 16,-10-2-15-16,-8-1 4 0,-9-3 22 15,-14-1 12-15,-9-5 10 0,-11 2 21 0,-11-5 2 0,-9-1-6 16,-10 0-20-16,-7 0-46 0,-7 0-45 16,-7 0-23-16,-4 0-21 0,-1 0 1 0,0 0 2 15,0 0-12-15,0 0-24 0,0 0-47 0,0 0-62 16,0 0-84-16,0 0-81 0,0 0-58 0,0 0-24 15,-12 0 14-15,12 0 17 0,0 0 5 0,-14 0-21 16,14 0-40-16,-9 0-29 0,-1 0-73 0,3 0-148 16,-3 0-6-16,6 0 118 0</inkml:trace>
  <inkml:trace contextRef="#ctx0" brushRef="#br0" timeOffset="86072.77">10986 8032 3389 0,'0'-8'32'0,"0"2"35"0,0-2 48 16,17 2 54-16,-17 0 4 0,0 0 12 15,17 2-32-15,-17 0-24 0,0 2-19 0,17 2-31 16,-17-1-2-16,11 1-19 0,-11 0-7 0,16 0 3 16,-5 0 0-16,-5 0 13 0,6 0 11 0,-3 16 3 15,1-16 17-15,4 0 2 0,-2 16-10 0,1-16-16 16,-3 14-14-16,1-14-7 0,0 13 11 0,2-13 10 16,-4 14 1-16,3-5-9 0,2 2-7 0,0 1-11 15,0 0-15-15,0 1-4 0,0 0-17 0,-3 1-1 16,1-2-5-16,-1 1-3 0,-4-2 3 0,2 2-3 15,-4-1-8-15,-2 0 4 0,-2-1 0 0,-1 2 0 16,0 1 15-16,0 1-3 0,0 0-1 16,-25 0-4-16,25 0 5 0,-31 1-4 0,10-3-1 15,2 1-31-15,-7-3-51 0,1 0-48 0,-2-2-69 16,-2 0-28-16,-1-2-31 0,4-2-16 0,-2 1-6 16,0-3-21-16,0 1-32 0,6-1-42 0,-2-1-36 15,5 0-27-15,3 2-24 0,4-1-86 0,4 1-125 16,4 0 111-16</inkml:trace>
  <inkml:trace contextRef="#ctx0" brushRef="#br0" timeOffset="87149.52">9431 9578 2746 0,'7'0'-2'0,"-7"0"1"0,0 0 28 16,0 0 49-16,0 0 49 0,0 9 39 0,0-9 2 15,0 0-16-15,0 5-18 0,-18-5-16 0,18 5-16 16,0-5-14-16,0 1-20 0,-11 1-25 0,11-1-10 15,0-1-15-15,0 1-3 0,0 0 20 16,0 0 11-16,0-1 21 0,0 0 10 0,0 2 8 0,0 0-6 16,0 2-6-16,29-2-9 0,-11 2-2 15,6 0 19-15,4 1 22 0,10-1 31 0,0 1 36 16,7-3 22-16,5-1 25 0,9 0 14 0,3-1-2 16,3 0-6-16,8 0-22 0,5 0-12 0,3-19-18 15,1 19-15-15,-3 0-13 0,-3-19-26 0,-6 19-30 16,-6-11-25-16,-7 11-23 0,-10-10-13 0,-10 10-10 15,-9 0-12-15,-8-8 1 0,-4 8-11 0,-10 0-11 16,-3-3-65-16,-3 3-85 0,0 0-81 0,0 0-84 16,0 0-87-16,0 0-48 0,-20 0-35 0,20 0-82 15,-33 20-54-15,10-20-120 0,-1 12-323 0,-2-12 177 16</inkml:trace>
  <inkml:trace contextRef="#ctx0" brushRef="#br0" timeOffset="89251.19">13026 8438 2003 0,'-2'6'12'0,"2"-6"0"0,0 0 5 16,0 0 13-16,0 0 9 0,0 0 16 0,0 0 20 16,0 0 11-16,0 0 3 0,0 0-1 0,0 3-12 15,0-3-10-15,0 0-20 0,0 0-14 0,0 0-11 16,0 2-12-16,0-2 5 0,0 0 3 0,0 0 8 16,0 1 7-16,0-1-1 0,0 1 3 0,0 0 4 15,0-1 18-15,0 1 14 0,0 0 21 0,0 2 14 16,0 0 7-16,14 1-3 0,-14 1-12 0,16 1-13 15,-16 0-19-15,18 0-4 0,-2 0-1 0,-2 1-1 16,6-1 8-16,-1-1-6 0,2 1-10 0,4-1 8 16,-2 1-7-16,5-1 9 0,2 0 12 15,2 0-3-15,1 0 1 0,7-1-6 0,2 1-4 16,5-2-14-16,3 0-15 0,9 1-2 0,3 0 12 16,7-1 21-16,9 1 18 0,9 1 4 0,3 0-13 15,6 0-16-15,2-1-4 0,3 2-1 0,-3-1-3 16,-4 1 8-16,-4-2 18 0,-1 1 22 0,-10 0 31 15,-3-2 32-15,-9 2 4 0,-3-1-3 0,-7 0-24 16,2-2-27-16,-8 1-23 0,0 0-20 16,-2-1-5-16,-4-1-16 0,0 2-9 0,-7-2-2 0,3 1-12 15,-6 0 0-15,-2 0-9 0,-3-1-8 16,-4 2-1-16,-4-2 0 0,-5 1 0 0,-3-2-4 16,-2 1 2-16,-3 1-4 0,-2-2 2 0,-6 0 0 15,2 0-5-15,-3 0-1 0,0 0-3 0,0 0-59 16,0 0-86-16,0 0-108 0,0 0-116 0,0 0-39 15,0 0-10-15,0 0 9 0,0 0 6 0,0 0-15 16,-14 0 3-16,14 0 16 0,0 0-9 0,-15 0-90 16,7 0-170-16,-4 0 82 0</inkml:trace>
  <inkml:trace contextRef="#ctx0" brushRef="#br0" timeOffset="89616.52">15292 8545 3437 0,'0'0'0'0,"23"-5"2"0,-23 3 24 15,0-2 51-15,19-2 46 0,-19 3 44 0,0 1 4 16,14 0-21-16,-14 2-23 0,0-1-27 0,11-1-17 16,-11 2-27-16,9 0-21 0,-1 0-16 0,-4 0-12 15,7 0-2-15,-5 0-6 0,8 0 4 0,0 0 3 16,2 21 3-16,1-21 17 0,2 19 3 0,1-19 0 16,2 20 2-16,-5-9-3 0,3 1-1 0,3-1 18 15,-4-2 15-15,-2 1 21 0,-2-3 24 16,1 3 14-16,-2-4 4 0,-2 0-16 0,-1-1-28 0,-5-2-33 15,-1-1-23-15,0 0-23 0,-5-2-4 0,0 0-4 16,0 1 8-16,0 2 19 0,0 3-4 16,-21 1 8-16,21 2 4 0,-34 1-7 0,11 2 3 15,-11 3-7-15,-3-1-3 0,-8 1-5 0,-4-2 0 16,-3 0-4-16,-1-1-59 0,0-1-16 0,0 0-32 16,5-4-29-16,5 2 10 0,7-2-19 0,5-1-5 15,3-2-15-15,9-1 8 0,6 2 9 0,2-4 16 16,6 1 23-16,3-2 4 0,1 1-24 0,1-1-41 15,0 0-60-15,0 0-58 0,20 0-48 0,-20 2-36 16,28-1-53-16,-11 1-144 0,0-1-55 0,8 1 101 16</inkml:trace>
  <inkml:trace contextRef="#ctx0" brushRef="#br0" timeOffset="90864.04">13418 9544 2787 0,'0'3'14'16,"0"0"-3"-16,0 0 4 0,0 0 25 0,0-1 21 15,0 0 39-15,0 1 35 0,0-2 12 0,0 2 6 16,0 0-1-16,0 0 3 0,0-2-14 0,-17 3-15 16,17-4-20-16,0 2-19 0,0-2-8 0,0 0 1 15,0 0 9-15,0 1 11 0,0-1 13 16,0 0 12-16,0 0 9 0,0 0 13 0,0 0 6 0,0 0-25 16,0 0-27-16,0 0-41 0,0 0-36 15,22 0 13-15,-6-17 27 0,2 17 38 0,10-13 56 16,5 13 31-16,9-17 15 0,4 8 11 0,10 0-13 15,6 0-8-15,6-1-16 0,10 1-2 0,4 0 3 16,5 0-15-16,3 2 8 0,2 1-16 0,-1-1-42 16,0 0-35-16,-8 0-40 0,-2 1-33 0,-5 0-6 15,-3 1 0-15,-9 0 0 0,-10 0 0 16,-11 2 0-16,-7 0 0 0,-11 2 0 0,-5 1 0 0,-10-3 0 16,-4 3 0-16,-5 0 0 0,-1-1 0 0,0 1 0 15,0 0 0-15,0 0 0 0,0 0 0 16,0 0 0-16,0 0-8 0,-21 0-102 0,21 0-128 15,-22 0-193-15,9 15-284 0,-2-15-115 0,-1 0-105 16,1 19-91-16,-1-19-229 0,1 15 146 0,4-15 235 16</inkml:trace>
  <inkml:trace contextRef="#ctx0" brushRef="#br0" timeOffset="98824.01">17650 8500 2792 0,'11'-9'11'0,"0"1"18"15,-5 0 20-15,3 2 36 0,-3 1 24 0,-1 1 23 16,3 1 24-16,-5 2 12 0,-3 1 10 0,1 0 1 15,-1 0-13-15,0 0-21 0,0 0-20 0,0 0-27 16,0 0-22-16,0 0-21 0,0 0-16 0,0 0-6 16,0 0 11-16,0 0 8 0,0 0 16 0,0 0 6 15,0 0-6-15,0 0 0 0,0 0-12 0,0 0-9 16,0 0-9-16,0 0-9 0,0 0-7 16,0 0-7-16,0 0-4 0,0 0 18 0,0 0 20 15,-9 0 8-15,9 0-9 0,0 15-17 0,-8-15-27 16,8 0-11-16,-4 22 5 0,4-22-8 0,-7 21 6 15,7-8 8-15,0-1 3 0,0 3-3 0,0 0-8 16,0 1-3-16,0-1-1 0,0-1 11 0,0 1 0 16,24-1 1-16,-24-2 3 0,14-2-8 0,-14-3 4 15,15 0 5-15,-15-3-4 0,0-1 4 0,14-3 4 16,-14 0-4-16,14 0 7 0,-6 0-7 0,1-18 0 16,-1 18 0-16,4-20-7 0,1 20 6 0,-5-27 24 15,4 11 70-15,-3 0 36 0,-3-1 21 0,4-1 8 16,-2-2-40-16,-1 0-9 0,0 2 11 15,0-1-4-15,-2 1 8 0,-2 2 5 0,3 2-4 16,0 2-1-16,-6 2-24 0,2 3-27 0,0 1-32 16,-2 2-33-16,3 3-18 0,-3 1-11 0,0 0-14 15,0 0 5-15,0 0 7 0,4 0 7 0,-2 29 11 16,3-11-1-16,-4 3 0 0,2 6-1 0,3 5 6 16,-1 3 20-16,6 4 27 0,-8 2 9 0,3-1 4 15,-1 2-16-15,-2 1-26 0,-3 0-6 0,0 1-7 16,0 2 2-16,0 0-5 0,0 1-3 0,0 0-3 15,-20-3-3-15,20-1 6 0,0-4-5 0,-22-3 5 16,22-4-2-16,-17-5-12 0,17-6-33 0,-16-4-27 16,6-3-32-16,0-4-25 0,1-3-4 15,-3-1-29-15,1-2-24 0,-3-4-48 0,0 0-63 16,-3 0-78-16,-5 0-35 0,0-28-4 0,-3 11 36 16,-4-3 41-16,6-6-12 0,-7-1-23 0,2-2-39 15,5-2-38-15,1-2-88 0,5 0-185 0,11 2 45 16,6 2 126-16</inkml:trace>
  <inkml:trace contextRef="#ctx0" brushRef="#br0" timeOffset="99106.18">18283 8678 3422 0,'-15'0'-2'15,"1"0"-2"-15,1 0 36 0,13 0 64 0,-14 0 45 16,14 0 47-16,-9 0 1 0,9 0-23 0,-6 0-3 16,6 15-7-16,0-15-2 0,0 0-11 0,0 0-17 15,0 0-13-15,0 0-5 0,0 0-4 0,17 0-14 16,-17 10-18-16,20-10-19 0,-5 7-25 0,1-7-5 16,7 9-7-16,1-4-16 0,2-2 4 0,0 1-12 15,5 0-69-15,-6-2-57 0,2 0-74 16,-1 0-62-16,-3-1-9 0,-4 0-41 0,-2-1-34 15,-3 0-45-15,-2 0-35 0,-4 0-56 0,-2 0-133 16,-3 0-96-16,2 0 112 0</inkml:trace>
  <inkml:trace contextRef="#ctx0" brushRef="#br0" timeOffset="99279.17">18233 8901 3037 0,'-7'16'71'15,"0"-1"61"-15,7-3 72 0,0-2 67 0,0-4-12 16,30-4-5-16,-30 3-27 0,31 0-14 0,-8 1-12 15,-1 0-20-15,1-3-32 0,4 2-45 16,-1-1-47-16,0-1-30 0,-4 0-18 0,3-2-5 16,-3 1-58-16,-2-1-68 0,2 1-82 0,-2-1-107 15,-5 0-84-15,7-1-111 0,-5 3-124 0,-3-1-265 16,3-2-4-16,-3 3 175 0</inkml:trace>
  <inkml:trace contextRef="#ctx0" brushRef="#br0" timeOffset="114964.84">19250 8113 3370 0,'0'-9'16'0,"0"2"27"16,16 1 38-16,-16 1 35 0,0 0 17 0,0 1 4 16,17 2-13-16,-17 1-12 0,0 1-21 0,0-1-25 15,0 1-22-15,0 0-27 0,0-2-14 0,0 2-6 16,0 0-3-16,0 0 7 0,0 0 6 0,0 28-1 15,0-28-1-15,-19 32 1 0,19-10-6 0,-14 3-4 16,14 2 6-16,-17 2-5 0,17 2-1 0,-17 0 1 16,17 0-19-16,-11 1-24 0,11-2-9 15,0-2-13-15,0-1 10 0,0-3 18 0,0-2 13 16,0-5 14-16,25-3 12 0,-25-3 6 0,20-3 7 16,-6-3 21-16,-1-4 17 0,0-1 21 0,1 0 14 15,-3 0 13-15,6-18 9 0,-3 18-1 0,0-20 8 16,0 7-12-16,0-2-5 0,0-2 6 0,-1-1-1 15,-4-1-1-15,2-2 9 0,-5-1-9 0,2 1-13 16,-4-1-27-16,3 1-17 0,-4 3-25 0,0 2-11 16,-3 2 1-16,0 4-18 0,0 1 1 0,0 3-13 15,0 3-24-15,0 2-23 0,0 1 1 0,0 0 2 16,0 19 18-16,0-19-2 0,0 31-24 0,-17-8-18 16,17 0-20-16,0 8 11 0,0 0 2 0,0 0-6 15,0 2 1-15,0 0-3 0,0-3 1 16,0-2 15-16,0 0 14 0,18-6 17 0,-18-2 25 15,18-3 16-15,-18-5 20 0,13-4 3 0,-13-4 4 16,18-2 13-16,-8-2 12 0,1 0 23 0,3-20 10 16,2 20 6-16,-4-27-1 0,7 9-5 0,-8-2-4 15,6-2-5-15,-3-1-17 0,0-2-16 0,0-1-2 16,-3-1-8-16,-2 1-1 0,2-1-1 0,-2 2-6 16,-4 1-7-16,-1 2-3 0,1 4-46 0,-2 1-50 15,0 5-66-15,0 1-101 0,-3 4-84 0,5 4-89 16,-5 2-47-16,0 1-52 0,0 0-164 0,0 18 45 15,0-18 115-15</inkml:trace>
  <inkml:trace contextRef="#ctx0" brushRef="#br0" timeOffset="115792.79">19852 8814 1110 0,'0'0'36'0,"0"0"49"0,0 0 35 15,0 0 24-15,17 0-15 0,-17 0-31 0,0 0-21 16,14 14-5-16,-14-14 2 0,0 0 13 0,0 0 13 16,0 0 10-16,0 0 2 0,0 0-10 0,0 0-12 15,0 0-24-15,0 0-20 0,0 0-21 0,0 0-20 16,0 0-46-16,0 0-107 0,0 0-212 0,0 0-311 16,0 0 43-16</inkml:trace>
  <inkml:trace contextRef="#ctx0" brushRef="#br0" timeOffset="123709.05">19722 8729 2646 0,'-5'-2'35'0,"5"1"25"0,0-2 35 0,0 2 36 15,0-1-10-15,0-1 7 0,0 2-18 0,0-2-22 16,19 0-23-16,-19 0-23 0,0 1-3 0,0-2-7 16,0 0 2-16,12 0-4 0,-12 0-19 0,0-2-2 15,13 2-9-15,-13-2-4 0,3 2 4 16,-3 0-5-16,6-1-1 0,-3 0 1 0,-1 3-5 0,6-2 3 15,-4 3-1-15,4-1-5 0,0 1 1 0,3 0-1 16,-2 1 3-16,5 0 5 0,-3 0-1 0,1 0 0 16,-3 0 1-16,2 0-1 0,0 15 1 15,-5-15-1-15,1 0-1 0,0 14 1 0,-2-14 5 16,-2 14-1-16,3-14 4 0,-6 16-4 0,3-7 2 16,-3 1 4-16,0 3-4 0,0-2 3 0,0 3-3 15,-17 0-1-15,17 2 5 0,-24 1 2 0,24-1-2 16,-27 0 0-16,9 0-1 0,2 1-3 0,-1-2 0 15,3 1 3-15,5-2-3 0,-4-3 3 0,1 0-1 16,7-2-6-16,-3-2-2 0,4-1 1 16,-1-2 5-16,5-2 3 0,-3 0 18 0,3-1 34 0,0-1 21 15,0 0 31-15,0 0-6 0,0 0-27 16,20 0-21-16,-20 0-28 0,27 0-13 0,-10 0-4 16,4 0-5-16,6 0-2 0,-6 0 1 0,4 0-55 15,0-14-65-15,0 14-78 0,-5 0-103 0,5 0-75 16,-8 0-107-16,-1 0-215 0,4 0-26 0,-2 0 125 15</inkml:trace>
  <inkml:trace contextRef="#ctx0" brushRef="#br0" timeOffset="124699.72">20254 8441 3982 0,'16'0'18'0,"-2"0"13"15,1 0 22-15,-2 0 31 0,-2 0 17 0,-8 0 13 16,1 0 12-16,-2 0-8 0,-2-12-9 0,0 12-21 15,0 0-37-15,0 0-28 0,0 0-30 0,0 0-9 16,0 0 7-16,0 0 0 0,0 0 10 0,0 24-3 16,-14-24-2-16,14 27 5 0,0-10-1 0,0 3 7 15,0 1-4-15,0 1 0 0,0 1-3 0,0 1-5 16,0-2 8-16,0 1-2 0,0 0-3 0,0-2-17 16,0-2-25-16,0-2-21 0,14-3-11 15,-14-2 6-15,0-2 14 0,0-4 23 0,0-1 18 16,0-2 18-16,0-2 13 0,0-1 1 0,0 0-8 15,0 0-11-15,11 0-19 0,-11-22-2 0,0 22 0 16,0-26 5-16,0 7 10 0,0-1 1 0,0-4 2 16,0 0 4-16,0-3 2 0,0 0-1 0,0-1-1 15,0 0 2-15,0 0 2 0,0 1 7 0,0 1 10 16,0 4 5-16,0 2 1 0,0 2-3 0,0 3-13 16,0 5-9-16,17 1-7 0,-17 4-12 0,0 2-2 15,11 1-22-15,-11 2-8 0,8 0-1 0,2 0 5 16,-3 24 17-16,7-24-5 0,1 32-5 0,-1-12-15 15,8 2-7-15,-10 4 3 0,7 0 2 0,-4 1-6 16,2-2 0-16,-7 1 0 0,4 0-11 16,-3-2-4-16,0-2-6 0,-4-3-13 0,3-1-1 15,-3-2 10-15,-4-5 13 0,4-1 27 0,-6-2 30 16,1-4 20-16,-2-1 16 0,0-1 22 0,0-2-6 16,0 0-3-16,0 0-11 0,0-19-16 0,-22 19 13 15,22-23 5-15,-15 8 22 0,15-3 19 0,-19-2 8 16,19 0 33-16,-17-2 2 0,17 1-1 0,-5-2-10 15,5 2-19-15,0 0-2 0,0 0 4 0,0 2-3 16,30 1-7-16,-30 2-13 0,28 1-23 0,-18 3-8 16,12 2-17-16,-5 4-8 0,5 2-8 0,0 4-3 15,-2 0 1-15,3 0 0 0,-1 22 6 0,0-22-3 16,2 35 2-16,-5-11-20 0,3 3-36 16,-5 3-30-16,-3 3-45 0,-3-1-48 0,-2 3-44 15,-7-1-52-15,-2 3-58 0,0 0-69 0,0 0-166 16,-16-2-148-16,16-2 104 0</inkml:trace>
  <inkml:trace contextRef="#ctx0" brushRef="#br0" timeOffset="125165.47">21181 8588 3440 0,'13'-17'9'0,"-12"0"7"0,2 1 0 16,2 2 2-16,-2-3-11 0,-3 4-10 0,0 3-1 16,0 1-1-16,-28 2-1 0,28 2 4 0,-26 1-8 15,5 2-36-15,6 2-24 0,-7 0-26 0,0 0-15 16,2 0 22-16,-6 24 7 0,4-24 13 0,0 23 16 16,2-10 4-16,2 0 13 0,1 1 12 0,-1 0 2 15,4-1 2-15,2-1 0 0,0 1-3 0,4-2 1 16,-1-1 5-16,4 1 6 0,0-3 3 0,5 1 7 15,0-3 2-15,0-1 0 0,0 0 2 0,0-1-2 16,22-1 4-16,-22-2 5 0,29-1 9 16,-11 0 15-16,-1 0 6 0,1 0 11 0,7 0 10 15,-5 0 1-15,-1 0 13 0,1-20 5 0,-1 20 11 16,-2-15 6-16,-3 15-5 0,0-18-1 0,-2 7 2 16,-3 2 11-16,4-2 9 0,-8 0 3 0,5 0-13 15,-7 2-14-15,1-1-14 0,0 3-16 0,-4 0-17 16,3 1-24-16,-3 3-16 0,0 2-15 0,0-1-4 15,0 2-3-15,0 0-1 0,0 0 4 0,0 0 2 16,0 24 8-16,0-24-8 0,0 29-34 0,0-10-26 16,0 5-37-16,0 0-31 0,0 4-10 15,0 1-35-15,22 0-24 0,-22 0-27 0,0 0-40 16,17-1-57-16,-17-2-110 0,11-2-169 0,-11-3 66 16,11-6 117-16</inkml:trace>
  <inkml:trace contextRef="#ctx0" brushRef="#br0" timeOffset="125341.42">21186 8621 3072 0,'0'-33'53'0,"0"3"50"16,0 0 69-16,0 5 62 0,31-1-15 0,-31 3-9 15,26 5-59-15,-13 3-58 0,-13 4-43 0,24 5-45 16,-24 2-12-16,18 3-10 0,-18 1 7 0,17 0 7 16,-13 28-18-16,6-9-33 0,-6 5-45 15,9 4-51-15,-9 6-47 0,7 2-27 0,-6 1-27 16,1 2-31-16,-3 0-41 0,0-1-92 0,-1-1-203 15,1-2-32-15,0-4 106 0</inkml:trace>
  <inkml:trace contextRef="#ctx0" brushRef="#br0" timeOffset="125532.47">21453 8604 3673 0,'0'-25'28'0,"21"3"54"15,-11 0 55-15,-10 5 46 0,18-1-4 0,-18 5-47 16,8 3-61-16,-8 6-52 0,0 0-31 0,0 4-9 15,0 0 5-15,0 0 7 0,0 19 4 0,-23-19 6 16,23 33-21-16,-34-9-33 0,9 4-29 16,0 4-39-16,-3 3-28 0,0 3-27 0,-4-1-44 15,2 2-44-15,-1 0-42 0,0-1-48 0,3-1-114 16,5-5-248-16,-1-2 81 0,7-2 107 0</inkml:trace>
  <inkml:trace contextRef="#ctx0" brushRef="#br0" timeOffset="125816.99">21566 8343 4061 0,'36'-47'26'0,"-8"0"30"0,-2 4 63 0,-3 4 64 0,1 3 25 16,-6 4 31-16,-1 9 0 0,-1 6-9 16,-7 6-44-16,0 3-59 0,-4 4-77 0,-3 0-67 15,1 2-26-15,-3 2 4 0,0 0 17 0,0 0 18 16,0 29 13-16,-23-8-14 0,23 6 0 0,-28 7-20 15,11 7-7-15,-7 4 5 0,2 7-32 0,2 1-26 16,-1 2-25-16,4 1-24 0,1 1-17 0,0-2 4 16,1-2 2-16,10 1-9 0,-1-2 15 0,6-2 5 15,0-2 0-15,0-3 10 0,0-2-10 0,28-3 6 16,-28-3-1-16,39-4-2 0,-17-5-2 0,2-5-13 16,3-5-23-16,-1-4-35 0,-1-7-37 0,4-4-79 15,-5-3-124-15,5 0-174 0,-2-27 78 16</inkml:trace>
  <inkml:trace contextRef="#ctx0" brushRef="#br0" timeOffset="126185">22209 8370 3563 0,'11'-14'26'0,"-1"4"29"16,3-1 44-16,-4 3 48 0,0-2 11 0,-1 2 2 15,-3 5-20-15,-4 1-30 0,1 1-31 0,-2 1-31 16,0 0-28-16,0 0-20 0,0 0-4 0,0 0-7 15,0 0 4-15,0 23 6 0,0-23-2 0,-16 28 6 16,16-9 0-16,0 3-4 0,-9 3-1 16,9 1 1-16,0 1-3 0,0 0 4 0,-11 1-1 15,11-1 2-15,0 1 6 0,-3-1-1 0,0 1 1 16,-5-2-1-16,7-1-10 0,-5-2 3 0,-5-1 4 16,0-4-25-16,1-2-3 0,-3-3-13 0,-1-3-11 15,-2-3 14-15,-1-4-6 0,-5-3 1 0,4 0-5 16,-4 0 8-16,0-22 7 0,4 22 16 0,-3-32 10 15,4 12 4-15,2-1 3 0,1-5-2 0,6 0 1 16,5-3 4-16,1 1 10 0,2-1 3 0,0-1-1 16,21 2-5-16,-21-2-9 0,31 4-10 0,-10 1 3 15,-1 3-2-15,5 4-12 0,-1 3-44 0,-1 4-57 16,-3 3-72-16,2 5-67 0,0 3-31 16,-5 0-33-16,-2 0-31 0,-2 24-62 0,-6-7-158 15,-4 0-63-15,5 2 106 0</inkml:trace>
  <inkml:trace contextRef="#ctx0" brushRef="#br0" timeOffset="126419.72">22330 8748 4426 0,'21'0'28'0,"3"0"60"15,-6 0 81-15,-4-21 105 0,3 21 79 16,-6-18 25-16,-5 18-25 0,-4 0-75 0,4-12-98 0,-4 12-89 15,-1 0-59-15,-1 0-45 0,0 0-18 16,0 0-12-16,0 0-40 0,0 0-10 0,0 0-59 16,0 18-63-16,-20-18-56 0,20 31-48 0,-12-10-9 15,12 6 21-15,-20 5 30 0,20 4-11 0,-19 4-26 16,11 6-48-16,-4 1-60 0,1 3-76 0,-2 1-207 16,3-3-31-16,2-3 127 0</inkml:trace>
  <inkml:trace contextRef="#ctx0" brushRef="#br0" timeOffset="126956.54">22718 8415 4377 0,'15'-28'13'0,"-1"4"18"15,-3-1 20-15,-3 5 21 0,1-2-9 0,-4 7-19 16,-4 6-23-16,-1 5-28 0,0 3-14 0,0 1-1 15,0 0 2-15,0 0 5 0,0 0 7 16,-15 24-22-16,15-24-32 0,-16 30-23 0,16-9-23 0,-23 2 10 16,11 2 23-16,-1 3 8 0,-1-2 1 15,2 1 0-15,3-1-8 0,-2-2-2 0,-2-2 3 16,7-2 6-16,-3-1 7 0,4-4 19 0,2-3 18 16,-2-3 15-16,5-2 27 0,0-3 29 0,0-2 27 15,0-2 18-15,28 0 12 0,-28 0 0 0,28 0-9 16,-11-17-3-16,2 17-11 0,1-16-14 0,-1 16-7 15,-1-22 2-15,-2 9 21 0,-1 0 12 0,2-2 12 16,-1 1-1-16,-4 0-23 0,1 0-8 0,-4 1-11 16,2 1-8-16,-5 2-11 0,2 2-19 0,-5 1-13 15,-1 3-17-15,1 2-31 0,0 1-32 0,-3 1-32 16,0 0-4-16,0 0 14 0,0 0 11 0,0 20 5 16,0-20-14-16,-20 27-11 0,20-10 1 15,0 4 2-15,-21 3-9 0,21 2-8 0,0 0 5 16,-13 1 7-16,13-1 13 0,0-1 20 0,0-2 13 15,0-3 16-15,0-2 22 0,0-4 13 0,0-3 15 16,0-3 41-16,0-3 31 0,17-5 25 0,-17 0 28 16,0 0-10-16,18 0 4 0,-18-21-12 0,20 21-14 15,-10-25-12-15,4 10-28 0,-2-1-20 0,1-2-21 16,-1-1-20-16,2 0-6 0,-5-1 7 0,2 2-33 16,0-1-33-16,-3 2-38 0,-4 0-69 0,4 2-48 15,-5 3-65-15,-3 1-75 0,2 3-79 0,-1 4-119 16,-1 1-149-16,0 3-21 0,0 0 143 0</inkml:trace>
  <inkml:trace contextRef="#ctx0" brushRef="#br0" timeOffset="127181.58">23092 8774 3532 0,'14'0'63'0,"-2"0"74"15,-1-20 81-15,0 20 72 0,0-21 13 0,-2 21 11 16,0-24-4-16,-1 24 7 0,-3-20-11 0,3 10-58 15,-5 10-54-15,1-17-78 0,-4 17-69 0,4-9-35 16,-4 9-39-16,0 0-6 0,1 0-38 0,-1 0-82 16,0 0 0-16,0 0-16 0,0 0-32 0,0 23 36 15,0-7-54-15,-17 2-47 0,17 6 3 16,0 4-41-16,-17 3-26 0,17 2-28 0,-12 1-35 16,12 3-13-16,-10 0-57 0,10 0-168 0,-11-3-42 15,5-6 106-15</inkml:trace>
  <inkml:trace contextRef="#ctx0" brushRef="#br0" timeOffset="127741.53">23311 8524 4210 0,'25'-27'33'0,"-8"0"41"0,1 4 71 0,-2 3 78 16,-1-2 44-16,-4 6 47 0,0 4-5 0,-6 5-37 15,-1 1-68-15,-1 1-87 0,2 2-68 0,-5 1-46 16,3 2-20-16,-3 0-7 0,0 0-4 15,0 0-7-15,0 0-4 0,0 0 0 0,0 0 6 16,2 20 3-16,-1-20 3 0,4 26-41 0,-2-7-18 16,-1 2-26-16,1 3-16 0,-3 5 35 0,1 0-11 15,-1 3 4-15,0-3 4 0,0 1-2 0,0-1 16 16,-18 0 5-16,18-2 8 0,-20-2-6 0,20-2-14 16,-27-2-2-16,10-3 0 0,5-2 8 0,-2-3 28 15,-2-3 32-15,5-3 16 0,2-2 24 0,1-4 4 16,8-1-2-16,-8 0-2 0,8 0 1 0,0-25 10 15,0 25 1-15,0-31 12 0,22 11-7 0,-22-2-7 16,30-1 14-16,-7-2-2 0,-1 0 21 0,7-3 3 16,1 2-6-16,-1 0 11 0,2 0-4 15,0 1 2-15,-1 1-7 0,-2 0-11 0,-3 4-18 16,-4 2-4-16,-1 2-10 0,-3 4-7 0,-3 1-3 16,-3 2-12-16,-3 4 1 0,-3 1-8 0,1 1-10 15,-4 3-26-15,-1 0-49 0,-1 0 6 0,0 0 10 16,0 0 25-16,0 24 22 0,-20-24-23 0,20 33-13 15,-25-12-16-15,8 2 3 0,-5 3 11 0,1 0-19 16,-3 0-6-16,-1 1 10 0,-4-1-5 0,9-1 12 16,-7-1 10-16,4-1 5 0,0 0 0 15,4-3 14-15,1 0 16 0,2-3 10 0,4-4 16 0,1-2 12 16,6-2 37-16,2-4 34 0,3-2 28 16,0-1 16-16,0-2-18 0,26 0-19 0,-5 0-11 15,0 0-16-15,6-17-20 0,2 17-16 0,2 0-13 16,2-20-6-16,1 20-4 0,-3-13-34 0,0 13-48 15,-3-10-74-15,-2 10-93 0,-4-9-83 0,-5 9-89 16,-3 0-86-16,-5 0-150 0,-4-4-34 0,-2 4 136 16</inkml:trace>
  <inkml:trace contextRef="#ctx0" brushRef="#br0" timeOffset="127969.01">23859 8840 4179 0,'17'-17'32'0,"1"17"51"0,-2-22 60 16,-2 22 67-16,0-27 36 0,-6 27 0 0,-2-21-8 16,-3 21-49-16,-3-17-59 0,6 17-52 0,-6-14-56 15,0 7-27-15,0 7-17 0,0-9-11 0,0 9-3 16,0-3 0-16,0 3 4 0,0 0-10 0,-15 0-50 16,15 24-21-16,0-24-41 0,-11 32-39 0,11-10 0 15,-11 4-32-15,11 3-29 0,0 3-31 0,-8 3-36 16,8 3-36-16,-8 0-33 0,5 2-38 0,-1-2-115 15,-3-5-165-15,3-3 108 0</inkml:trace>
  <inkml:trace contextRef="#ctx0" brushRef="#br0" timeOffset="128314.01">24031 8141 3995 0,'-16'-28'59'16,"16"2"60"-16,0 5 82 0,0 1 100 0,0-1 55 16,19 6 44-16,-19 2-8 0,0 1-57 15,0 3-90-15,0 2-90 0,11 3-72 0,-11-1-53 16,0 3-25-16,0 1-24 0,0 1-13 0,0 0 5 16,0 0-1-16,9 0 5 0,-9 0 13 0,6 24 3 15,4-8 8-15,-2 7-3 0,4 7-4 0,0 10 1 16,2 5-3-16,2 7 10 0,-5 5 4 0,3 4 5 15,-2 1 43-15,1 1 10 0,-6-1-6 0,1-2 0 16,-3-2-45-16,-4-2-14 0,1-2 5 0,-2-1-2 16,0-3 1-16,-20 0 2 0,20-1-56 0,-28-1-22 15,11-2-12-15,-2-2-67 0,-1-4-2 0,-3-3-78 16,1-3-80-16,-1-4-24 0,2-6-32 0,1-3-7 16,-2-3-36-16,5-5-57 0,-1-2-80 0,2-1-174 15,4-3-168-15,-1-1 147 0</inkml:trace>
  <inkml:trace contextRef="#ctx0" brushRef="#br0" timeOffset="129377.58">24487 8518 3192 0,'7'-7'44'0,"0"0"43"0,-2 1 40 0,-3 2 38 15,1-2-16-15,1 3-21 0,-2 1-20 0,-2 2-31 16,0-2-32-16,0 2-20 0,0 0-24 0,1 0-10 16,-1 0 1-16,0 0-4 0,0 0 1 0,0 17 3 15,-23-17 2-15,23 25 9 0,-19-8-3 0,19 4 2 16,-26 5 2-16,26 1-5 0,-19 5 1 15,19 1-52-15,-12 2-46 0,12 1-48 0,-6 1-59 16,6 2-15-16,-9-1-44 0,5 1-54 0,1 0-80 16,-1 0-135-16,-3-2-130 0,4-4 99 0</inkml:trace>
  <inkml:trace contextRef="#ctx0" brushRef="#br0" timeOffset="129573.22">24154 8745 3224 0,'32'-9'8'0,"-10"3"28"0,-2 1 40 0,-3 2 38 16,3-3 24-16,2 3-13 0,-2 3-26 0,-1 0-31 15,1 0-30-15,-3 0-15 0,-1 0-11 0,2 0-9 16,-4 0-2-16,2 0-1 0,-2 13 0 0,-3-13-2 16,1 0-27-16,2 0-40 0,-2 0-62 0,1 0-85 15,-1 10-88-15,-1-10-116 0,2 0-210 0,1 0-144 16,-1 0 115-16</inkml:trace>
  <inkml:trace contextRef="#ctx0" brushRef="#br0" timeOffset="130161.49">24809 8503 3349 0,'3'0'-2'0,"-2"0"-7"0,-1 0-4 16,2 0-2-16,-1 0-1 0,-1 0 8 0,0 0 39 15,0 0 61-15,0 0 29 0,0 20 20 0,0-20-2 16,0 26-41-16,-17-8-22 0,17 3-17 0,-15 3-31 15,15-1-10-15,-17 4 4 0,17 0-1 0,-13 0-1 16,13 1-7-16,0-2-3 0,-11 0 0 0,11 1-1 16,0-3 3-16,0-2-12 0,0 0 1 0,0-4 3 15,0-1-3-15,0-5 10 0,0-2 4 0,0-4 70 16,0-2 58-16,0-3 27 0,0-1-7 0,0 0-69 16,0-20-58-16,0 20-36 0,22-34-6 0,-22 11-5 15,17-6-3-15,-17-6-3 0,17-3 0 0,-17-6-2 16,17-2-1-16,-6-6 13 0,-11 0-3 15,19-4 8-15,-10-1 0 0,2-3-2 0,1 5 5 16,1 1 0-16,-2 6 0 0,-2 3-3 0,2 8 6 16,-3 6 0-16,3 7 3 0,-7 6 0 0,6 4-9 15,-3 7-8-15,0 2-1 0,-3 5-6 0,5 0 4 16,-1 0 1-16,3 29-2 0,2-9 9 0,1 4-5 16,-2 6 5-16,3 3 0 0,-2 4-2 0,-1 1 3 15,2 1 0-15,-4-1-2 0,-6-1-40 0,1-3-11 16,-4-2-3-16,-1-3 3 0,0-2 35 0,0-4 9 15,0-1-5-15,0-5-4 0,-20-3 8 16,20-3 5-16,0-3 9 0,-15-2 9 0,15-3 4 16,0 0 4-16,0-3 49 0,-11 0 24 0,11 0 0 15,0 0 0-15,0 0-42 0,0 0-14 0,0-19 21 16,0 19 6-16,15-13-3 0,-15 13-5 0,16-15-22 16,-16 15-5-16,20-13-2 0,-11 13-15 0,4-7-3 15,2 7-9-15,-2 0-8 0,1 0 4 0,0 0-5 16,0 0 3-16,0 26 2 0,-2-26 1 0,2 29 2 15,-2-10-3-15,-2 3 4 0,-4 2-4 0,-4 1 4 16,-1 5 11-16,-1 1-1 0,0 2 3 0,-20 2 3 16,20 2-49-16,-34 0-44 0,7 2-53 0,-2 0-87 15,-2 0-55-15,-8-1-73 0,-4-3-86 0,-6-1-73 16,-2-5-172-16,-3-5-171 0,-10-8 139 16</inkml:trace>
  <inkml:trace contextRef="#ctx0" brushRef="#br0" timeOffset="131425.51">17568 7923 2319 0,'-4'0'6'16,"4"0"-1"-16,0 0 7 0,0 0 9 0,0 0 8 15,0 0 31-15,0 0 22 0,0 0 25 0,0 0 19 16,0 0 8-16,0 0 0 0,0 0-5 0,0 0-8 15,0 0-12-15,0 0-2 0,0 0-9 0,0 0 5 16,0 0-3-16,0 0-8 0,0 0-6 0,16 0-21 16,-16 0-22-16,17 0-18 0,-8 0-11 15,10 0 8-15,3 0 26 0,3 0 10 0,-1-15 12 16,7 15-4-16,2 0-14 0,6-14-3 0,0 14-6 16,6-10-1-16,1 10 0 0,7-12-1 0,7 6 0 15,4 1-4-15,3-1-8 0,9 1-8 0,14-1-11 16,-2 1 10-16,10 0 43 0,6 1 36 0,3-1 27 15,7 0 0-15,2 0-33 0,-1 0-32 0,3 0-20 16,-2-2-19-16,1 2-17 0,-6-1 3 0,3-3-4 16,-1 2-4-16,0 0 4 0,7 0 1 0,1-1-1 15,6 0 0-15,1 2-4 0,8-2-6 0,2 1 7 16,7 0 28-16,4-1 37 0,0 2 7 0,3-3-10 16,-6 2-22-16,4 0-37 0,4-2-16 15,0 2 9-15,-1 1-2 0,1-1 2 0,-8 0 3 16,6 2-3-16,2-2-4 0,-4 2 3 0,2-2-9 15,-4 1-4-15,-1-2 10 0,-13 1 0 0,4 0 11 16,-6-2 6-16,1 2-16 0,-5-1-4 0,56-3 6 16,-122 8-6-16,55-4 4 0,5 0 3 0,-7 2-10 15,-3 0 6-15,-5-1 7 0,-6 1-7 0,-8 0 7 16,-6 1 0-16,-3-1 0 0,-11 1 7 0,0-1-1 16,-3 1-10-16,-7 0-3 0,-8-1 0 0</inkml:trace>
  <inkml:trace contextRef="#ctx0" brushRef="#br0" timeOffset="132868.31">17353 7925 2478 0,'0'-7'25'15,"0"1"13"-15,0 0 8 0,0 4 16 16,0-3-20-16,2 4-6 0,-2 1-3 0,0 0-15 16,0 0 0-16,1 0 5 0,-1 0 20 0,0 0 24 15,0 0 8-15,0 21 0 0,0-21 1 0,0 26-13 16,0-8-2-16,0 2 9 0,0 7 10 0,0 7 13 15,-14 4 0-15,14 6-17 0,0 3-31 0,-18 5-17 16,18 2 4-16,-16 7 17 0,16 0 10 0,-15 1 2 16,10-1-6-16,-1 2-3 0,1-2 4 0,5 0-1 15,-4 0 8-15,4 0-7 0,0 2-1 0,0 1 1 16,0 1-12-16,0-3-3 0,17 3-12 0,-17-4-2 16,0-1-10-16,0-2-3 0,0-6 1 15,0-4-7-15,0-5 14 0,0-3 2 0,0-2-4 16,0-5 9-16,0-2-10 0,0-3-1 0,0-3 3 15,0 0-11-15,-17-3 1 0,17-2-5 0,0-2-1 16,-13-2 2-16,13-2 1 0,0-1 1 0,-9-3 0 16,9-1 0-16,0-2-6 0,-5-2-4 0,5-2 3 15,0 2-2-15,-3-3 6 0,3-1-1 0,0-1 0 16,0 2 9-16,0-2 15 0,0 0 17 0,0 0 11 16,0 0 1-16,0 0-7 0,0 0-12 0,0 0-3 15,0 0-7-15,0 0-5 0,0 0-8 0,0 0-8 16,0 0 0-16,0 0-7 0,0 0 10 15,0 0-14-15,0 0 6 0,0 0 1 0,0 0-11 0,0 0 15 16,0 0-4-16,0 0 9 0,0 0 24 16,0 0 23-16,0 0 26 0,0 0 40 0,0 0 25 15,0 0 12-15,16 0-6 0,-16 0-28 0,20 0-41 16,-2 0-15-16,6 0 1 0,2 0 5 0,8 0 12 16,0 0-13-16,5 0-22 0,5 0-19 0,-1 0-17 15,2 0-9-15,5 0-5 0,7 0-7 0,2 0 2 16,6-17-1-16,5 17 1 0,8-13 0 0,-1 13 0 15,14-13 1-15,2 13-2 0,4-15 6 0,1 15 0 16,8-13-1-16,1 5 3 0,9 1-5 0,1 0-6 16,5 0-1-16,6 1 1 0,5-1 1 0,5 2 5 15,2-2-1-15,7 1-2 0,1 0-1 0,6-1 0 16,7 1 0-16,-6 0 1 0,5 0 3 0,3-1-4 16,0 1 3-16,5-3 0 0,1 2-5 15,-1 0 2-15,-2 0-3 0,3 0-2 0,2 0 2 16,-2 0-2-16,3 2 1 0,0-1 1 0,-7 2 4 15,4 1-1-15,-1 0-2 0,-4 1-2 0,4 2-3 16,-5 0 6-16,-9 0-2 0,1 0 1 0,-8 0 3 16,1 0-5-16,-10 0 5 0,-6 0-3 0,-5 0 2 15,-7 12-5-15,-6-12 5 0,-8 0 15 0,-7 0 18 16,-7 0 23-16,-7 0 4 0,-12 0-9 0,-8 0-13 16,-7 0-23-16,-7 0-1 0,-9 0-3 15,-6 0-3-15,-7 0 0 0,-9 0-4 0,-3-12-4 0,-7 12-27 16,-2 0-79-16,-7 0-117 0,-1 0-160 15,0 0-128-15,0 0-41 0,0 0-2 0,0 0 35 16,-17 0 3-16,17 0-49 0,-31 0-193 0,12 0-105 16,-7 0 149-16</inkml:trace>
  <inkml:trace contextRef="#ctx0" brushRef="#br0" timeOffset="150740.64">23533 12824 2517 0,'-11'0'27'0,"3"0"6"0,0 0 15 0,4 0 30 16,-4 0 1-16,5 0 19 0,0 0 6 0,0 0-12 16,-7 0-14-16,9 0-8 0,-5 0-5 0,-2 0-10 15,5 0-13-15,-2 0-15 0,0 0-21 0,2 0-7 16,3 0-4-16,-3 0-2 0,2 0 7 0,1 0-2 15,0 0 11-15,0 0 17 0,0 0 24 0,0 0 31 16,0 0 20-16,0 8-1 0,0-8-12 0,20 0-22 16,-20 0-21-16,25 0 4 0,-8 0 8 15,3 0 1-15,3 0 3 0,2 0-13 0,4 0-16 0,1 0-4 16,-1 0-9-16,1-20-2 0,-1 20-2 0,-4 0-5 16,3-14-3-16,0 14-2 0,-5 0-8 15,1 0 3-15,-4 0-2 0,-5-8-1 0,1 8 6 16,-4 0-40-16,-1 0-50 0,-8 0-69 0,0 0-91 15,-3 0-70-15,0 0-4 0,0 0-4 0,0 0-5 16,0 0-43-16,-21 22-177 0,21-22-62 0,-28 17 95 16</inkml:trace>
  <inkml:trace contextRef="#ctx0" brushRef="#br0" timeOffset="150981.23">23208 13062 2915 0,'-6'6'12'15,"5"0"30"-15,1-3 39 0,0-1 53 0,0-1 40 16,0 0 19-16,17 1 1 0,-17-1-19 0,15 1-22 16,-15 0-11-16,27 0-13 0,-12 0-11 0,2-1-13 15,6 0-23-15,-1 1-21 0,8-1-18 0,-1 0-15 16,4 0 0-16,6 0-5 0,-1 0 1 0,4-1 0 16,0 1-9-16,-1 0-4 0,0-1-5 0,-6 1-2 15,-6 1-8-15,-4-2 2 0,-5 0-10 0,-4 0-44 16,-6 0-56-16,-3 0-77 0,-6 0-103 0,-1 0-84 15,0 0-79-15,0 0-129 0,0 0-282 0,0-13 71 16,0 13 135-16</inkml:trace>
  <inkml:trace contextRef="#ctx0" brushRef="#br0" timeOffset="151337.74">23485 12619 4133 0,'23'-9'25'15,"0"1"58"-15,-3 2 59 0,-3 1 57 0,-1-4 34 16,-2 5-16-16,-6 1-28 0,-8 1-38 0,6 2-54 16,-6 0-42-16,0 0-29 0,0 0-26 0,0 0-15 15,0 0 3-15,0 0 7 0,0 0 7 0,-19 16 13 16,19-16-5-16,-26 15-4 0,7-3 3 16,-4 2-4-16,0 3 8 0,-5 1-4 0,-3 3-4 15,0 2 0-15,-4 0 3 0,0 2-3 0,-1-1-1 16,2 0 1-16,-2 2-4 0,-3-2 3 0,8 1-3 15,-1-3-1-15,2 1-3 0,2-3 0 0,7-3-4 16,-1 0 4-16,6-3-4 0,7-1 3 0,0 0 8 16,6-2 0-16,3 2 10 0,0 0 7 0,0 0 33 15,26 2 28-15,-6 3 14 0,7 1-12 0,5 3-27 16,4 2-35-16,9 0-20 0,6 4 3 0,3-2-6 16,1 3 4-16,-1 0-76 0,-3 1-105 15,-3 0-97-15,-4 1-88 0,-5-3-19 0,-8-1-26 16,-9-2-40-16,-4-1-86 0,-4 0-201 0,-8-4-193 15,-6-4 140-15</inkml:trace>
  <inkml:trace contextRef="#ctx0" brushRef="#br0" timeOffset="153410.51">1164 12930 1888 0,'0'0'8'0,"0"9"0"15,-4-9 24-15,4 4 27 0,0-4 25 0,0 3 31 16,0-3 9-16,0 1 10 0,0-1-6 16,0 1 3-16,0-1 0 0,0 0-1 0,0 0 7 15,0 0 1-15,14 0 0 0,-14 0 1 0,11 0-2 16,0 0 4-16,0 0-6 0,6 0-1 0,-3 0-5 16,6 0-11-16,-1-17-7 0,6 17-12 0,-4-12-13 15,4 12-6-15,-3-13 1 0,1 13-11 0,-1-12-8 16,6 12-10-16,-5-12-15 0,1 12-4 0,-4-10-9 15,1 7-9-15,0 1-4 0,-6-1-5 0,-1 1-4 16,-8 2-2-16,2 0-8 0,-5 0-41 0,-3 0-62 16,0 0-70-16,0 0-78 0,0 0-35 0,0 0 19 15,0 0-23-15,0 0-22 0,0 20-52 16,0-20-137-16,-20 17-176 0,20-17 0 0,-25 18 126 16</inkml:trace>
  <inkml:trace contextRef="#ctx0" brushRef="#br0" timeOffset="153654.43">1274 13005 3465 0,'20'13'0'0,"-20"-13"3"0,22 8 36 0,-22-8 52 15,15 0 50-15,-15 0 45 0,0 0 0 0,0 0-15 16,6 0-25-16,-6 0-17 0,0 0-9 0,0 0-8 16,11 0-2-16,-8 0-8 0,5 0-5 0,0 0 4 15,4 0-2-15,2 0-8 0,5 0-11 16,-2 0-26-16,8 0-23 0,-5 0-13 0,3 0-6 15,1 0-13-15,-6 0 4 0,5 0-3 0,-7 0-24 16,1 0-48-16,-3 0-56 0,0 0-60 0,-8-10-44 16,-1 10-13-16,6 0-33 0,-8 0-47 0,2 0-60 15,-5 0-60-15,0 0-61 0,0 0-92 0,0 0-144 16,0 0 109-16,0 0 150 0</inkml:trace>
  <inkml:trace contextRef="#ctx0" brushRef="#br0" timeOffset="154034.57">1544 12675 3458 0,'0'-14'66'0,"22"3"47"0,-22 3 63 0,9-1 55 16,-9-1-30-16,0 4-27 0,12 2-53 0,-12 3-48 16,0 1-40-16,0 0-20 0,0 0-12 0,5 0-13 15,-5 0 0-15,0 0-1 0,0 0 5 0,6 0 0 16,-1 17 5-16,4-17-1 0,2 20-1 0,-3-20 2 15,9 25 3-15,-3-10-2 0,4-2 2 0,-4 1 3 16,0-1-4-16,0-2 5 0,-3-1-3 0,2-1 10 16,-7-1 24-16,3 0 3 0,-3-3 2 0,-4 0-8 15,1-3-26-15,3 1-6 0,-4 0 1 0,-2 1 4 16,0 2 10-16,0 0 0 0,0 3 3 16,0 1 1-16,0 3-4 0,0 0 6 0,0 4 8 15,0-2 9-15,-19 1 8 0,19 1 11 0,-17 3-7 16,17-1-12-16,-19 1-6 0,19 0-16 0,-20 1-1 15,6-1-2-15,7 1 2 0,-4-1-1 0,0-1-10 16,2 0 2-16,-4-1-6 0,2-1-2 0,5 0-10 16,-3-2-74-16,-2 0-52 0,3-1-59 0,-1 0-67 15,-2 2-28-15,2-4-79 0,-4 1-74 0,-1-1-90 16,3 1-179-16,0-2-89 0,-1-1 137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05:48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6713 8751 1400 0,'-14'1'51'0,"14"0"35"0,0 0 17 16,-11-1 24-16,11 1-28 0,0-1-16 0,-8 0 17 15,8 0-1-15,0 0 1 0,-4 1 2 16,2-1-12-16,2 0-11 0,0 1-8 0,0-1-13 16,0 1-12-16,0 0-4 0,0-1-8 0,0 0-6 15,0 0-1-15,0 1 1 0,0-1 3 0,0 0 1 16,0 0 8-16,0 0-5 0,0 0 9 0,0 0 8 15,0 0 6-15,0 0 12 0,0 0 1 0,0 0-2 16,0 0-2-16,0 0-3 0,0 0-6 0,0 0-3 16,15 0-10-16,-15 0-7 0,14 0-1 0,-1 0 0 15,6 0 7-15,5 0 16 0,4 0 5 0,8 0 16 16,1 14 7-16,5-14-3 0,6 0 3 0,3 0-16 16,4 0-17-16,7 0-18 0,0 0-13 0,9 0-13 15,7 0-4-15,10 0 0 0,9 0-5 16,11 0 8-16,13 0 23 0,8-18 8 0,9 18 6 15,7-11 4-15,2 11-14 0,5-12-10 0,4 12-5 16,-1-14-7-16,2 14-10 0,-1-13-6 0,-2 8 5 16,1 0 12-16,0 0 29 0,-2 0 24 0,-3-1 7 15,-10 1-7-15,-5-1-15 0,-11 0-12 0,-11-2-8 16,-5 1 9-16,-15-3 23 0,-6 3 7 0,-13-1 8 16,-10-1-10-16,-12 0-26 0,-5 1-26 0,-5 1 0 15,-9 1 15-15,-5 0 10 0,-10 2 3 16,-4 1-16-16,-5 0-27 0,-4 2-40 0,-3 0-55 0,-2 0-65 15,0 1-75-15,0-2-57 0,0 2-36 16,0 0-52-16,0 0-56 0,0 0-46 0,-21 0-53 16,21 0-126-16,-23 0-111 0,8 0 124 0</inkml:trace>
  <inkml:trace contextRef="#ctx0" brushRef="#br0" timeOffset="4875.53">15520 8644 1521 0,'-3'0'29'0,"0"-15"27"15,-3 15 15-15,4 0 10 0,2 0-5 0,0 0 3 16,0 0 14-16,0 0 13 0,0 0 1 0,0 0-22 15,0 0-25-15,0 0-5 0,23 0-14 0,-23 0 0 16,19 0 8-16,-19 0-12 0,26 0-5 0,-8 0-7 16,0 0-3-16,-1 0 3 0,3 0-3 15,1 0 5-15,-1 0-4 0,0 0-5 0,3 0 7 16,-3 0 0-16,5 0 1 0,0 0 6 0,3 0-3 16,2 0 8-16,2 0-2 0,7 0 9 0,-2 0-1 15,5 0 4-15,2 0 16 0,2 0 5 0,5 0 8 16,1 0-5-16,5 0-18 0,5 0-21 0,5 0-15 15,6 0-14-15,6 0 10 0,6 0 15 0,7 0 8 16,4 0 5-16,8-14-7 0,5 14-23 0,4 0-1 16,7-10-8-16,2 10-2 0,1-8 4 0,4 8-4 15,5-8 0-15,2 5 1 0,2 0 7 0,7 0 1 16,-5 0 4-16,8 0-6 0,-2 0 1 16,12 0-5-16,-1 1-4 0,8-1 5 0,-3 1-3 15,4 0 3-15,4 1-2 0,4-2 0 0,2 2-5 16,3-1 4-16,-2 1-2 0,-1-1-1 0,6 1 0 15,-4-1-3-15,4 1 0 0,-2 0 0 0,-2 0-1 16,-9-1 4-16,-1 0-2 0,-1 0 1 0,-4-1 25 16,-4 0 10-16,-8 0 4 0,-8-1 7 0,-4 0-4 15,-8-2-12-15,-10 3 4 0,-7-2-7 0,-9 0-14 16,-12 1 2-16,-7 0-1 0,-8-1-2 0,-8 2 3 16,-4 1-8-16,-10-2-3 0,-7 1 2 0,-8 0-1 15,-8 0-2-15,-6 1 5 0,-8 1-4 0,-3-2-3 16,-5 3-9-16,-6-1-40 0,-3 1-34 15,0-1-45-15,0 1-40 0,0-2-14 0,0 2-5 16,0 0 0-16,-20 0-13 0,20 0-56 0,-33 0-99 16,10 0-155-16,-8 23-111 0,0-23 105 0</inkml:trace>
  <inkml:trace contextRef="#ctx0" brushRef="#br0" timeOffset="11075.5">12079 9712 2045 0,'0'3'10'16,"-11"-3"-3"-16,11 0 4 0,0 3-2 0,0-3-6 15,0 0 10-15,0 0 18 0,0 1 33 0,0-1 26 16,0 0 20-16,0 0 7 0,0 0-4 0,0 0-8 16,15 0-7-16,-15 0-5 0,14 0-9 0,-14 0-3 15,16 0-8-15,-7 0-8 0,1 0-6 0,2 0-3 16,0 0 1-16,2-13-5 0,0 13 2 0,5 0 2 16,-2 0 3-16,3 0 4 0,4-8-5 0,2 8-8 15,-3 0-7-15,7-4 3 0,1 4 2 16,0-3-3-16,1 0 5 0,1 2-9 0,3-2 1 15,-5 1 6-15,3 1-8 0,-3-2-1 0,-3 2-8 16,-3-1-12-16,3 0-10 0,1 0-7 0,-1 1 0 16,3-2-4-16,2 3 7 0,4-2-4 0,8 1-1 15,2 1 4-15,5 0-4 0,1-2 16 0,3 1 1 16,-3-1 2-16,6 1-2 0,-3 1-12 0,-2-1-8 16,3-1 3-16,2 2 1 0,2-1-1 0,-1 1 2 15,6 0-2-15,0 0-6 0,1 0 8 0,5 0-3 16,-1 0 1-16,-3 0 0 0,5 0-3 0,-5 0 3 15,2 0 5-15,-4 0 2 0,0 0-2 16,-1 0 2-16,2 0-8 0,-3 0 2 0,-5 0 1 16,1 0-2-16,-1 0 4 0,-3 0 2 0,3 0-3 15,-1 0 1-15,-4 0-1 0,2 0-4 0,3 11 2 16,-3-11 0-16,3 0 0 0,0 0 1 0,0 0-1 16,-2 0 1-16,-1 0 7 0,3 0-1 0,-3 0 0 15,-3 0 6-15,1 0-5 0,-3 0-2 0,-3 0 2 16,2-15-7-16,-2 15-2 0,3 0 8 0,-3-10-3 15,1 10 7-15,0 0 3 0,6-10-6 0,-4 10 3 16,5-5-5-16,-4 5 0 0,3-7 0 0,-2 4-2 16,4 2-2-16,-3-1-6 0,4 0-1 15,-2 0 8-15,-4 0 2 0,7 0 4 0,-7 0 0 0,3 0-5 16,-2 0 6-16,5-1 0 0,-2 1 7 16,-2-1 4-16,3 0-4 0,4 0 2 0,-1-1-6 15,1 2-7-15,1-2 1 0,3 3-6 0,0-4 2 16,4 4 4-16,-3-2-7 0,0 2 2 0,4-2-4 15,-1 0 1-15,4 2 2 0,0-1 4 0,0 1-3 16,0-1 1-16,3-1-2 0,0 2-1 0,2-1 6 16,0 0-2-16,-2-1 5 0,3 0-5 0,-3 0-1 15,-2 0 3-15,4 1-1 0,-4-2 9 0,4-1 3 16,-3 2-2-16,2-2-1 0,4 2-1 0,-4-3 1 16,6 2-7-16,2-2 2 0,-1 1-5 15,1-1-4-15,1 2 3 0,1-2-6 0,-5 1 2 0,8 0 1 16,-3-1 3-16,-3 2-1 0,7-1 1 15,1 0-4-15,-2-1-2 0,1 2 4 0,1 0-3 16,0-1 5-16,-7 1 3 0,7 0 3 0,-4-1 1 16,-4 0-5-16,1 0 0 0,-3 1-3 0,7-1 5 15,-5 0 5-15,-2 0 2 0,2-1 2 0,-5 2-6 16,2-2 5-16,-7 2-8 0,1-1 1 0,-2 0 5 16,-2 1-8-16,-4-1 3 0,-2 2-2 0,0-2-3 15,5 3 2-15,-6-2 5 0,-4 1 5 0,-2 0 6 16,-2 0 8-16,-1 2 5 0,-6-1 20 0,-4 1 2 15,-8-1 17-15,-3 1 6 0,-3 1-3 0,-8-1 16 16,-7-1-1-16,-2 2-11 0,-3-2-22 16,-7 2-30-16,-1 0-17 0,-1 0-8 0,-2 0-4 15,0 0 0-15,0 0-3 0,0 0-8 0,0 0 7 16,0-1 1-16,0 1-44 0,0 0-30 0,0-1-62 16,0 1-62-16,0 0-39 0,0 0-50 0,0 0-37 15,-11 0-41-15,11 0-48 0,0 0-70 0,-20 0-148 16,11 16-280-16,-4-16 128 0</inkml:trace>
  <inkml:trace contextRef="#ctx0" brushRef="#br0" timeOffset="13961.23">2601 11376 2732 0,'0'3'7'16,"0"-1"4"-16,0-1 12 0,0-1 16 0,0 0 3 15,0 0 13-15,0 0 10 0,0 0 7 0,0 0 20 16,0 0 14-16,0 0 1 0,0 0-2 0,0 0-7 16,0 0-20-16,0 0-17 0,0 0-16 0,0 0-12 15,0 0-4-15,0 0 1 0,0 0 6 0,15 0-4 16,-15 0 2-16,18 0 6 0,-3 0-3 0,-1 0 7 16,12 0 3-16,1 0-6 0,-2 0-5 0,7 0 0 15,1 0-3-15,4 0 2 0,-1 0 4 0,3-11-3 16,2 11 1-16,5 0-7 0,0 0-6 0,12-8-6 15,-1 8-15-15,8-7 1 0,10 2-2 16,2 1 2-16,9-1 19 0,5-1 3 0,13 0 9 16,8-1 8-16,6 1-15 0,6-1-2 0,2 0-3 15,7-1 8-15,4-1 2 0,3 1 4 0,2-2 3 16,1 1-16-16,5 0 9 0,-7-1-5 0,3-1 0 16,5 0 0-16,3 2-6 0,-3-2 1 0,-1 1-7 15,2 0 0-15,-5-1-5 0,2 0 0 0,-2 2-1 16,-1-1-2-16,-6 2 6 0,-6-3 3 0,-2 2 9 15,-10-2 18-15,-2 1 15 0,-12 1 3 0,-10-2 9 16,-9 0-10-16,-11-1-11 0,-9 0-2 0,-12 0-2 16,-8-1 9-16,-10 1 18 0,-4 3 14 0,-8-2-3 15,-5 2-9-15,-6 3-31 0,-8 1-14 0,3 2-19 16,-7 0-11-16,-1 2 0 0,1 1-26 16,-2 0-84-16,0-2-74 0,0 2-88 0,0 0-68 15,0 0-3-15,0 0-42 0,0 0-46 0,0 0-53 16,0 0-17-16,-17 0-12 0,17 0-88 0,-16 20-62 15,4-20 106-15</inkml:trace>
  <inkml:trace contextRef="#ctx0" brushRef="#br0" timeOffset="20853.36">10862 11276 1415 0,'1'0'32'0,"1"0"12"0,-2 0 3 0,2 0 5 16,-1 0-14-16,-1 0 14 0,0 0 25 0,3 0 25 15,-3 0 12-15,0 0 9 0,0 0 0 0,2 0 8 16,-2 0-12-16,0 0-4 0,0 0-5 0,0 0-14 15,1 0 4-15,-1 0-5 0,0 0-11 0,0 0-8 16,0 0-11-16,0 0-4 0,0 0 1 0,2 0 5 16,-2 0 7-16,1 0-2 0,1 0 3 15,-2 0 10-15,0 0-4 0,3 0 1 0,2 0-3 16,-1 0-9-16,4 0-7 0,3 0 1 0,6 0-3 16,5 0 1-16,3 0 13 0,6 0 13 0,3 0 4 15,6 0 1-15,1 0-6 0,0 0-15 0,3 0 0 16,1 0-14-16,3 0-5 0,0 0-11 0,3 0-16 15,2-12-6-15,3 12-16 0,8 0-1 0,1-11 10 16,11 11 29-16,2-11 29 0,4 5 18 0,5 0 11 16,0-1-23-16,1 0-9 0,-1 0-29 0,3-2-9 15,-5 1-10-15,1-1-17 0,-4-1 5 0,3 0-1 16,1-1 1-16,2 0 0 0,4-1-1 0,4 0-7 16,5 1 8-16,3-1 47 0,2 1 22 0,1-1 5 15,-2 3-1-15,4 1-51 0,0-3-12 0,-1 1-13 16,4 0 1-16,3-1 3 0,3 1-4 15,4 1 4-15,6-3-11 0,1 2 8 0,6 0 3 16,3 0 1-16,1 2 16 0,1-3 8 0,-2 2 0 16,2-1 12-16,1 3-12 0,-1-3-16 0,1 1 4 15,-1-2-11-15,-2 1 5 0,-4-1-6 0,2 1-4 16,-1 1 4-16,-3 0-4 0,0-2 6 0,-3 3-3 16,0 1-3-16,-4 1 5 0,-3 2-2 0,-4 0-3 15,-1 1-1-15,-2 1-14 0,0 1 9 0,-5-2-1 16,-2 3-4-16,-3-3 12 0,-9 3-8 0,8-1-2 15,-9 1 6-15,-5-1-6 0,-9 1 3 16,-5 0 4-16,-8-1 2 0,-3 1 4 0,-9-1 7 0,-8 1 20 16,-6-2 1-16,-9 1 4 0,-1 1-9 15,-10-3-14-15,-5 3-11 0,-3 0-2 0,-8 0-5 16,-3-1-1-16,1 1 6 0,-3 0-7 0,-1 0 0 16,0 0-7-16,0 0-14 0,0 0-61 0,0 0-75 15,0 0-117-15,0 0-97 0,0 0-34 0,0 0-20 16,0 0 15-16,-14 0 40 0,14 0 13 0,-17 14-7 15,17-14-7-15,-23 14-119 0,6-3-242 0,0-11 35 16,-8 19 117-16</inkml:trace>
  <inkml:trace contextRef="#ctx0" brushRef="#br0" timeOffset="22125.2">19899 11117 2016 0,'-2'0'4'0,"-1"0"-4"0,0 0 0 15,3 0 4-15,0 0 15 0,0 0 28 0,0 0 25 16,0 0 26-16,-4 0 13 0,4 0 1 0,0 0 5 16,0 0-7-16,0 0-14 0,0 0-3 0,0 0-11 15,0 0-3-15,0 0 0 0,0 0-1 0,0 0 4 16,0 0 8-16,0 0 6 0,0 0 5 0,0 0-3 15,0 0 2-15,0 0-5 0,0 0-4 0,0 0-3 16,0 0-13-16,24 13-12 0,-24-13-12 0,22 0 6 16,0 0 2-16,-2 11 12 0,8-11 19 15,5 0 4-15,2 8 8 0,4-8-2 0,5 0-4 0,1 4-16 16,4-4-4-16,4 0-6 0,6 0-10 16,3 0 1-16,11 0-19 0,5 0-12 0,4 0-11 15,13-16-19-15,7 16 26 0,8 0 47 0,10-15 19 16,7 15 28-16,8-13 0 0,2 13-39 0,4-15-24 15,5 6-18-15,6 1-25 0,8-1-7 0,-2 3 2 16,0 0 4-16,9 1 8 0,2 4 13 0,2-1 19 16,-1 2 6-16,-2 0 12 0,-8 0 2 0,-8 0-2 15,-2 0 16-15,-8 0 12 0,-9 15 6 0,-15-15 6 16,-12 0-4-16,-7 0-2 0,-17 0 1 16,-10 0-1-16,-16 0-13 0,-11 0-26 0,-14 0-25 15,-6 0-22-15,-10-13-15 0,-10 13-6 0,-2 0-25 16,-3 0-27-16,0 0-47 0,0-10-66 0,0 10-84 15,0 0-121-15,0 0-92 0,-22-8-41 0,22 8-3 16,-28-6 23-16,11 2-11 0,-9 1-50 0,-1 0-86 16,-7 0-202-16,0 1 35 0,-3-2 162 0</inkml:trace>
  <inkml:trace contextRef="#ctx0" brushRef="#br0" timeOffset="32268.99">23561 10354 2248 0,'9'0'20'16,"-9"10"16"-16,9-10 31 0,-9 4 29 0,3-4 15 15,-3 0 14-15,2 0-1 0,-2 0 2 0,1 0-18 16,-1 0-15-16,5 0-19 0,-2 0-18 16,0 0 5-16,0 0-12 0,4 0-5 0,-1 0-4 15,-1-14-13-15,4 14 7 0,-1 0 3 0,2-13 11 16,3 13-3-16,-2-13-4 0,1 5 7 0,2-1-6 15,3-4-1-15,2-1-7 0,-1-3-13 0,3-3 2 16,-3-4 5-16,7-1 14 0,-3-4 3 0,3-4 1 16,1-1 2-16,-3-3 1 0,5-1 6 0,0 0-7 15,-3 0-9-15,3-1-13 0,1-1-14 0,1 0-8 16,1-1-5-16,0 1 12 0,2 0 18 0,-1-4 6 16,4-1 3-16,0-1-7 0,-2-3-19 0,3-3 0 15,0-1-7-15,-3-6-2 0,5-2-2 16,-1-4 1-16,3-1 5 0,-3 1-7 0,4-3 0 15,0 2-9-15,-5-2 3 0,3 2 21 0,-4 1 10 16,3 0 14-16,-5-2 2 0,0-3-13 0,-1-1-2 16,-4-1 9-16,2-4 19 0,0 2 3 0,-3 0 8 15,2 0-10-15,-7 4-14 0,3 0 4 0,-6 2-4 16,4 0-4-16,-7 3 10 0,-3-4-9 0,-3-3-13 16,-4-3-3-16,-4-4-6 0,-3 0-7 0,0-1 1 15,0 1-1-15,-21 2-13 0,21 2 7 0,-33 2 3 16,11 4-4-16,-1 4 2 0,-3-1-2 0,-4 1 0 15,-1-1-4-15,-1-2 2 0,-3-1-2 0,-3-1 8 16,2 2 11-16,-8 0-5 0,1 3-2 0,-4 3-11 16,-1 1-2-16,-1 4 1 0,-4 3 5 15,-3 1-2-15,-3 1-1 0,2 0-8 0,1-1 9 16,-5 0 1-16,1-1-1 0,-4-2 6 0,0 1-8 16,-4-1 4-16,4 1 1 0,-5 3 11 0,-6 2-3 15,-3 1-8-15,-1 5 5 0,-5 1-11 0,2 3 2 16,-3 3 9-16,-5 2-7 0,4 1 6 0,-1-1-4 15,2 1-6-15,-3 0 5 0,-2 2-7 0,-2 0 4 16,2-2 1-16,-2 1-2 0,-2 1-1 0,2 2 3 16,-3-2 3-16,1 2-3 0,2 1 7 0,2 0 1 15,3 3-11-15,-3 0 6 0,2 1-3 16,-4 1-12-16,1 3 16 0,1 0-3 0,3 1-4 16,-5 2 4-16,2 2-7 0,3 1-5 0,5 1 12 15,1 1 5-15,3 3-1 0,1-1 9 0,-1 2-16 16,4 2 5-16,-1 1-4 0,2 3-4 0,5 1 8 15,-5-1-12-15,8 0 8 0,0 2-11 0,-1-1 11 16,11 1 5-16,0-1-1 0,7 1 5 0,2-2-14 16,7 2 5-16,0 0-4 0,6-1 0 0,5 2 4 15,5-2 0-15,0 2-4 0,6 0 8 0,3 0-12 16,0 0 3-16,8 0 1 0,-2 0 0 0,3 0 8 16,5 0-9-16,-3 0 9 0,3 0-4 0,-3 0-8 15,0 0 8-15,0 0 3 0,1 0 1 16,-9 0-2-16,5 0 6 0,-8 13-9 0,3-13 1 15,-3 0 5-15,4 0-9 0,-8 0 4 0,4 0 4 16,-7 0 1-16,7 0-4 0,-6 0 7 0,4 0-11 16,-4 0 7-16,-2 0 0 0,0 0-15 0,2 0 10 15,-1 0-11-15,2 0 8 0,-1 0 8 0,-2 0-7 16,5 0 3-16,0 0 4 0,1 0-8 0,1 0 8 16,-1-10 5-16,5 10-13 0,1 0-34 0,-1 0-13 15,0 0 0-15,8 0-1 0,-4-5 41 0,0 5 11 16,2 0-3-16,4-2 8 0,-3 0-2 0,0 2-11 15,1-2-28-15,1 1-19 0,2-1-28 0,-5 1-20 16,4-1-10-16,-2 1-29 0,3 1-33 16,-3-2-51-16,3 0-74 0,0 1-80 0,0 0-80 15,0-1-81-15,0-1-149 0,0-2-47 0,0-1 140 16</inkml:trace>
  <inkml:trace contextRef="#ctx0" brushRef="#br0" timeOffset="32645.57">19311 4133 3666 0,'21'-5'26'0,"6"-1"12"15,-4-3 34-15,-3 3 38 0,-1-3 14 0,-2 1 24 16,-3 1 2-16,-6 3-3 0,-1 2 1 16,-3 1-4-16,2 0-16 0,-6 1-27 0,3 0-39 15,-3 0-35-15,0 0-24 0,0 0-16 0,0 0 2 16,0 0 6-16,0 0 0 0,0 15 10 0,-27-15-6 15,27 16 3-15,-32-5 6 0,10 2 0 0,-9 3 0 16,-5 1 0-16,-2 1-7 0,-6 0-1 0,-2 1 11 16,-3-1-5-16,3 0-4 0,-2-1 0 0,4-1-5 15,2-2-3-15,10 1 7 0,1-4-3 0,7-3-3 16,3 1 6-16,8-2-2 0,7-2 20 0,-5 0 69 16,11-3 70-16,-3 0 97 0,3 0 58 15,0 0-13-15,0 1-49 0,31 3-76 0,-15 1-68 16,9 0-48-16,6 2-23 0,6-1-19 0,3 2-4 15,4 1-8-15,-2 2 1 0,-1 0-7 0,4-2-7 16,-9 3-99-16,1 2-107 0,-2 1-130 0,-7-1-131 16,-4 0-15-16,-2 2-23 0,-5 0-19 0,0 1-37 15,-9 3-83-15,3 0-281 0,-8-2 88 0,-3 0 169 16</inkml:trace>
  <inkml:trace contextRef="#ctx0" brushRef="#br0" timeOffset="35010">20115 11560 4310 0,'0'-18'13'16,"23"7"-3"-16,-12 1 6 0,1 0 2 0,-12 0-2 16,19 1 18-16,-11 1 5 0,-8 3 20 0,4 2 14 15,-4 1-2-15,0-1-8 0,7 3-24 0,-7-2-27 16,0 2-17-16,0-1-8 0,0 1 4 0,0 0-4 16,0 0 4-16,0 16 4 0,-25-16-2 0,25 20-1 15,-20-20 4-15,20 27-4 0,-24-10 1 0,24 0 4 16,-20 1 0-16,20 2-5 0,-14 1-21 0,14-4-11 15,-8 0-13-15,8-1-2 0,0-1 19 0,0-3 13 16,0-2 13-16,0-2 9 0,0-2 6 16,27-2 1-16,-27-2 0 0,29 0-5 0,-12-2 3 15,7 0-9-15,-4 0 7 0,-2 0 13 0,7-20 12 16,-5 20 18-16,5-19 14 0,-6 19 1 0,-1-26 11 16,0 11 6-16,-1-1 2 0,0-1 16 0,-6 0 14 15,3 0 11-15,-1 1 14 0,-3 2 37 0,-2 2 16 16,-4 4-7-16,4 0-32 0,-5 2-65 0,0 3-58 15,-3 2-34-15,5 1-14 0,-5 0-14 0,0 0 5 16,0 0 9-16,0 18 16 0,3-18 11 0,-3 33 10 16,0-12 12-16,0 5-7 0,0 6 9 0,0 4-8 15,0 5-3-15,0 0 0 0,-17 3 3 16,17 1-6-16,-25-1-5 0,25 1-1 0,-26-2-7 16,9-4 7-16,0-2-5 0,3-6 3 0,-5-3 0 15,2-3-5-15,-2-4-1 0,-1-4 0 0,5-4-43 16,-6-2-53-16,6-2-53 0,-5-4-60 0,3-1-21 15,-5-3-10-15,3-1-8 0,-6 0 0 0,4 0-5 16,-1 0-13-16,-1-21-30 0,2 21-44 0,0-20-42 16,4 20-49-16,3-25-119 0,3 9-203 0,3-2 104 15,6-2 129-15</inkml:trace>
  <inkml:trace contextRef="#ctx0" brushRef="#br0" timeOffset="35225.51">20788 11775 4071 0,'5'0'-3'0,"3"0"1"0,-4 0 4 15,1 0 41-15,4-16 33 0,-5 16 36 0,-3 0 37 16,-1 0-3-16,0 0 11 0,0 0-12 0,0 0-13 16,0 0-30-16,0 0-37 0,3 0-30 0,2 0-30 15,1 0-5-15,0 0-15 0,7 0-33 0,1 0-58 16,0 0-81-16,6 0-83 0,2 0-95 0,-2 0-107 15,-2 0-122-15,4 0-241 0,-2 0-61 0,-3 13 168 16</inkml:trace>
  <inkml:trace contextRef="#ctx0" brushRef="#br0" timeOffset="35394.07">20667 11983 4203 0,'0'10'4'16,"0"-3"6"-16,22-1 46 0,-22-1 54 0,42-5 30 15,-23 0 6-15,9 0-42 0,-4 0-53 0,1 0-35 16,3 15-9-16,0-15-39 0,2 0-53 0,1 0-78 16,-2 0-119-16,-1 0-104 0,0 0-115 0,0 0-138 15,-3 0-261-15,1 0 108 0,-3 0 166 16</inkml:trace>
  <inkml:trace contextRef="#ctx0" brushRef="#br0" timeOffset="39001.58">21782 11565 3511 0,'14'-12'43'0,"3"2"42"0,-5 0 67 0,4 2 58 16,-5-2-9-16,1 2-15 0,-3 2-59 15,-6 3-57-15,5 1-34 0,-8 1-28 0,0 1-17 16,3 0-6-16,-3-1-4 0,0 1 1 0,0 0 8 16,0 0 11-16,-17 0 4 0,17 20-5 0,-18-20-4 15,18 22-22-15,-27-9-2 0,15 3-2 0,-2-1 0 16,6 3 19-16,-4 1-4 0,4 0-8 0,0-1-2 16,4 2-9-16,-4 2 3 0,8-1 14 0,0 2 4 15,0-2 8-15,0-2 6 0,0-1 4 16,21-1 6-16,-21-2-1 0,22-4-3 0,-6-4 5 0,-1-3 19 15,2-3 10-15,5-1 10 0,1 0 8 16,2 0-13-16,-3 0 5 0,-2-24 12 0,5 24 3 16,-10-23 11-16,6 9 3 0,-3-1-7 0,-1-1-16 15,-3 0-17-15,-3 2-6 0,3 0-17 0,-3 0 0 16,-5 2-2-16,2 2-16 0,-5 2 7 0,2 2-10 16,-4 2-26-16,4-2-22 0,-5 3-33 0,0 3-21 15,0 0 14-15,0 0 18 0,0 0 34 0,0 0 23 16,0 21 12-16,0-21 7 0,-20 29 0 0,20-6-2 15,0 5-13-15,0 2-18 0,0 6-12 0,0 2-13 16,0 2 4-16,0 0 7 0,0-2 8 0,0-2 12 16,0-6 11-16,18-3 15 0,-18-6 3 0,16-5 7 15,-16-5 25-15,20-3 18 0,-7-6 11 16,0-2 15-16,6 0-11 0,0-18 3 0,-1 18 9 16,4-34 3-16,0 11-4 0,-2-2-5 0,5-6-20 15,-3-3-18-15,-1-2-8 0,-2-2-29 0,-2-2 7 16,-1 3-12-16,-3 2 8 0,0 0 2 0,-2 3-37 15,-2 4-35-15,2 4-57 0,-3 3-61 0,-1 4-44 16,1 3-70-16,-2 2-81 0,-1 5-86 0,-3 2-141 16,5 3-168-16,-2 2-17 0,4 0 154 0</inkml:trace>
  <inkml:trace contextRef="#ctx0" brushRef="#br0" timeOffset="39610">22795 11606 3948 0,'19'0'12'0,"3"-20"28"15,-5 20 47-15,0-23 46 0,-3 6 19 0,0 17 27 16,-6-17 6-16,-1 17-2 0,0-9-15 0,-4 9-51 16,-2 0-59-16,4 0-51 0,-5-6-28 0,1 6-5 15,-1 0-4-15,0 0 8 0,0 0 5 0,0 0 13 16,0 24-1-16,0-24 8 0,-23 29-2 0,23-7-2 15,-17 4 7-15,17 5-8 0,-26 7 13 0,15 4-12 16,-2 4 0-16,-2 4 5 0,2 1-9 16,-4 2 7-16,2 1 2 0,-4-3-4 0,2-2 5 15,-5-5-8-15,4-4-33 0,-1-5-9 0,1-7-7 16,2-5 0-16,2-5 31 0,5-4 19 0,-4-6 8 16,10-2 15-16,2-3 11 0,-2-3-7 0,3 0-8 15,0 0-4-15,0-23-6 0,0 23-9 0,29-34 7 16,-29 11-5-16,37-5-1 0,-13-5 7 0,8-1 3 15,2-4 18-15,2-2 5 0,6-1 24 0,0-2 16 16,1 1 25-16,-1 0 21 0,2-1 21 0,1 6 29 16,-3 2 2-16,-5 3 6 0,2 2-21 0,-5 5-23 15,-3 3-16-15,-2 4-14 0,-5 2-10 0,-1 2-9 16,-4 3-25-16,-7 3-22 0,-4 1-21 16,-2 5-21-16,-1 0-14 0,-5-1-10 0,0 3-1 15,0 0-7-15,0 0 10 0,0 0 14 0,-17 0 9 16,17 25 10-16,-28-25-4 0,7 29 6 0,-2-12-3 15,-2 7 3-15,-4 1 1 0,1 4-10 0,-2 2 6 16,-1 1-24-16,2 1-36 0,1 4-24 0,-3 0-20 16,6-2-11-16,-1 0 11 0,-1-1-3 0,4-4-18 15,0-3 6-15,4-2-2 0,5-3 10 0,-1-5 36 16,8-6 32-16,-2-1 39 0,7-3 14 0,1-2 5 16,1-3-8-16,0-1-7 0,26 0-7 0,-5 0-1 15,-1 1 8-15,9-1-4 0,2 0-18 0,6 2-68 16,1-3-81-16,-4 2-69 0,3-2-75 15,-6 0-57-15,-1 0-78 0,-5 0-93 0,-1 0-106 16,-3 0-225-16,-4 0 50 0,-2 0 167 0</inkml:trace>
  <inkml:trace contextRef="#ctx0" brushRef="#br0" timeOffset="50359.92">8737 13295 2627 0,'0'0'20'0,"14"0"9"0,-14 0 23 0,0 0 23 16,12 0 0-16,-12 0 12 0,0 0-2 0,0 0-2 16,0 0-14-16,0 0-14 0,0 0-25 0,0 0-23 15,0 0-14-15,0 0 0 0,0 0 35 0,0 0 47 16,0 0 15-16,0 21-1 0,-21-21-28 0,21 22-41 16,-16-8-7-16,16 3-4 0,-19 1-3 0,10 5 4 15,1-2-7-15,1 1 6 0,7 5 3 16,-11 0-6-16,11 2 4 0,-5 2-75 0,0 0-53 15,5-4-68-15,0 6-79 0,0-1-25 0,0-2-81 16,0-1-137-16,0-6-158 0,0-3 94 0</inkml:trace>
  <inkml:trace contextRef="#ctx0" brushRef="#br0" timeOffset="50868.28">8684 13181 2200 0,'0'-11'45'0,"0"2"23"0,0 3 28 0,0 2 21 15,0 0-37-15,17 0-14 0,-17 0-18 0,20 2-10 16,-20 2 2-16,25 0-8 0,-14 0-4 0,6 0-8 15,0 0-6-15,-1 16-4 0,-1-16 0 0,2 15 6 16,-1-15 14-16,-1 20 12 0,-1-10 2 16,0 3 3-16,-1 1 9 0,1 2 4 0,-2 0 4 15,2 2 0-15,-5 1-6 0,-1 4 8 0,3 2 10 16,-6 6-2-16,-1-2-15 0,1 0-11 0,-5 3-8 16,0 3 5-16,0 2-1 0,0 1-7 0,-25 1-12 15,25-6-12-15,-31 7-1 0,12-1-3 0,-7-3-2 16,-2-3 3-16,-3-2 1 0,-1-3-4 0,-4-5 3 15,-3-4-3-15,0-3-4 0,-4-6 3 0,-2-3-2 16,1-6-2-16,-1-1 1 0,3 0-3 0,-1-18 2 16,1 18 1-16,5-31-2 0,-1 10-1 0,9-2 2 15,3-5-3-15,2-2 3 0,7-2-1 0,2-5-6 16,4-2 8-16,6 3-5 0,2-5-3 0,3-1-3 16,0 0-19-16,19 2-2 0,-19 1 1 15,34 3 4-15,-8 3 7 0,5 0 5 0,2 7-3 0,7 3 1 16,-1 5-15-16,5 3-19 0,2 4-31 15,-4 4-39-15,0 4-35 0,-3 1-52 0,-4 2-59 16,1 0-65-16,-3 0-145 0,-2 22-212 0,-3-22 72 16,-3 23 106-16</inkml:trace>
  <inkml:trace contextRef="#ctx0" brushRef="#br0" timeOffset="51586.83">10696 13361 1994 0,'0'-1'7'15,"-13"1"13"-15,13 0 32 0,0 0 41 0,0-2 46 16,0 2 31-16,0 0 14 0,0 0-7 0,0 0-32 16,0 0-24-16,0 0-31 0,0-2-21 15,0 2-11-15,0 0-12 0,0 0-12 0,0-1-10 0,0-1-20 16,0 1-6-16,0-2-3 0,21 0-1 15,-21 1 8-15,0-2-3 0,21 1-1 0,-21-1 1 16,16 0-3-16,-16 1 1 0,15-1-2 0,-2 1 0 16,-7 1-4-16,3 0 4 0,-1-1-2 0,0 3-5 15,-2-1 3-15,2 1-5 0,-4 0 5 0,4 0 4 16,-2 0-1-16,-3 0 4 0,4 16-1 0,-3-16 2 16,-2 18 0-16,3-18-1 0,-5 24 3 0,0-9-1 15,0 1 4-15,0 6 3 0,0-4-3 0,-25 1 2 16,25-1-1-16,-28 2 1 0,9 1-3 0,-1 0-1 15,1 1-3-15,1-5-5 0,-4 4 1 16,-1 1 3-16,1-2-4 0,0-2 0 0,2-1 0 16,1-3-4-16,-1-4 6 0,8 0-1 0,1-4 0 15,2-1 5-15,6-1 0 0,3-3 5 0,0 1 3 16,20-1-8-16,-20 0 2 0,40-1 0 0,-12 0 19 16,3 1 11-16,3-1-7 0,0 0 0 0,2 0-20 15,-5 0-9-15,-6 0-28 0,3 0-51 0,-9-15-70 16,-4 15-96-16,-3 0-132 0,-7-10-219 0,3 10-101 15,-8-14 97-15</inkml:trace>
  <inkml:trace contextRef="#ctx0" brushRef="#br0" timeOffset="51980.06">10989 13365 3039 0,'30'-5'15'0,"-1"0"2"0,-4-1 26 0,-3 1 50 15,-5-1 25-15,1 3 34 0,-5 0-8 0,-2 2-43 16,-7 1-40-16,-1 0-43 0,1 0-16 0,-4 0 73 16,0 0 19-16,0 19 29 0,0-19 9 0,0 37-75 15,-21-15-13-15,21 4 6 0,-21 7 3 0,21 3 4 16,-30 4 2-16,12 3-29 0,-4 2-12 0,0-3-8 16,-4 5-7-16,-2 1 3 0,0-1 2 0,-6-5 0 15,-2-2-1-15,-1-4 3 0,-7-4-7 0,-4-5 4 16,-5-5-2-16,1-4-43 0,-7-6-18 0,-2-4-23 15,-1-6-28-15,0-2 19 0,1 0 3 16,4-19 9-16,4 19 24 0,7-34 15 0,2 11 17 16,10-4 7-16,4-4 8 0,6-4-3 0,8-4-9 15,5-5-9-15,7-4-11 0,4-3 10 0,0-2 4 16,23 0 6-16,-3-2 8 0,10 3-5 0,4 3-3 16,11 4 7-16,3 6 5 0,9 3-2 0,5 5 9 15,2 7 3-15,3 5-3 0,-4 5 1 0,3 4 1 16,-6 5-10-16,-6 2-10 0,1 3-80 0,-9 0-101 15,-8 0-107-15,-3 24-132 0,-5-24-166 16,-7 25-153-16,-9-25 113 0</inkml:trace>
  <inkml:trace contextRef="#ctx0" brushRef="#br0" timeOffset="53208.56">9099 13585 2519 0,'0'0'22'0,"0"0"8"0,0 0 18 15,0 0 30-15,6 0 17 0,-6 0 28 16,0 0 13-16,0 0-3 0,0 0-18 0,0 0-20 16,0 0-21-16,0 0-21 0,0 0-13 0,0 0-5 15,0 0-1-15,1 0 16 0,-1 0 8 0,2 0 23 16,-1 0 20-16,1 0 4 0,6 0 2 0,-4 0-20 16,10 0-11-16,2 0-8 0,3 5 0 0,5-5 13 15,6 0 6-15,4 0 6 0,8 0 1 0,4 0-17 16,6-16-3-16,5 16 21 0,2-14 23 0,-1 14 58 15,4-17 37-15,-3 17 6 0,-4-15-21 0,-5 15-56 16,-6-10-49-16,-7 10-43 0,-6 0-19 0,-5-5-2 16,-6 5-7-16,-6 0 0 0,-3 0-15 0,-4 0-9 15,-3 0-4-15,-4 0-5 0,0 0-1 0,0 0-8 16,0 0-81-16,0 0-79 0,0 0-58 16,0 0-39-16,-17 0 10 0,17 0 4 0,-23 0-22 15,9 0-45-15,-3 0-55 0,0 0-52 0,-8 0-44 16,3 0-88-16,-6 0-166 0,5 0 32 0,0 0 133 15</inkml:trace>
  <inkml:trace contextRef="#ctx0" brushRef="#br0" timeOffset="54255.77">9204 13089 2862 0,'9'-3'46'0,"-5"0"21"0,2-1 35 15,-3 1 44-15,0 0-1 0,0-2 12 16,-1 3 0-16,-2 0-23 0,0 2-26 0,0-1-22 0,0 1-33 15,3-1-22-15,-3 1-21 0,0 0-12 16,0 0-4-16,0 0-4 0,0 0 0 0,0 0-2 16,0 0-2-16,0 0-3 0,0 0 5 0,0 0 6 15,0 0 8-15,0 17 0 0,0-17-1 0,0 14-27 16,0-14-8-16,0 18-5 0,0-7 0 0,0 1 8 16,0-2-4-16,0 0 0 0,21 0-8 0,-21-1 7 15,13-2 5-15,-13 0 9 0,17-2 7 0,-17 0 12 16,19-1 5-16,-12-1 0 0,3-3 3 0,0 1-3 15,1-1 5-15,0 0 0 0,2 0 6 16,-1 0 8-16,0 0 23 0,2-19 10 0,-4 19 6 16,1-12 9-16,-1 12-14 0,-2-14-4 0,0 14 2 15,-2-13 1-15,-3 13 0 0,2-12-2 0,-2 12-12 16,-1-7-21-16,-1 7-15 0,1-5-4 0,-2 5-8 16,0 0 2-16,0 0-4 0,0 0-9 0,0 0-26 15,0 0-36-15,0 0-28 0,1 0-1 0,-1 0 28 16,0 0 37-16,3 20 30 0,2-20-19 0,-2 20-23 15,0-8-9-15,-1 1-6 0,6 3 17 0,-2-3 14 16,-2-2-1-16,3 1 6 0,-4-3 15 0,1-1 9 16,3-3 11-16,-3 0 9 0,-1-3-3 0,4-2 7 15,-1 0 16-15,-2 0 13 0,6 0 23 16,-2 0 21-16,2-17-2 0,1 17 2 0,2-18-6 0,-6 18-22 16,6-23 3-16,-5 12-7 0,2-1-15 15,-2 1-4-15,-2-2-21 0,-2 2-11 0,-1 2-2 16,3 0-4-16,-5 2 4 0,-1 1-16 0,0 2-31 15,0 0-39-15,0 3-50 0,0-1-50 0,0 2-39 16,0 0-44-16,0 0-54 0,0 0-21 0,0 0-19 16,0 0-44-16,0 0-123 0,0 18 55 0,0-18 91 15</inkml:trace>
  <inkml:trace contextRef="#ctx0" brushRef="#br0" timeOffset="54488.5">9839 13165 3167 0,'5'-1'0'0,"-2"0"-2"0,-2 1-1 16,1-2-8-16,-1 2 0 0,-1 0-3 0,0 0-4 15,0 0 9-15,0 0 1 0,0 0 5 0,0 17 8 16,0-17-1-16,0 20 0 0,0-6 3 0,-18 2-21 15,18 3-48-15,0 1-68 0,0 0-102 0,0 2-143 16,0 0-258-16,0-3-15 0,0 1 102 16</inkml:trace>
  <inkml:trace contextRef="#ctx0" brushRef="#br0" timeOffset="55655.66">12715 13286 2631 0,'0'-5'22'0,"0"2"7"16,0-1 27-16,30 1 41 0,-30-1 18 0,31 0 22 15,-16 2-4-15,2-1-24 0,-1 0-30 0,1 1-15 16,-2 1-8-16,-2-1-3 0,1 1 1 15,-5-1-9-15,-3 0-13 0,4 2-12 0,-4-1-10 16,-3 1 0-16,3-1-1 0,-3 1-1 0,0 0-6 16,-1 0-8-16,1 0-5 0,0 0-6 0,-3 0 2 15,2 0 9-15,-2 0 1 0,0 0 8 0,0 21 1 16,0-21-5-16,0 23 5 0,0-9-11 0,0 2-9 16,-24 2-18-16,24-1-12 0,-18 0 7 0,18 0 6 15,-27-3 16-15,13 1 7 0,1-2-2 0,2-2 7 16,0-3 3-16,0 1 10 0,6-6 6 0,5 1 44 15,-9-3 60-15,9 0 52 0,0-1 33 16,0 0-35-16,0 0-55 0,0 0-48 0,26 0-19 16,-26 0 20-16,28-16 21 0,-9 16 5 0,0 0 6 15,5-15-20-15,-2 15-12 0,1 0-5 0,-4 0-8 16,0-8-9-16,-5 8-14 0,0 0-12 0,-4 0-21 16,-5 0-2-16,0 0-12 0,-5 0-2 0,4 0-3 15,-4 0 13-15,0 0 8 0,0 0 4 0,0 23 10 16,0-23-17-16,-23 20 12 0,23-10-3 0,-20 4-6 15,20 0-14-15,-28 0-40 0,12 1-22 0,1-3-34 16,-1 0-17-16,1 4-13 0,1 2-17 0,0-3-19 16,0 1-27-16,5 0-33 0,-4-1-24 15,1-2-3-15,-2-1-4 0,0-3-10 0,0-2-34 16,-2-5-168-16,1-2-177 0,-1 0 90 0</inkml:trace>
  <inkml:trace contextRef="#ctx0" brushRef="#br0" timeOffset="56032.11">13055 13167 3166 0,'34'-10'7'0,"0"1"1"0,-4 2 17 0,-5 3 33 15,1-2 13-15,-6 4 23 0,-3 2-1 0,-1 0-15 16,-4 0-2-16,-1 0-9 0,-1 21 1 0,-1-21 1 16,-3 23 5-16,2-8 5 0,-5 2 4 15,2 4-4-15,-2 1-10 0,-3 4 18 0,0 1 1 16,0 3 4-16,0 4 7 0,0-1-18 0,-24 0-8 15,24 5-10-15,-15 1-16 0,15 1-13 0,-22 2-18 16,10 0-11-16,-4-4 2 0,2 4-7 0,-4-2 7 16,-1-2-1-16,-4-7-2 0,1-2 3 0,-4-5-5 15,-2-5-1-15,-3-4-12 0,0-5-27 0,-4-4-34 16,-5-6-22-16,3 0-14 0,-5 0-8 0,5-31 20 16,-4 10 2-16,2-5 6 0,1-7 18 0,2-5-4 15,3-5 14-15,5-2 12 0,2-4 5 0,4-1 9 16,7-2 2-16,5 1 7 0,7 2 7 0,3 3 7 15,0 4 5-15,33 2 1 0,-11 4 1 0,4 7-1 16,4 1-2-16,1 7-1 0,3 4-2 16,5 3 0-16,-4 4-7 0,-1 6-60 0,2 2-66 15,-2 2-72-15,-3 0-81 0,-7 22-37 0,-1-22-62 16,-8 31-119-16,-4-11-125 0,-8 1 98 0</inkml:trace>
  <inkml:trace contextRef="#ctx0" brushRef="#br0" timeOffset="56512.34">11470 13557 1895 0,'-11'3'37'15,"11"1"33"-15,-10 0 50 0,10 0 42 0,0-3 1 16,-7 0 6-16,7 0-15 0,0 1 2 0,-6-1 1 16,6-1 0-16,0 0-1 0,0 0-8 0,0 0-11 15,0 0-15-15,0 0-5 0,0 0-6 0,0 0 8 16,0 0 11-16,0 0-7 0,0 0-30 15,19 0-40-15,-19 0-33 0,31 0-22 0,-6-14 8 16,6 14 37-16,0 0 18 0,11-16 22 0,3 16 24 16,4-11 1-16,3 11 5 0,4-11 17 0,2 11 10 15,5-8 3-15,3 8-5 0,4-5 11 0,2 5 14 16,1 0 29-16,-1-6 28 0,-5 2-12 0,-5-2-22 16,-7-1-34-16,-9 1-34 0,-9 0-17 0,-10-1-35 15,-9 1-23-15,-5 5-20 0,-7 0-21 0,-3 1 1 16,-3 0-9-16,0-2-9 0,0 2-48 0,0 0-70 15,0 0-90-15,0 0-80 0,0 0-72 16,-22 0-32-16,22 0-16 0,-26 0-7 0,9 0-12 16,0 19-28-16,-8-19-31 0,3 0-52 0,-4 17-83 15,4-17-170-15,-1 0 142 0</inkml:trace>
  <inkml:trace contextRef="#ctx0" brushRef="#br0" timeOffset="56799.95">12279 13360 3309 0,'0'-6'25'16,"19"1"31"-16,-19 0 64 0,14 0 74 0,-14 2 34 16,9-1 10-16,-9 3-36 0,8-1-53 0,-8 2-53 15,0 0-41-15,4-1-26 0,-4 1-28 0,5 0-7 16,-5 0-2-16,2 0-1 0,-1 0 5 16,2 0 4-16,2 0-2 0,4 20 1 0,2-20 1 15,-2 16-4-15,5-16 4 0,0 20-1 0,-1-10 2 16,-1 0-5-16,-4-2 1 0,1-1 2 0,-4 1-4 15,1-3 11-15,-1 1-8 0,-2-3-1 0,-2 0-3 16,1-1-3-16,0-1-25 0,-2 1-8 0,0-2 3 16,0 4 3-16,0 4 22 0,0 0-19 0,-21-1-25 15,21 2-33-15,-21-1-37 0,4 0-31 0,-4 2-39 16,1 0-48-16,-8-4-49 0,0 2-42 0,-1 3-76 16,-5 1-169-16,0 2-109 0,-2-1 99 15</inkml:trace>
  <inkml:trace contextRef="#ctx0" brushRef="#br0" timeOffset="57467.43">9816 13490 2023 0,'0'-5'62'0,"0"3"27"16,0 0 42-16,0 1 44 0,0-1-18 0,0 0 14 16,0-1-16-16,0 1-11 0,0 1-39 0,0-2-15 15,0 1-14-15,0 1-17 0,0 0-1 0,0-1-16 16,0 2-17-16,0-2-13 0,0 2-5 0,0 0-9 16,0 0-2-16,0 0-4 0,11-2 0 0,-11 2 1 15,14 0 5-15,-7-1 2 0,6 1 0 16,1 0 4-16,0 0 9 0,0 0 3 0,0 0 6 15,1 0 2-15,-4 0 1 0,0 0 4 0,0 0-3 16,-5 0-3-16,2 12-9 0,-4-12-4 0,-2 0-4 16,-1 0-4-16,3 0 0 0,0 0-3 0,-1 10-5 15,-1-5 3-15,1 0 0 0,0 1 0 0,2-2 4 16,-2 2-3-16,-3-2 4 0,0 2 1 0,0-2-2 16,0 0 3-16,0 4 2 0,0 1-3 0,-27 0 3 15,27 4-23-15,-23 2-52 0,9-1-59 0,-4 0-71 16,-1-1-62-16,2 2-61 0,0-4-80 0,0 0-162 15,3-3-99-15,0-1 109 0</inkml:trace>
  <inkml:trace contextRef="#ctx0" brushRef="#br0" timeOffset="58088.01">11518 12904 2970 0,'0'-12'2'0,"18"2"32"0,-18 2 33 0,14-1 23 16,-14 1 2-16,0 2-32 0,12 2-33 0,-12 2-29 16,0 1-7-16,0 1-3 0,0 0-8 0,0 0 2 15,0 0 5-15,0 0 6 0,0 0 9 0,0 18 3 16,0-18-1-16,0 16-1 0,-17-16-1 0,17 21-3 16,0-8-2-16,-17-1-3 0,17-1-4 15,-14 1-14-15,14-1-7 0,-9-1-4 0,9-2 0 0,-8-1 13 16,8-1 8-16,0 0 4 0,-6-2 7 15,6-2 1-15,0-1 6 0,0 0 4 0,0 1-1 16,0-2 0-16,20 1-4 0,-20 2 4 0,25-3 11 16,-25 1 12-16,26 1 11 0,-11 1-1 0,1-2-6 15,-2 0-5-15,-2 1-9 0,1-1-6 0,-7 0-7 16,3 0-7-16,-4-1-2 0,1 0-5 0,-6 0-3 16,5 1 0-16,-5 1 3 0,0 0 6 0,0 1 4 15,0 3 2-15,0 1-11 0,0 0-21 0,0 2-7 16,0 2-11-16,0-1-4 0,0 0 15 0,0 0-2 15,0-1 5-15,0 0 11 0,0-2 5 16,0-1 12-16,0-2 9 0,0-1 0 0,0-2 3 16,0-1 9-16,22 0 25 0,-22 0 31 0,23-17 27 15,-11 17 26-15,4-20 2 0,-2 6-9 0,3 0-2 16,-2-3-16-16,2 0-17 0,-1 0-19 0,-1 0-24 16,-1 0-18-16,-4 3-16 0,1-2-2 0,-2 3-23 15,-3 2-59-15,-3 1-75 0,0 1-107 0,0 4-119 16,-1 2-126-16,-2 1-104 0,0 2-133 0,0 0 109 15,0 0 182-15</inkml:trace>
  <inkml:trace contextRef="#ctx0" brushRef="#br0" timeOffset="58488.5">11938 13130 3035 0,'7'0'7'0,"4"-23"38"0,-1 12 40 15,-1-2 27-15,3 0 20 0,-1 1-17 0,-3 2-17 16,1 2-24-16,-1 1-26 0,-2-1-19 0,0 2-23 16,-3 1-4-16,4 1-3 0,-4 0-7 0,0 3-1 15,-3-1-17-15,1 1-17 0,-1 1-9 0,2 0-12 16,0 0-5-16,-2 0-2 0,3 0-4 0,-3 0 2 16,1 0 18-16,1 0 22 0,1 17 19 15,-2-17 14-15,4 14 0 0,1-14-4 0,-1 17-1 0,0-5 2 16,1 0 3-16,-3-1 2 0,-2 2 1 15,-1 0-27-15,0-1-12 0,0 2-8 0,0 0-8 16,0-1 21-16,0 1 12 0,-21-2 6 0,21 0 10 16,-22 0 3-16,22-2 3 0,-23 0 0 0,9-3-2 15,-2 0 2-15,2-3-2 0,0 0 2 0,3-1 3 16,2-1 2-16,0-1 22 0,6-1 33 0,3 0 28 16,-3 0 10-16,3 0-23 0,0 0-38 0,0 0-32 15,20 0-13-15,-20 0 0 0,31 0 1 0,-8 0 2 16,3 0 4-16,4 0-4 0,1 0-2 0,2 0-44 15,2 0-56-15,-2 0-74 0,-4 14-106 16,-2-14-125-16,-1 0-230 0,2 13-29 0,-6-13 109 16</inkml:trace>
  <inkml:trace contextRef="#ctx0" brushRef="#br0" timeOffset="59304.01">14674 13241 2935 0,'13'-7'43'0,"-4"1"2"0,-9 2-2 0,11-1-1 16,-3 1-47-16,-8 0-8 0,4 3-2 0,-4 1-5 15,0 0 7-15,0 0 8 0,0 0 2 0,0 0 9 16,0 22-4-16,0-22 2 0,0 21 3 0,-17-7-1 15,17 0-2-15,-14 1-4 0,14 0 3 0,-22-1-3 16,12-2 2-16,-3 0 0 0,4-1-6 0,1-2 3 16,-4-1 0-16,9-1-1 0,-4-1-2 0,1-2 0 15,3 1 1-15,3-2 0 0,0-2 11 0,0 1 27 16,0 1 20-16,0-1 16 0,28 1 14 16,-28 1-6-16,29-1 16 0,-15 0 17 0,2 1 7 15,-1-1 9-15,1-2 0 0,-2 0-1 0,-5-1-1 16,4 0 7-16,-6 0-7 0,0 0-10 0,-3 0-21 15,-4 0-37-15,10 0-35 0,-10 0-21 0,3 0-14 16,-3 0-4-16,0 0-3 0,0 0-33 0,0 0-13 16,0 0 12-16,0 0 5 0,0 0 32 0,0 21-11 15,0-21-52-15,0 26-39 0,0-8-48 0,-16 2-29 16,16 2-29-16,0 1-33 0,0-3-40 0,0 4-36 16,0 2-57-16,0-2-136 0,0-1-133 0,0-6 96 15</inkml:trace>
  <inkml:trace contextRef="#ctx0" brushRef="#br0" timeOffset="59663.73">14919 13344 3066 0,'17'-21'36'0,"5"3"13"16,-3 2 33-16,-1 5 31 0,0 0-15 0,-3 4-5 16,1 1-28-16,-2 4-25 0,-4 2-21 0,0 0-3 15,1 0 1-15,-4 0 4 0,0 23 5 0,-1-23 13 16,2 30-1-16,-5-12-5 0,0 4 5 0,-3 3-7 15,0 4 17-15,0 0 8 0,0 4-7 0,0 0-7 16,-27 4-23-16,27 2-2 0,-29-1-6 16,12 0-2-16,-6 0 3 0,-1 0-12 0,-2-2-1 15,-7-4-34-15,-2-5-25 0,-1-4-23 0,-1-6-24 16,-4-4-2-16,-1-7-9 0,2-4-4 0,-4-2 9 16,1 0 19-16,1-28 27 0,6 9 26 0,-2-5 20 15,2-3 11-15,8-6 7 0,5-3 2 0,4-2 5 16,8 2 3-16,7-6 3 0,4 0 12 0,0 0 5 15,21 1 7-15,-1 1 8 0,7 3-3 0,2 3-8 16,5 0-8-16,5 5-14 0,-3 5-9 0,0 5-7 16,2 3 0-16,-3 5 0 0,2 5 0 0,-6 3-28 15,2 3-39-15,-9 0-59 0,4 0-73 16,-4 27-51-16,-7-11-65 0,-3 3-128 0,-7 1-196 16,0 3 81-16</inkml:trace>
  <inkml:trace contextRef="#ctx0" brushRef="#br0" timeOffset="60096.16">13415 13597 1879 0,'5'8'23'0,"-3"-8"20"0,-1 7 34 15,-1-7 57-15,0 0 30 0,0 0 31 0,0 5 15 16,2-5-6-16,-2 0-5 0,0 0 0 0,0 0-1 16,0 0-12-16,1 0-6 0,1 0-17 0,-2 0-21 15,3 0-6-15,0 0-29 0,2 0-25 0,4 0-20 16,5 0-12-16,3 0 16 0,6 0 23 0,8 0 29 15,5 0 4-15,3 0-6 0,4 0 0 16,2-16 9-16,3 16 23 0,0-12 44 0,2 12 6 16,1-13 3-16,1 5-11 0,-3 0-38 0,-2 2-27 15,-1-1-39-15,-1 0-23 0,-6 2-16 0,-3 0 9 16,-5 0 2-16,-6 1-11 0,-5 3-9 0,-6-2-25 16,-5 2-16-16,-1-1-29 0,-6 2-93 0,-2 0-115 15,0 0-165-15,0 0-116 0,0 0-14 0,0 0 40 16,-19 0 55-16,19 0 5 0,-26 0-47 0,7 0-112 15,-4 16-225-15,2-16 56 0,-3 0 152 0</inkml:trace>
  <inkml:trace contextRef="#ctx0" brushRef="#br0" timeOffset="60383.41">14101 13480 3391 0,'0'0'61'0,"25"-9"31"16,-11 5 38-16,2 0 60 0,1-2-4 0,1 2 22 15,1 0 10-15,-2 1-19 0,-1 3-19 0,4-2-18 16,-2 2-16-16,-2-2-17 0,-1 2-23 0,-1 0-31 15,-4 0-31-15,1 0-19 0,-7 0-17 0,2 0 1 16,-2 0-1-16,-4 0-8 0,1 0-4 0,-1 0-4 16,0 0-4-16,2 11 3 0,-2-11 13 0,0 8 42 15,3 0 42-15,1 0-4 0,0-1 1 0,0 2-46 16,-2 1-35-16,1 3 8 0,2 1-5 0,-4-4 4 16,-1 4-4-16,0 2 0 0,0 3 0 0,0 3-1 15,-26-1 5-15,26 2-4 0,-24 0-60 0,9-2-33 16,-5-2-68-16,1 1-50 0,-1-2-6 15,-3-3-9-15,2-1 17 0,-2-3 6 0,3-3 12 16,1 0-14-16,1-4-19 0,1-1-47 0,1-3-50 16,2 0-48-16,0 0-75 0,2 0-139 0,2-23-153 15,6 23 107-15</inkml:trace>
  <inkml:trace contextRef="#ctx0" brushRef="#br0" timeOffset="60927.56">13716 13022 3970 0,'25'-8'37'0,"-25"-1"20"0,0 1 55 0,20 0 60 16,-20-1 12-16,0 2 4 0,13 4-43 0,-13 2-62 15,0 0-50-15,0 1-28 0,0 0-17 0,0 0-6 16,0 0-3-16,0 0-5 0,0 0 11 0,0 0 4 15,0 0 4-15,0 21 8 0,0-21 0 0,0 20-1 16,0-7 6-16,-16 1-4 0,16 0-16 0,0 0-25 16,-15-1-17-16,15 0-7 0,-11-1 1 0,11-3 17 15,-5 1 10-15,5-3 12 0,-6-2 11 16,6-1 15-16,0-2 6 0,0 0 10 0,0-2 30 0,0 0-1 16,0 0-4-16,0 0-15 0,22 0-24 15,-22 0 9-15,20 0 28 0,-20-16 18 0,29 16-2 16,-13 0-8-16,0-15-16 0,-2 15 2 0,-4-11 19 15,-2 11 8-15,1-9-4 0,-9 9-20 0,8-7-22 16,-8 7-27-16,6 0-8 0,-6 0-6 0,0 0-28 16,0 0-33-16,0 0-26 0,0 0 14 0,0 0 27 15,0 0 44-15,0 24 21 0,0-24-27 0,0 24-5 16,0-8-6-16,0 1-12 0,-12-3-2 0,12 2-7 16,0-2-1-16,0 0 15 0,0-4 26 15,0-1 16-15,0-2 10 0,0-3 10 0,0-2-1 16,0-2 7-16,19 0 21 0,-19 0 21 0,20 0 18 15,-5-20 19-15,1 20-8 0,4-23-8 0,-3 10 10 16,2-2-12-16,-2-3 0 0,-2 0-17 0,1 0-26 16,-2-1-10-16,0 1-14 0,-2 0 3 0,-4 0-4 15,0 2-12-15,-4 2-38 0,-1 2-49 0,2 0-62 16,-3 5-83-16,1 1-78 0,-3 3-111 0,0 2-114 16,0 1-57-16,0 0-70 0,0 0-136 0,0 0 173 15</inkml:trace>
  <inkml:trace contextRef="#ctx0" brushRef="#br0" timeOffset="61383.33">14084 13185 3327 0,'13'-21'61'16,"-1"21"39"-16,-1-17 68 0,1 17 68 0,1-20-14 15,-2 9 3-15,-4 11-35 0,3-16-20 0,-6 16-13 16,0-14-21-16,2 14-21 0,-3-10-45 0,0 5-28 15,-1 1-21-15,-2 4-8 0,0-3-9 0,0 2-10 16,1 0 0-16,-1 1-1 0,0 0-4 0,0 0 3 16,2 0-3-16,-2 0-6 0,0 0 3 0,0 0-10 15,1 0-30-15,-1 0-26 0,3 0 4 16,-3 0 12-16,0 17 33 0,2-17 30 0,-2 14-1 16,0-5-25-16,0 2-23 0,0 0 0 0,0 2 3 15,0 0 17-15,0-2 19 0,-17 2-5 0,17-3-1 16,0 0 2-16,-22 0-2 0,22-3 6 0,-9-1 3 15,9-1 4-15,0-2 6 0,-10 0 4 0,10-1 2 16,0-2 16-16,0 0 37 0,0 1 29 0,0-1 35 16,0 0 25-16,0 0-7 0,0 0-32 0,16 0-34 15,-16 0-40-15,17 0-8 0,-5 0 22 0,1 0 16 16,1 0 22-16,-3 0-24 0,0 0-27 16,-2 0-27-16,-3 0-30 0,-6 0-4 0,8 0 7 15,-8 0 13-15,3 0 10 0,-2 17 4 0,3-17-3 16,-4 19-5-16,0-7-7 0,0 3 0 0,0-1-78 15,0 1-50-15,0 1-68 0,-28-1-55 0,28 0 10 16,-25-1-17-16,9 0-16 0,-5-2-42 0,2-2-42 16,-3 1-68-16,-1-5-89 0,-5-2-218 0,6-4 2 15,-4 0 133-15</inkml:trace>
  <inkml:trace contextRef="#ctx0" brushRef="#br0" timeOffset="62827.5">14517 13092 1530 0,'-6'9'41'0,"6"-9"41"16,0 9 33-16,0-9 25 0,0 7-21 0,0-3-5 16,0-1-3-16,0 1 4 0,0-1 4 0,0-1-2 15,0 0-3-15,0 0 10 0,0-1 6 0,0 0 7 16,0-1 10-16,0 0 9 0,0 0 18 0,0 0 5 15,0 0 12-15,0 0-3 0,0 0 6 0,0 0 12 16,0 0 10-16,9 0 8 0,-9 0-53 0,0 0-54 16,18 0-55-16,-6-18-34 0,2 18 37 0,6-20 24 15,7 5 33-15,-1-3-1 0,2-4-20 16,3-4-11-16,3-5-20 0,2-3-2 0,6-7-7 0,1-5 3 16,5-6 23-16,5 0 29 0,6-3 23 15,5-2-2-15,1-1-26 0,5-1-27 0,-4-1-27 16,3-1-1-16,-3 0 20 0,-2-4-6 0,-3-4-1 15,-7-5-14-15,-7-4-8 0,-6-2 23 0,-3 2-2 16,-7 1-9-16,-8 1-26 0,-6 4-35 0,-3 7-3 16,-2 8 1-16,-2 6 2 0,-7 6-1 0,0 5 1 15,-3 7 2-15,0 5-6 0,0 6-17 0,0 5-95 16,0 5-129-16,0 5-194 0,-16 2-171 0,16 4-10 16,0 1 93-16,0 0 100 0,-13 16 91 15,13-16-9-15,-18 29-69 0,12-9-7 0,-6 4-36 16,-1 3-80-16,-1-1-152 0,0 0 106 0</inkml:trace>
  <inkml:trace contextRef="#ctx0" brushRef="#br0" timeOffset="63220.71">15576 11439 3619 0,'19'-13'36'16,"-2"-1"44"-16,0-1 44 0,-3 0 32 0,0 0-2 15,-14 1-22-15,12 6-16 0,-12 3-22 0,0 1-30 16,0 1-25-16,0 3-30 0,0 0-8 0,0 0 2 15,0 0 9-15,-29 0 2 0,10 0-4 0,-3 17-7 16,-1-17-9-16,-3 21 3 0,-4-8 1 0,1 1 1 16,4 3 4-16,2 0-3 0,-1 2 1 15,4 0 1-15,1 0 0 0,5 0-8 0,0-1 6 16,5-1-3-16,-2-1-1 0,7-4 12 0,-4-1-4 16,6-4 60-16,2-2 91 0,-1-1 121 0,1-4 74 15,0 0-49-15,0 0-96 0,22 0-119 0,-22-22-78 16,38 22-7-16,-11-32 11 0,4 11 13 0,4-3 25 15,1-3 10-15,3-2 8 0,-3-1 17 0,-2-2 0 16,-5 1-4-16,1-2-6 0,-5 2-29 0,-4 2-26 16,-2 2-3-16,1 3-12 0,-3 2-5 0,-3 5-3 15,3 2-7-15,-1 4-2 0,-2 2-4 0,1 3-1 16,-1 5-4-16,2 1 8 0,-1 0 3 0,4 29-1 16,0-7-31-16,-1 7-83 0,7 6-85 15,-5 3-100-15,7 6-61 0,-7 4-16 0,3 0-9 16,-4 3-19-16,-1 0-28 0,-2 7-60 0,-1 3-107 15,1 4-254-15,-2-1 66 0,1 0 155 0</inkml:trace>
  <inkml:trace contextRef="#ctx0" brushRef="#br0" timeOffset="70826.03">6648 7307 2909 0,'0'-11'0'0,"0"0"3"16,0-1 24-16,20 4 32 0,-20-2 37 0,0 3 32 15,18 1 11-15,-18 4 0 0,0 1-8 0,10 1-13 16,-10 0-25-16,0 0-30 0,0 0-31 0,6 0-25 16,-6 0-14-16,0 0 0 0,1 0 2 0,-1 17 44 15,0-17 25-15,0 30 5 0,0-10 5 0,0 6-10 16,-17 5-5-16,17 4 17 0,0 4 2 0,-20-1-23 15,20 4 4-15,-11 0-11 0,11 2 3 16,-12 0 6-16,12 3-11 0,-8-1-9 0,8 1-10 16,-11 3-17-16,7-1 3 0,-4 4-7 0,5 4 2 15,-5 3 4-15,2 2-9 0,1 2-1 0,-3 2 1 16,4-2-1-16,-2 1-38 0,-1-3-42 0,4-4-52 16,0-5-70-16,2-5-50 0,-1-5-60 0,2-5-60 15,0-4-37-15,0-5-50 0,0-4-92 0,0-3-156 16,16-9 91-16,-16-2 133 0</inkml:trace>
  <inkml:trace contextRef="#ctx0" brushRef="#br0" timeOffset="71813.86">6654 7213 1914 0,'0'0'-1'0,"0"0"-3"16,0 0 0-16,0 0 5 0,0 21 5 0,22-21 25 16,-22 17 34-16,23-17 22 0,-23 18 25 0,20-18 0 15,-20 15-8-15,16-15-10 0,-16 8-17 0,10-8-10 16,-10 0-15-16,10 7-10 0,-6-7-3 0,1 0 1 15,1 3 6-15,0-1 10 0,5 0 7 0,-1 1 2 16,2-2-3-16,4 2 0 0,1 1-3 16,4-1-4-16,1 1 0 0,4 1-7 0,-1-2-6 15,9 2 6-15,1 0 1 0,0 0 2 0,6 0 7 16,-1 0 0-16,3-1-9 0,2 1-7 0,4-2-12 16,3 1-9-16,3-2-7 0,4 0-12 0,4-1-1 15,3-1 21-15,6 0 21 0,6 0 20 0,7 0-6 16,1 0-21-16,5 0-21 0,6 0-16 0,4-15 7 15,-1 15-8-15,3 0 0 0,-1 0 4 0,4 0-2 16,-4 0 2-16,4 0-1 0,3 0 0 0,-2 0 0 16,1 0-4-16,7 0 3 0,-9 0 0 15,1 0-1-15,0 0 2 0,-5 0-1 0,-2 0-6 0,-4 0-1 16,-3 0 7-16,-4-16-3 0,2 16 7 16,-2 0 2-16,-4 0-4 0,-4-13 1 0,-5 13 1 15,-9-10-2-15,-5 10 2 0,-7-11 4 0,-5 4 27 16,-6 1 12-16,-9 0 9 0,-4 0 14 0,-4 0-12 15,-7 0 6-15,-3 2-2 0,-3 0-5 0,-2 2-7 16,-8-2-23-16,-1 2-11 0,0 0-7 0,-2 0-8 16,-1 1 7-16,0 1 2 0,0-1 11 0,0 0 6 15,0 0-2-15,0 1 5 0,0-1-13 0,0 1-1 16,0-1-2-16,0 1 3 0,0-1-5 0,0 1 1 16,0 0 3-16,0 0-10 0,0 0 9 0,0 0 0 15,0 0-1-15,0 0 0 0,0 0-6 16,0 0-8-16,0 0-4 0,0 0-3 0,0 0-5 15,0 0 9-15,0 0-8 0,0 0 11 0,0 22 5 16,-20-22-3-16,20 26 11 0,-17-6 1 0,17 5 34 16,-20 4 4-16,7 4 9 0,-1 3-5 0,-1 3-37 15,3 5 1-15,-4 1-11 0,5 2-3 0,-3 1 5 16,3-1 5-16,-1 4-6 0,4-1 5 0,0 0 6 16,4 0-4-16,1 4 20 0,-1 1 3 0,4 1 13 15,0 2 2-15,0-1 1 0,0 0-5 0,0-4-22 16,0-1-9-16,0-5-11 0,0-7-1 0,0-3-4 15,0-7 0-15,0-5 0 0,0-3-4 0,0-7 0 16,0-3 8-16,0-3-8 0,0-2 8 16,0-5 8-16,0 0-3 0,0-1 12 0,0-1 5 15,0 0-1-15,0 0 8 0,0 0-1 0,0 0-4 16,0 0-11-16,0 0-29 0,0 0-108 0,0 0-113 16,0 0-107-16,0-14-141 0,0 14-71 0,0 0-90 15,0-10-201-15,0 10-158 0,0-11 170 0</inkml:trace>
  <inkml:trace contextRef="#ctx0" brushRef="#br0" timeOffset="74552.98">9768 12605 1422 0,'0'1'29'0,"-2"-1"11"0,2 0 21 0,0 0 34 16,0 2 0-16,0-2 24 0,0 0 12 0,0 0-2 15,0 0-1-15,0 0-16 0,0 0 1 16,0 1-10-16,0-1-9 0,0 0 0 0,19 2-13 0,-19-1-6 16,14 0 3-16,-2 1 3 0,2-1 4 15,3-1 10-15,0 0-4 0,2 0-4 0,-1 0-11 16,7 0-7-16,-3 0-1 0,4 0 1 0,2 0 4 16,0 0-7-16,5 0-6 0,1 0-6 0,0 0-9 15,6 0 6-15,-1-13 1 0,3 13-4 0,3 0 3 16,-1 0-4-16,1-11-4 0,0 11 1 0,1-7-6 15,1 7-17-15,1-7-8 0,3 3 14 0,5 2 26 16,0-2 24-16,1 0 9 0,4 1-19 0,-2 0-27 16,1 0-19-16,-1 1-4 0,-3 0 14 0,0-2 16 15,-5 1 14-15,2 0 11 0,-3-1 11 0,-2 0 12 16,0-1 10-16,-3 0 4 0,0 0-19 16,0-1-21-16,-3 0-7 0,-3-1-12 0,4 2 1 15,-5-1 1-15,3 0-9 0,1 1 0 0,-3-1 3 16,5 0 10-16,2 2-1 0,1-2 7 0,1 1 2 15,6-1 2-15,-3 0 6 0,5 2-13 0,0-2-15 16,5 2-22-16,-2-2-13 0,3 2-2 0,-2-1 0 16,2 2 4-16,1-2 3 0,-1 1 2 0,-2 1-3 15,2-1 6-15,-1 3-3 0,1-2-6 0,-3 1 10 16,1 0 0-16,1 1 6 0,-5 0 12 0,1 0 4 16,-6 0 7-16,2 0 0 0,-5 1-3 15,-1-1-5-15,-2 1-12 0,-6 0-1 0,3 0-3 0,-4 0 1 16,0 0 8-16,-4 0 1 0,2 0 2 15,-2 0-3-15,0 0-10 0,0 0-7 0,2 0-3 16,1 0-1-16,-3 0-1 0,10 0-3 0,-2 0 0 16,3 0-3-16,-4 0-2 0,6 0 4 0,0 0-7 15,-1 0-2-15,4 0 5 0,-2 0-6 0,2 0 5 16,-4 0 1-16,2 0-3 0,-1 0 4 0,-1 0-2 16,1 0 1-16,-4 0-2 0,-2 0 1 0,-2 0-1 15,4 0 0-15,-6 0 3 0,4 0-4 0,-1 0 2 16,0 0-2-16,5 0-1 0,2 0 2 15,3 0 0-15,2 0-2 0,3 0 2 0,2 0 1 0,4 0-4 16,-1 0 2-16,2 0-3 0,0 0-1 16,1 0 5-16,-4 0-2 0,-7 9 2 0,4-9 0 15,-6 0-3-15,-4 5 3 0,-1-5-4 0,-1 4 4 16,-7-4-3-16,7 3-4 0,-2-2 7 0,1 1-2 16,-1 1-1-16,3-1 4 0,0 0-4 0,3 0-2 15,5 0 3-15,-2 1-2 0,0 0 0 0,5-2 0 16,2 1 2-16,-3 1 3 0,1-2-6 0,0 1-1 15,0-1 5-15,2 0-5 0,-3 1 6 0,1-1 3 16,2 1-9-16,-4-1 3 0,5 1 1 16,0-1-4-16,-2 0 3 0,-4 2 0 0,3-2 2 0,-9 0-3 15,1 0-2-15,-2 0 2 0,-5 0-6 0,-1-1 8 16,2 1 3-16,-5-1-3 0,2 0 2 16,-3 0-4-16,-2 0-1 0,-5 0 6 0,-1 0-4 15,-3 0 3-15,-5 0-1 0,-1 0-3 0,-7 0 2 16,-1 0 1-16,-3 0 0 0,0 0 1 0,-5 0-1 15,-2 0-4-15,1 0 2 0,-2 0-3 0,0 0 0 16,0 0 0-16,0 0-1 0,0 0 5 0,0 0-1 16,0 0-4-16,0 0 3 0,0 0-6 0,0 0-27 15,0 0-66-15,0 0-90 0,0 0-128 0,0 0-127 16,0 0-67-16,0 0-46 0,0 0-34 0,0 0 9 16,-9 0-5-16,9 0-86 0,-19 0-217 0,8 0 148 15</inkml:trace>
  <inkml:trace contextRef="#ctx0" brushRef="#br0" timeOffset="82618.59">13850 1781 2732 0,'12'0'13'0,"-4"0"24"0,0 0 27 0,-3 0 21 16,-2-20 3-16,0 20-7 0,-2 0-17 0,2-13-4 15,-3 13 0-15,0 0-1 0,0 0 1 0,0 0-8 16,0 0-15-16,0 0-6 0,0 0 25 0,0 0 35 16,0 16 20-16,0-16 13 0,0 25-24 0,-24-8-37 15,24 4-22-15,-19 3-8 0,19 4 11 16,-22 3 17-16,22 1 21 0,-18 3 7 0,18 3 2 0,-18 3-16 15,12 2-1-15,-1 2 19 0,-1 4-10 0,-2 2 2 16,0 1-13-16,3 1-19 0,-2 3 6 16,6 1 13-16,-3 6 23 0,0 1 0 0,2 3-13 15,3 3-10-15,1 0-23 0,0 0-14 0,0-1-6 16,0-2-4-16,0-4 0 0,29-3-8 0,-29-7 4 16,30-2-13-16,-15-4-3 0,2-5 8 0,1-1-7 15,-3-6 4-15,2-2 1 0,-3-7-11 0,-1-2 5 16,-7-4-80-16,5-5-59 0,-8-5-35 0,-3-3-50 15,7-2 37-15,-7-5 8 0,2 0-54 0,-2 0-69 16,0 0-113-16,0-19-117 0,-26 19-158 0,26-36-246 16,-28 8 156-16</inkml:trace>
  <inkml:trace contextRef="#ctx0" brushRef="#br0" timeOffset="85890.58">13918 1836 1454 0,'0'0'12'16,"0"0"0"-16,0 0-4 0,0 0 0 0,0 0-12 15,0 0 4-15,0 0 24 0,0 0 15 0,0 0 13 16,0 0 10-16,0 0-16 0,0 0-5 0,0 0-9 15,0 0-3-15,0 0 14 0,0 0 9 0,0 0 12 16,0 0 5-16,0 0-1 0,0 12 10 0,0-12 9 16,0 0 3-16,14 7 7 0,-14-7-8 0,0 4-3 15,10-4-3-15,-10 6-1 0,15-4-4 0,-9 1-4 16,8 3-5-16,2-3-4 0,1 3-2 0,8-2-4 16,3 2-5-16,4 1-4 0,5-1-4 0,7 0-4 15,6-1 0-15,5 1-11 0,6-1-5 16,4 1-13-16,8-1-6 0,3 1-5 0,8 0-4 15,9 0 19-15,0 0 23 0,10-1 13 0,-1 1 5 16,7-2-9-16,4 1-13 0,-4-1-11 0,-1 0-1 16,1-1-10-16,0 0-10 0,-1 1 2 0,1 0-2 15,4 2 13-15,4-2 5 0,2 2 3 0,-1-1 3 16,3 1 1-16,2 0-5 0,0-2 1 0,1 2-3 16,2-2-8-16,-2 0 0 0,1 1-6 0,1 0-2 15,-5 0 2-15,-1 1-1 0,-1-1 6 0,-7-1-3 16,0 0 0-16,-11-1-3 0,-5 0 2 0,0-2 0 15,-9-1-1-15,-2 0 3 0,-7 0 4 0,-10 0 9 16,-9 0 3-16,-1-15-1 0,-7 15-5 16,-8-15-8-16,-2 15 0 0,-7-18-3 0,0 18-6 15,-3-19 0-15,2 10-4 0,-5-1-1 0,-2 0 4 16,-1 0-3-16,1 2 2 0,-4 0-2 0,0 1 3 16,-5 1 6-16,-2 1-5 0,-1-1 3 0,0 4 13 15,-6-2 11-15,1 1 16 0,-4 0 10 0,-2 2-8 16,-1-1-8-16,2 0-9 0,-4 1-3 0,0 0 0 15,0 1 0-15,0 0-3 0,0-2 0 0,0 2 1 16,0 0-10-16,0 0 2 0,0 0-7 0,0 0-14 16,0 0 5-16,0 0 0 0,0 0-10 0,0 0 2 15,0 0-5-15,0 0-7 0,0 0 16 0,0 0 1 16,0 0-5-16,0 17 6 0,-14-17-6 16,14 23 7-16,-14-8 2 0,14 5 2 0,-17 3 0 15,5 2-8-15,0 2 6 0,-2 3-1 0,-4 2 3 16,6 0 5-16,-5 4 2 0,0 2 11 0,-2 1 1 15,2 3-6-15,-5 3 0 0,5 3-10 0,-1 2-8 16,1 9 8-16,-2 3-5 0,4 6 2 0,-1 2-3 16,2 2-1-16,0 1 1 0,3 1-5 0,-3-2 10 15,5-3-2-15,-2-4 2 0,0-2-1 0,7-5-3 16,-7-2 9-16,4 0-5 0,0 0 11 0,-1-3-3 16,-4-1-8-16,1-1 1 0,3-3-5 15,-5-3 2-15,1-5-3 0,-2-4 6 0,6-9-6 16,-1-2 2-16,4-8 4 0,-4-4 0 0,4-6 9 0,2-2 4 15,0-3 4-15,3-2 0 0,-4 0 8 16,4 0-15-16,0 0-57 0,-4 0-94 0,3-25-111 16,-1 9-115-16,-4-4-111 0,-6-6-86 0,-2-6-129 15,-6-4-261-15,-4-4 141 0,-5 2 173 0</inkml:trace>
  <inkml:trace contextRef="#ctx0" brushRef="#br0" timeOffset="86836.01">13909 3500 2973 0,'0'0'12'0,"0"0"10"0,0 0 22 0,12 0 30 15,-12 0 24-15,0 0 34 0,0 0 20 0,0 0 16 16,0 0-3-16,0 0-14 0,0 0-17 0,0 0-26 15,0 0-17-15,10 0-25 0,-10 0-19 16,0 0-11-16,4 0-11 0,3 0 3 0,-1 0 14 16,6 0 6-16,-1 0 19 0,6 0 17 0,0 0-2 15,5 0 14-15,7 0 19 0,1 0 8 0,9 0 24 16,-1 0 6-16,9 0-8 0,1 0 9 0,10 0 2 16,-3 0-10-16,9 0-9 0,1 0-42 0,4 0-44 15,11 0-28-15,4 0-17 0,9 0 40 0,8 0 26 16,8 0 12-16,7 0-5 0,7 0-36 0,6 0-18 15,0 0 4-15,4 0 7 0,1 0 21 0,4 0 10 16,1 14 3-16,1-14 1 0,0 0-8 0,-1 13 2 16,3-13-1-16,-3 12 2 0,-5-4 0 0,-1-3-12 15,-2 3-12-15,-2-3-7 0,-4 0-2 16,0-1 14-16,-7-2 7 0,-5 0 3 0,-1-2-2 16,-2 0-16-16,-6 0-2 0,0 0-5 0,-8 0-3 15,3 0 5-15,-12 0 7 0,-3-18 2 0,-6 18 1 16,-8 0-3-16,-10-17-10 0,-4 17-8 0,-5-11-10 15,-15 11-5-15,6 0-8 0,-11-10 0 0,-2 10 0 16,-10 0 0-16,3 0 0 0,-8 0 0 0,-3 0 0 16,-2 0 0-16,-4 0 0 0,-5 0 0 0,3 0 0 15,-3 0 0-15,0 0 0 0,0 0 0 0,0 0 0 16,0 0 0-16,0 0-46 0,0 0-60 0,0 0-71 16,0 0-96-16,0 0-76 0,0 0-117 15,0 0-134-15,0 0-54 0,0 0-9 0,-16 0 28 16,16 0 43-16,0 0-37 0,-17 0-209 0,11 0-3 15,-8 16 162-15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07:39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6412 3696 1751 0,'0'0'41'0,"0"0"12"0,0 0 11 15,0 0 13-15,0 0-20 0,0-16 9 0,0 16 16 16,-17 0 12-16,17 0-8 0,-16-11-5 0,16 11-24 16,-14 0-22-16,14 0-11 0,-8 0-13 0,8 0-1 15,0 0-2-15,0 0 3 0,0 0 4 0,0 0 4 16,0 0 0-16,0 0 12 0,0 0 26 0,0 0 23 16,0 0 17-16,30 0-7 0,-13 13-21 15,8-13-28-15,9 0-1 0,3 11 3 0,8-11 5 16,8 7 10-16,12-7-5 0,5 0-6 0,14 0-4 15,6 0 3-15,14 0-9 0,12-15-2 0,12 15-12 16,11-17-17-16,20 17-6 0,17-19-5 0,12 8-1 16,8-1 15-16,10 0 12 0,13-2 15 0,8 0 8 15,-7 0-5-15,-4 1-8 0,-2 2-7 0,-6 0 9 16,-1 2 3-16,-9 1 19 0,-16 2 12 0,-11 0 10 16,-10 2 0-16,-10-3 0 0,-18 1-11 0,-16-1-11 15,-12 0-8-15,-16 0-15 0,-12 1-4 0,-12-1-14 16,-9 2-6-16,-15 1-4 0,-10 1-4 0,-5 1-4 15,-10 0-4-15,-10 1 1 0,2 1-7 16,-7 0-40-16,-1 0-22 0,0 0-56 0,0 21-33 16,0-21-29-16,-20 21-50 0,20-8-47 0,-30 6-73 15,7 0-87-15,-3 3-178 0,-8-1-61 0,-5 0 116 16</inkml:trace>
  <inkml:trace contextRef="#ctx0" brushRef="#br0" timeOffset="1505.24">2312 4432 1061 0,'0'0'33'0,"0"0"5"0,0 0 15 15,0 0 20-15,0 0-10 0,0 0 21 16,0 0 7-16,0 0 5 0,0 0-6 0,0 0-6 15,0 0-8-15,0 0-10 0,0 0-7 0,0 0-6 16,0 0-5-16,0 0 1 0,0 0 3 0,0 0 14 16,0 0 9-16,0 0 1 0,0 0 4 0,0 0-12 15,0 0-6-15,0 0-3 0,0 0-9 0,0 0-11 16,16 0-12-16,-16 0-10 0,0 0 7 0,14 0 13 16,-14 0 5-16,20 0 6 0,-12 0-8 0,10 11-3 15,2-11 0-15,1 0 8 0,0 0 3 0,9 9-1 16,-2-9 3-16,1 0-6 0,1 5-3 0,4-5-2 15,-1 0-3-15,5 0-2 0,0 0 1 16,4 0 0-16,1 0 1 0,7 0 1 0,-1 0-4 16,9 0 0-16,2 0-8 0,5 0 1 0,8 0 18 15,8 0 15-15,0 0 12 0,1 0-2 0,3 0-16 16,2 0-23-16,0 0-6 0,5 0-5 0,1-15-7 16,6 15-2-16,9 0-6 0,6 0-2 0,7-12 1 15,5 12 4-15,11 0 8 0,2 0 4 0,10 0 4 16,-3-6-1-16,5 6-7 0,-7-5-4 0,15 2 0 15,-4 1 1-15,5 0 3 0,1-1 3 0,-1 0 1 16,0 3 6-16,4-2 8 0,6 1 3 0,-3 0 4 16,-1 1-7-16,-4 0 0 0,-5 0-8 0,-1 0-1 15,3 0 1-15,-4 0-10 0,-3 0 6 0,-4 0-5 16,-4 0 6-16,-9 0 8 0,-2 0 3 16,-7 0 8-16,-6 0 1 0,-10 0-3 0,-14 0 8 15,-6 0-5-15,-11 0-1 0,-4 0-1 0,-12-17-13 16,-4 17-2-16,-12 0-1 0,-8-12-7 0,-11 12 3 15,-3 0 0-15,-10-7-11 0,-4 7-1 0,-5 0-12 16,-3 0-10-16,-3 0-24 0,2 0-62 0,-2 0-59 16,0 0-67-16,0 0-49 0,0 0-38 0,0 0-55 15,-22 0-66-15,22 19-106 0,-28-19-217 0,13 17 6 16,-6-17 137-16</inkml:trace>
  <inkml:trace contextRef="#ctx0" brushRef="#br0" timeOffset="6246.44">1454 5125 1217 0,'0'0'37'0,"0"0"18"0,12-5 19 0,-12 5 22 16,0-2-9-16,8 2 4 0,-8 0 10 0,0-1 14 15,5 1-7-15,-5 0 3 0,6 0-17 0,-6 0-15 16,1 0-5-16,-1 0-10 0,2 0-3 0,-2 0-8 16,0 0-13-16,0 0-3 0,0 0-3 15,0 0-8-15,0 0-1 0,0 0-7 0,0 0-5 16,0 0 0-16,0 0 8 0,0 0 7 0,16 0 15 16,-16 0 14-16,20 0 4 0,-8 0 1 0,5 0-10 15,5 0-5-15,4 11 0 0,2-11 0 0,3 0 1 16,3 0 0-16,5 0 2 0,0 0 1 0,8 7 5 15,-2-7 3-15,6 0-12 0,-3 0 0 0,3 0-8 16,0 0 0-16,2 0 0 0,-2 0-4 0,4 0-1 16,-2 0-10-16,-4 0-4 0,4 0 4 15,-3 0-2-15,-2 0 1 0,0-14 0 0,6 14-8 16,-6 0-3-16,5 0-1 0,3 0-1 0,-3-9-5 16,3 9 0-16,0 0 2 0,-2 0-5 0,0 0 7 15,-1 0 1-15,-3 0-4 0,-2 0 15 0,3 0 5 16,-3 0 5-16,-1 0 7 0,1 0-7 0,-3 0-5 15,0 12 2-15,-2-12-10 0,-1 0-1 0,3 0-1 16,2 0-10-16,7 0 7 0,0 0 14 0,4 0 11 16,2 0 4-16,6 0-3 0,2-16-22 0,0 16-12 15,-4 0 1-15,1-11-4 0,-1 11 7 0,-2 0 6 16,-6-12 2-16,3 12 16 0,-4-6 1 0,-2 6-1 16,-2-10 0-16,2 7-12 0,-3-1-3 15,4 0-3-15,1 0-2 0,-1-1 0 0,3 2-1 16,4-1 2-16,-1 2-3 0,1-2 5 0,-1 2-7 15,3-1-1-15,-4 0 2 0,-2 1-7 0,-1 0-1 16,1 0 2-16,-7 0-4 0,4 0-3 0,-2 0 9 16,2 1-7-16,-1 1 1 0,-1-1 8 0,4-1-7 15,-1 2 2-15,-1-1-2 0,3 1-1 0,-5 0 1 16,2 0 3-16,-1-1 1 0,-5 1-3 0,5 0 2 16,-5 0-3-16,1 0 2 0,-2 0 1 0,-2 0-2 15,0-1 2-15,-3-1 2 0,-3 2 7 0,1-1 1 16,-1 0 1-16,4 0 0 0,-1-2-9 15,2 1 2-15,2 1-4 0,1-2-1 0,4 2-1 16,0-2-1-16,0 2 2 0,-1-1 0 0,-2 1-1 16,2 1-3-16,-3-1-2 0,-1 0 0 0,1 1 4 15,-2 0-4-15,-3 0 6 0,-1 0-3 0,-2 0-1 16,-3 0 4-16,1 0-1 0,-6 0-1 0,-3 0-1 16,-3 0-2-16,1 0-1 0,-1 0 1 0,-1 0 2 15,-1 0 2-15,0 0-1 0,2 0-1 0,1 0 2 16,2 0-2-16,2 0 5 0,-1 9-7 0,2-9-4 15,0 0 6-15,2 0-5 0,1 0 7 0,2 7 0 16,1-7-2-16,0 0-5 0,1 4 2 0,-1-2 1 16,2 2 2-16,-5-3 4 0,0 2-2 0,2 0-2 15,-4-1-6-15,1 1 5 0,-2-1 2 0,0 0-3 16,2 0 13-16,-2 0-9 0,0 1-2 16,0-2 4-16,-2 2-10 0,2-1 6 0,2 0-3 15,-1 0 5-15,3 0 0 0,0 0-6 0,1-1 4 16,9 2-3-16,0-3 4 0,2 3 5 0,1-2-6 15,6 1 0-15,0-1-1 0,5 2 1 0,5-2 5 16,-2 1 0-16,5 0-2 0,3-1-9 0,-7 0 0 16,2 2 3-16,5-2-4 0,-4-1 7 0,0 2 3 15,6-2-3-15,-7 1 7 0,8 1 10 0,0-2 28 16,0 0 10-16,1 0 1 0,4 0-5 0,-4 0-30 16,2 0-4-16,-4 0-7 0,-2 0-4 0,1 0 1 15,2 0-10-15,-3 0 2 0,6 0-5 16,-2 0 6-16,6 0 7 0,-1 0-4 0,6 0 3 15,-1 0-6-15,0 0-4 0,-5 0 4 0,-8 0 0 16,-2 0 1-16,-6 0 3 0,-8 0-1 0,-6 0 0 16,-2 0 1-16,-10 0-1 0,-1 0 1 0,1 0 0 15,-4 0 3-15,-4 0 0 0,1 0 0 0,-6 0 0 16,1 0-4-16,-5 0-2 0,1 0 0 0,-3 0-1 16,-4 0 4-16,-3 0-1 0,0 0 3 0,1 0 8 15,-7 0-3-15,1 0 0 0,-1 0 5 0,-2 0-15 16,-3 0 6-16,0 0 1 0,0 0-11 0,0 0 9 15,0 0-13-15,0 0 0 0,0 0-1 16,0 0-104-16,0 0-61 0,0 0-76 0,0 0-73 0,0 0 1 16,-15 0-62-16,15 0-72 0,-19 0-138 15,6 15-224-15,-2-15 38 0,-2 15 150 0</inkml:trace>
  <inkml:trace contextRef="#ctx0" brushRef="#br0" timeOffset="7873.91">1595 5948 801 0,'19'-7'0'0,"-19"1"-6"16,0 0 3-16,20-1-2 0,-20 1-4 0,22 0 5 16,-13 2-16-16,-1-1-20 0,-1 2-18 0,3-1-27 15,-6 1-47-15,6 1-23 0,-9-1 21 0</inkml:trace>
  <inkml:trace contextRef="#ctx0" brushRef="#br0" timeOffset="10478.02">4339 5753 1049 0,'2'0'22'0,"-2"8"22"15,0-8 60-15,0 11 37 0,0-5-6 0,0-1-6 16,0-2-36-16,0 3 0 0,0 0 10 0,0-2 9 15,17 2-2-15,-17-3-6 0,0 2 3 0,19-2 5 16,-8 1 2-16,3 1-7 0,-1-1-10 0,6 0-6 16,4 0-6-16,4-1-2 0,4 0-4 15,8 0-12-15,-1 1-5 0,9-1-9 0,6 0-6 16,6-1-6-16,9 1-7 0,11 0-12 0,14 2-9 16,14-2-2-16,10 1 6 0,12 0 14 0,10 0 6 15,12-1 0-15,10 0-8 0,7-1-14 0,1-2-4 16,4 0 4-16,8 0-3 0,4 0 12 0,3 0 13 15,1-16 7-15,-1 16 6 0,0 0 0 0,4-20-16 16,7 20-14-16,-2-15-5 0,-1 15-7 0,1-12 19 16,6 12 14-16,2-9 8 0,0 9-5 0,-5 0-17 15,-3 0-13-15,3 0-9 0,-1 0-3 0,-8 0 2 16,-9 0-3-16,-7 0 3 0,-9 0 3 16,-1 0 1-16,-12 0 0 0,-13 0 2 0,-14 0 7 15,-10 0 7-15,-13 0 7 0,-15 0 0 0,-13 0-6 16,-18 0-4-16,-15-14-5 0,-16 14-11 0,-5 0-22 15,-9 0-72-15,-4-13-86 0,-7 13-77 0,-1 0-67 16,0 0-28-16,-40 0-29 0,17 0-65 0,-16 0-139 16,-9 0-78-16,-13 0 111 0</inkml:trace>
  <inkml:trace contextRef="#ctx0" brushRef="#br0" timeOffset="10777.9">1640 6862 939 0,'0'-7'-16'0,"0"7"-55"16,0 0-70-16,0-6-94 0,0 6 15 0</inkml:trace>
  <inkml:trace contextRef="#ctx0" brushRef="#br0" timeOffset="11178.12">1561 6549 1632 0,'-31'0'-1'0,"11"14"31"0,0-14 50 16,1 10 36-16,-3-10 27 0,2 12-6 0,-2-5-26 16,-1 0-6-16,6 0-10 0,1 0-5 0,2-2-18 15,7-1-31-15,-3 0-16 0,9-1-18 0,-2 0 6 16,3-1 46-16,0 1 38 0,0 1 25 0,25 0 3 16,-1 1-33-16,4 1-28 0,10-1 4 0,7 1 26 15,15 0 29-15,7-2 13 0,9-1-2 16,9-2-11-16,5-1-21 0,5 0-20 0,11 0-30 15,7 0-30-15,8 0-4 0,8 0 27 0,10 0 15 16,12 0 19-16,4 0 3 0,8 0-14 0,-8 0-3 16,-2 0-10-16,-4 0-16 0,-7 0-18 0,-11 0-7 15,-7 0-9-15,-17 0-5 0,-9 0 7 0,-10 0-2 16,-13 0 1-16,-16 0-4 0,-14 0-7 0,-16 0-10 16,-7 0-62-16,-11 0-32 0,-11 0-56 0,0 0-95 15,-25 0-75-15,8 0-129 0,-11 20-201 0,-3-20-252 16,-6 20 137-16</inkml:trace>
  <inkml:trace contextRef="#ctx0" brushRef="#br0" timeOffset="21657.91">14960 3483 3693 0,'0'-15'11'0,"0"15"21"0,0-12 40 15,0 12 47-15,0 0 40 0,0-14 23 0,0 14 9 16,0 0-10-16,-19-9-21 0,19 9-28 0,0 0-42 15,-12-5-36-15,12 5-26 0,0 0-24 0,-14 0-11 16,14 0-2-16,-13 0-3 0,9 0 7 0,-6 0 5 16,3 0 3-16,-3 19-8 0,1-19 3 0,1 19 5 15,-3-19-5-15,2 22 10 0,-2-9-8 0,0 3 6 16,2 1 2-16,0 3-1 0,-4 0 1 0,4 3-13 16,-2 2 5-16,0 2-5 0,-1 3 4 15,4-1 6-15,-4 2-5 0,-1-2-1 0,4 1 1 0,1-1 0 16,5 1 0-16,-5-2-3 0,8-1 0 0,0-1-5 15,0-3 6-15,0 1 21 0,27-5 1 16,-27 0 6-16,26-4 11 0,-26-1-4 0,30-4 0 16,-18 0 1-16,-1-4-16 0,1-2-10 0,1-1 3 15,-6-2-7-15,4-1-44 0,-3 0-54 0,-3 0-76 16,1 0-76-16,0 0-65 0,-1-20-74 0,-2 20-71 16,-2-19-87-16,-1 19-149 0,0-27-160 0,0 10 144 15</inkml:trace>
  <inkml:trace contextRef="#ctx0" brushRef="#br0" timeOffset="22085.06">15160 3610 3562 0,'16'-6'26'0,"-4"-2"53"0,-4 1 57 16,1 1 53-16,-1-5 16 0,-2 6-21 0,-3 0-31 15,0 1-47-15,-1 3-37 0,-2 1-35 0,0 0-32 16,0 0-10-16,0 0-8 0,0 0-2 0,0 0 5 16,0 0 6-16,0 15 9 0,0-15-1 0,0 24 5 15,0-7 22-15,0 2 5 0,0 2 26 0,0 5 22 16,0-2-20-16,0 5-1 0,0-1-19 16,0 0-26-16,-13 1-1 0,13 1-7 0,0-2-9 15,0 1 4-15,-14-1 1 0,8-3-2 0,-3 0-11 16,3-4-44-16,-7-3-21 0,4-1-20 0,-2-5 15 15,-3-2 39-15,2-4 21 0,-1-3 21 0,2-3 0 16,-3 0 1-16,2-17 2 0,-2 17-5 0,0-31 4 16,3 11-1-16,2-5-7 0,0-2 10 0,4-2 9 15,2-3 16-15,1 0 11 0,2 0 9 0,0-2 9 16,0 0 25-16,24 2 4 0,-24 1-15 0,20 0-11 16,-20 4-37-16,26 0-9 0,-12 5-8 0,-2 3-9 15,1 3-1-15,-4 3-19 0,2 3-60 16,-3 4-65-16,1 1-87 0,-4 3-81 0,3 2-46 15,-5 0-33-15,4 0-21 0,1 0-33 0,-3 22-88 16,4-7-242-16,-3 3 104 0</inkml:trace>
  <inkml:trace contextRef="#ctx0" brushRef="#br0" timeOffset="22321.8">15435 3961 4497 0,'15'-21'8'16,"-2"21"43"-16,-1-19 60 0,-1 19 109 0,0-23 123 0,-5 10 67 16,-3 13-2-16,0-17-78 0,0 17-129 15,-1-10-108-15,-2 10-68 0,0 0-33 0,0-5-14 16,0 5-3-16,0 0 4 0,0 0-7 0,-17 21-79 16,17-21-57-16,0 26-88 0,-20-7-60 0,20 3 18 15,-16 2-5-15,16 3 30 0,-11 2-10 0,11 2-36 16,-9-1-69-16,9 1-76 0,-5 1-98 0,5-1-231 15,0-4-16-15,0-2 138 0</inkml:trace>
  <inkml:trace contextRef="#ctx0" brushRef="#br0" timeOffset="22529.9">15643 3739 4383 0,'17'-20'5'15,"-2"3"59"-15,-1 2 73 0,-4 1 49 0,0 0 23 16,-3 4-62-16,-3 4-75 0,-4 4-67 0,0 2-28 16,0 0 6-16,0 0 2 0,0 24 15 0,0-7-69 15,0 4-56-15,0 5-68 0,-17 5-57 0,17 5 6 16,0 2-24-16,-14 2-29 0,14 0-56 0,0 1-76 16,-15-1-159-16,15-2-212 0,-6-5 115 0</inkml:trace>
  <inkml:trace contextRef="#ctx0" brushRef="#br0" timeOffset="22825.71">15776 3332 4517 0,'14'-16'2'0,"3"1"0"0,-3 3 44 0,-3 2 58 16,0 0 42-16,3 1 20 0,-9 3-41 0,4 3-65 15,-6 1-49-15,-1 2-16 0,-1 0-11 0,-1 0 7 16,5 0 0-16,-1 26 5 0,1-11-1 0,3 5 5 16,-2 5 4-16,5 4-13 0,-5 3 17 15,2 5 7-15,-2 5 12 0,-1 4 20 0,1 5 4 16,-3 3-7-16,-1 2-16 0,-2 3-14 0,0 3-13 16,0-2-2-16,0-2 9 0,-19-3-1 0,19-2-35 15,-20-6-81-15,20-4-75 0,-28-3-85 0,14-6-55 16,-2-3-24-16,-1-5-50 0,0-5-33 0,-3-4-50 15,1-4-117-15,4-5-167 0,-1-5 120 0</inkml:trace>
  <inkml:trace contextRef="#ctx0" brushRef="#br0" timeOffset="26247.69">12324 4624 1834 0,'-11'1'28'0,"11"1"11"0,0-1 25 0,0 0 20 16,0-1-2-16,0 0 15 0,0 0-5 15,0 0 8-15,0 0-10 0,0 0-9 0,0 0-1 16,0 0-15-16,0 0-2 0,0 0-1 0,0 0-8 16,0 0 1-16,14 0-3 0,-14 0 0 0,10 0 4 15,-10 11 2-15,17-11 9 0,-2 0-3 0,2 0-2 16,3 8-4-16,8-8-7 0,5 0-14 0,7 6-6 15,2-6-5-15,9 3-2 0,4-3 14 0,4 2 10 16,4-1 2-16,7 0 9 0,-2-1-12 0,9 0-15 16,2 0-16-16,11 0-17 0,3 0-3 0,0 0-3 15,8 0 14-15,0-15 16 0,6 15 11 16,2 0 10-16,-1-15-2 0,-2 15-12 0,-1-13-8 16,-1 13 2-16,-4-13 6 0,2 6 7 0,-12 1 14 15,-6-1 3-15,-5 2 5 0,-9-1-2 0,-10 0-13 16,-7-2-8-16,-8 4-12 0,-11-1-5 0,-4 0-8 15,-5 0-1-15,-8 2-6 0,-6 1-8 0,-5 0-2 16,-3 1-51-16,-3 0-52 0,0 0-81 0,0 1-78 16,0 0-52-16,-17 0-55 0,17 0-46 0,-36 23-93 15,7-23-216-15,-2 26 77 0,-10-9 131 0</inkml:trace>
  <inkml:trace contextRef="#ctx0" brushRef="#br0" timeOffset="26990.68">12399 6552 2194 0,'0'3'5'16,"9"-1"2"-16,-9 0-3 0,0 0 13 0,0-2 12 16,0 0 16-16,0 1 19 0,8-1 3 0,-8 1 1 15,0-1-4-15,0 0 1 0,0 0 1 0,4 2 4 16,-1-1 3-16,4 0-2 0,-1 2 3 0,6-1-3 15,4 1 8-15,2-1 23 0,6 1 12 16,1-3 18-16,6 2 0 0,1-1-11 0,4-1-15 16,4 0-14-16,4 0-4 0,4 0-11 0,6 0 7 15,-1 0 5-15,4 0-1 0,5-14 6 0,-3 14-3 16,-3 0-9-16,2 0-12 0,-9 0-13 0,-2 0-21 16,-5-8-9-16,-6 8-7 0,-5 0-11 0,-5 0-4 15,-6 0-3-15,0 0 1 0,-9 0 0 0,0 0 0 16,-6 0-5-16,1 0-3 0,-3 0 1 0,-3 0 3 15,0 0-4-15,0 0-37 0,0 0-41 0,0 0-30 16,0 0-42-16,0 0-27 0,0 0-50 0,0 0-76 16,-15 15-70-16,15-15-84 0,0 0-131 15,-14 14-197-15,14-14 114 0</inkml:trace>
  <inkml:trace contextRef="#ctx0" brushRef="#br0" timeOffset="31631.38">14118 5696 3473 0,'7'-7'45'15,"-4"-1"61"-15,0 2 52 0,-2-1 43 0,3 1-4 16,-3 2-16-16,2 0-10 0,0 1 2 0,-3 3 0 16,0 0-5-16,0-1-20 0,0 0-32 0,0 1-40 15,0 0-41-15,0 0-20 0,0 0-23 0,0 0 12 16,0 0-7-16,0 0 11 0,-18 0 8 15,18 23-7-15,-22-23 3 0,22 24-10 0,-28-8-1 16,12 2-4-16,-2 2 0 0,1 1 4 0,-2 2 6 16,2 2-3-16,-5 2 7 0,4 2-9 0,-1 1-3 15,-1 1 3-15,0 0-1 0,1 3 7 0,2-2-6 16,-2 0-2-16,4 1-4 0,-1-1 0 0,5-3 5 16,-1 1 11-16,6-4-6 0,0 2 1 0,6-4 8 15,0-1-13-15,0-2 16 0,0-3 9 0,21 1 45 16,-21-3 17-16,27-2 1 0,-15-1-5 0,2-4-52 15,6-1-15-15,-7-2-6 0,5-2-4 0,-7 0-8 16,3-1-71-16,-3-3-59 0,-3 0-71 0,1 0-76 16,-4 0-8-16,3 0-25 0,-4 0-36 0,-2-17-47 15,1 17-61-15,0-19-95 0,-3 19-200 0,0-27-78 16,0 8 141-16</inkml:trace>
  <inkml:trace contextRef="#ctx0" brushRef="#br0" timeOffset="32139.85">14168 6074 2249 0,'0'0'31'16,"0"0"20"-16,0 7 25 0,0-7 26 0,0 0-6 16,0 0 8-16,0 0 6 0,0 0-2 0,0 0 1 15,0 0-15-15,0 0-19 0,0 0-12 0,0 0-20 16,0 0 1-16,0 0 1 0,-11 0 0 0,11 0 11 15,0 0 7-15,0 0 13 0,0 0 17 0,0 0 6 16,0 0 9-16,0 0 4 0,0 0-2 16,0 0 12-16,0 0 0 0,0 0 5 0,0 0 5 15,0 0-13-15,0 0-5 0,0 0-5 0,17 0-8 16,-17-11 16-16,21 11 11 0,-6 0 4 0,1-7 7 16,-2 7-10-16,3 0-22 0,0-6-22 0,3 6-22 15,-5 0-26-15,1-3-5 0,-4 2-13 0,1 1-7 16,-2-1-8-16,-5 1-8 0,3 0 4 0,-6 0-5 15,-1 0 2-15,-1 0-30 0,1 0-68 0,-2 0-60 16,0 0-68-16,0 0-28 0,0 0 4 0,0 0 2 16,0 0 13-16,0 0-18 0,0 0-13 15,0 0 1-15,0 0-16 0,-16 0-10 0,16 0-33 0,0 0-84 16,-11 0-169-16,11 0-105 0,0 0 106 16</inkml:trace>
  <inkml:trace contextRef="#ctx0" brushRef="#br0" timeOffset="32428.45">14454 5849 3866 0,'14'-9'31'0,"0"-2"47"16,-2 1 58-16,-3 0 62 0,1-1 28 0,-3 1 11 16,1 1 11-16,-3 1 3 0,-4 4 17 15,3 0-16-15,-1 0-43 0,-2 3-64 0,-1-2-76 0,0 3-50 16,2-1-23-16,-2 1-15 0,0 0-4 15,0 0 4-15,0 0 0 0,0 0 4 0,0 17 4 16,0-17 3-16,0 21 4 0,0-4 7 0,0 2 0 16,0 3 9-16,-14 2-12 0,14 1 1 0,0 2-3 15,0 0-3-15,0-2 8 0,0 2 4 0,-10-1-67 16,10 1-80-16,0-2-83 0,0-1-83 0,-3 1-1 16,3-2 6-16,-3-1-6 0,0-2-30 0,2 0-49 15,-4 0-65-15,3-1-68 0,1-1-173 16,1-3-83-16,0-2 133 0</inkml:trace>
  <inkml:trace contextRef="#ctx0" brushRef="#br0" timeOffset="32723.9">14778 6181 3003 0,'0'0'51'15,"0"-8"37"-15,0 8 32 0,0 0 35 16,0 0-28-16,0 0-6 0,0 0-16 0,0 0-21 16,0 0-20-16,0 0-32 0,0 0-18 0,0 0-14 15,0 0-6-15,0 0 3 0,0 0 3 0,0 0 1 16,0 16-1-16,0-16 2 0,0 16-32 0,0-16-37 15,0 19-53-15,0-7-71 0,0 2-44 0,-15 3-52 16,15 0-49-16,0 1-91 0,0 2-198 0,-13 1-11 16,13-2 104-16</inkml:trace>
  <inkml:trace contextRef="#ctx0" brushRef="#br0" timeOffset="33131.39">15084 5980 3427 0,'0'-9'48'0,"0"9"47"0,0-11 52 16,0 11 56-16,0-6-6 0,0 6 1 0,15-6-9 16,-15 5-21-16,0 1-17 0,0 0-37 0,0 0-45 15,0 0-32-15,0 0-36 0,0 0-6 0,0 0-7 16,0 0-8-16,0 0 8 0,0 0-3 0,0 0 4 15,0 20 7-15,0-20 1 0,0 27-29 0,0-10-19 16,0 5-43-16,0 2-45 0,0 0-17 0,-12 3-33 16,12 1-18-16,0-1-30 0,0-1-41 15,0 1-35-15,-9 0-51 0,9-3-72 0,0-1-174 0,-5-5-75 16,5-3 109-16</inkml:trace>
  <inkml:trace contextRef="#ctx0" brushRef="#br0" timeOffset="33399.89">15210 5654 3990 0,'17'-14'9'0,"1"2"24"16,-1 0 38-16,-4 3 29 0,1-2 11 0,-5 5-6 16,-1 2-26-16,0 2-27 0,-5 2-18 0,0 0-16 15,0 0-13-15,2 17 2 0,-1-17-3 0,1 27 3 16,1-7-5-16,-1 4-2 0,-1 3 3 15,3 4-1-15,-4 3 8 0,1 1-5 0,-4 2 3 16,2 0-2-16,-2 2-4 0,0 0 4 0,0 2-2 16,0 1-2-16,0 1 7 0,-22-1-1 0,22 1-11 15,-26 1-67-15,12 0-62 0,-2 0-86 0,-1-1-94 16,0-2-53-16,0-1-80 0,-1-2-112 0,-4-5-268 16,5-7 90-16,0-5 136 0</inkml:trace>
  <inkml:trace contextRef="#ctx0" brushRef="#br0" timeOffset="58282.67">13539 3811 3266 0,'8'0'-4'0,"3"0"10"16,-3 0 24-16,-8 14 31 0,12-14 35 0,-6 0 24 16,-2 0 7-16,-3 0-4 0,1 0 0 0,-2 0-14 15,0 0-23-15,0 0-25 0,1 0-29 0,-1 0-23 16,0 0-8-16,0 0 2 0,0 0-3 15,0 0-2-15,0 0 3 0,0 0 22 0,0 12 11 16,0-12 21-16,0 0 22 0,0 10 4 0,0-10 22 16,0 4 30-16,0-4 20 0,0 0 26 0,0 3 48 15,0-3 48-15,0 0 24 0,0 0 13 0,0 0-27 16,0 0-74-16,0 0-63 0,0 0-69 0,0-23-54 16,0 23-14-16,0-23 13 0,0 8 11 0,14-2 2 15,-14-2 1-15,0-2-18 0,0 1 3 16,11 0 5-16,-11-1 0 0,5 1 4 0,-5 0-7 0,3 0-8 15,0 0-2-15,2 3-7 0,-4 1-1 16,1 2-2-16,1 1-3 0,-3 2-1 0,1 1 0 0,-1 0-4 16,2 3-4-16,-2 0-9 0,1 2-65 15,-1 0-63-15,0 2-89 0,0 0-138 0,0 2-106 16,0 1-68-16,0 0-51 0,0 0-33 0,0 0-13 16,0 0-81-16,0 0-189 0,0 0 105 0,0 14 180 15</inkml:trace>
  <inkml:trace contextRef="#ctx0" brushRef="#br0" timeOffset="58745.44">13665 3352 3697 0,'13'-15'10'16,"-13"3"51"-16,9-1 56 0,-9 1 48 0,12-1 34 0,-12 1-13 16,0 3-16-16,0 2-6 0,0 2-28 15,0 0-37-15,0 2-43 0,0 2-51 0,0 1-23 16,0 0-1-16,0 0 6 0,0 0 1 0,-14 17 13 15,14-17 2-15,-18 23-4 0,5-8 4 0,-1 4-6 16,5 4 1-16,-5 1-1 0,2 3 1 0,-2 0 10 16,0 3-4-16,6 1-1 0,-3 2 5 0,-1-2-8 15,1-2 1-15,3-2 11 0,-1-4-7 0,3-2 7 16,-1-4 11-16,3-6 95 0,4-3 131 0,-3-4 118 16,3-3 63-16,0-1-94 0,0 0-121 15,0-21-129-15,0 21-58 0,0-34 2 0,20 13 15 0,-20-3 12 16,14-3-4-16,-14-1 3 0,18-1-8 15,-7-1 4-15,0 3 8 0,-2 0 4 0,2-1-3 16,2 0-9-16,-6 1-1 0,4 1-4 0,0-1 7 16,-3 3 29-16,3 0 13 0,-2 1 29 0,-1 3-12 15,-3 3-31-15,4 1-32 0,-6 2-42 0,0 6-8 16,2 0 0-16,-1 5 0 0,-2-1 0 0,-1 4 0 16,1 0 0-16,-2 0 0 0,2 0 0 0,2 0 0 15,-4 27 0-15,3-12 0 0,0 4 0 0,5 4 0 16,0 5 0-16,3 3-16 0,-2 3-36 15,4 1-46-15,1 1-47 0,-4-1-58 0,-2 1-55 0,1 2-88 16,-5-1-143-16,2 0-95 0,-3-3-40 0,0 0-6 16,-1-5 29-16,-2 1-2 0,0-6-96 15,0-5-260-15,3-7 146 0,1-2 170 0</inkml:trace>
  <inkml:trace contextRef="#ctx0" brushRef="#br0" timeOffset="60645.9">11928 2130 3059 0,'5'-12'44'0,"1"0"57"0,-1 0 72 0,-2 3 86 16,3-1 38-16,0 2 11 0,1 1-10 0,-4 1-25 16,1 3-10-16,-2 0 14 0,-1 1 25 0,4 1 10 15,-2 0-10-15,-1 1-45 0,-1 0-50 16,-1 0-51-16,2 0-48 0,-2 0-29 0,1 0-38 16,-1 0-21-16,0 0-19 0,0 0-9 0,0 0 5 15,0 0 2-15,0 21 9 0,0-21 2 0,0 29-2 16,0-12-1-16,0 7-2 0,0 2 0 0,-15 2-2 15,15 2 1-15,0 2 2 0,-8 2-4 0,8 0 0 16,0-1-2-16,-9 2-2 0,9-1 4 0,0-1 3 16,0 1-2-16,0-5 6 0,0-2-1 0,0-2-5 15,0-3 3-15,0-4 3 0,20-4 0 0,-20-4 8 16,19-3 2-16,-19-5-8 0,21-2 1 0,-5 0-7 16,1 0 11-16,0-26 37 0,2 10 13 15,2-3 11-15,0-4-11 0,-3-2-35 0,2-2-15 16,-4-5-9-16,-1-1-6 0,-1-1-2 0,-3-3 2 15,0 0-3-15,-2 0 4 0,-1 1 0 0,-3 1-3 16,3 2-2-16,-5 2-46 0,-2 3-49 0,2 3-70 16,0 5-80-16,-1 3-79 0,-2 3-122 0,2 5-63 15,-2 2-46-15,0 4 14 0,1 3 56 0,1 0 19 16,-1 20-1-16,2-4-72 0,5 5-212 0,-3 2-6 16,2 5 131-16</inkml:trace>
  <inkml:trace contextRef="#ctx0" brushRef="#br0" timeOffset="61069.99">12560 2445 4038 0,'17'-17'-2'16,"-1"-2"12"-16,-2 1 12 0,-4-2 7 0,0-4 3 16,-2 6-7-16,-7 0-10 0,1 4-10 0,-2 3-4 15,0 1-2-15,0 0-3 0,-24 2 3 0,24 2-2 16,-24 1-3-16,5 4-12 0,0 0-25 0,-2 1-16 15,0 0-15-15,-5 0-3 0,3 19 3 0,-2-19 9 16,-3 21-3-16,5-21-14 0,-2 27 2 16,5-10-10-16,-2-2-3 0,6 5 12 0,4-3 14 0,3 2 19 15,4 1 21-15,0-2 20 0,5-2 9 16,0 0-1-16,0-2 4 0,27-3-3 0,-27-1 6 0,29-3 13 16,-12-2 7-16,3-3 23 0,2-2 8 15,-2 0 7-15,2 0 9 0,0 0-1 0,-4-17 14 16,4 17 13-16,-5-21 3 0,2 21 9 0,-5-28-3 15,-2 12-5-15,-2 0-1 0,-1-1-10 0,-4 0-4 16,-1 0-6-16,1 1-4 0,-4 2-11 0,1 3-10 16,-2-1-16-16,0 4-23 0,0 2-10 0,0 2-15 15,0 2-7-15,0 2 5 0,0 0-2 0,0 0 4 16,0 22 1-16,-19-22-3 0,19 29 2 0,0-9 2 16,-17 5-3-16,17 3 2 0,-11 3-44 15,11 2-67-15,0 1-59 0,-9 2-88 0,9 2-53 16,0 1-46-16,0-1-63 0,0-1-102 0,0-1-230 15,0-2 51-15,0-6 129 0</inkml:trace>
  <inkml:trace contextRef="#ctx0" brushRef="#br0" timeOffset="61689.55">12700 2407 4255 0,'0'0'-2'0,"0"-16"12"0,23 6 50 15,-23 0 43-15,16 1 38 0,-16-4 23 0,15 4-26 16,-15-1-15-16,0 3-1 0,14 1-17 0,-14 2-9 16,0 0-24-16,0 1-35 0,8 1-22 0,-8 1-27 15,0 1 0-15,0 0-4 0,0 0 3 0,0 0 12 16,0 0-11-16,0 22 7 0,0-22-4 16,-19 23 11-16,19-7 3 0,0 1-4 0,-15 2 3 15,15 1-12-15,-11 1 8 0,11 2 0 0,-8-1-1 16,8 1 1-16,0 0 3 0,-9-3-11 0,9-1 8 15,0-2-4-15,0 0-15 0,0-3-18 0,0-3-16 16,0-3 2-16,0 0 5 0,0-2 30 0,0-2 11 16,0-3 8-16,0-1 0 0,15 0-14 0,-15 0-6 15,0 0 2-15,0-20-3 0,13 20 9 0,-13-17-8 16,6 17-16-16,-6-25 2 0,6 9 0 0,-6 0 22 16,0-2 1-16,0-4 11 0,0-1 0 15,0 1-7-15,0 0 3 0,-22-1-5 0,22 1 6 16,0 0 0-16,0 2 6 0,0 0-3 0,0 1-5 15,0 1 9-15,0 1 4 0,0 0 10 0,25 3 4 16,-25 1-10-16,22 2-11 0,-8 3 0 0,1 2-8 16,-1 2 1-16,2 2-1 0,-1 2-13 0,1 0 9 15,-2 0 0-15,0 21 7 0,-2-21 4 0,1 28-7 16,-4-8 2-16,3 1-15 0,-2 3-36 0,-3 2-38 16,-2 2-42-16,3 2-44 0,-5 2-22 0,-3 0-23 15,2-2-43-15,-2 1-27 0,0 0-36 0,0 0-39 16,0-1-52-16,0-3-190 0,-18-5-57 0,18-3 105 15</inkml:trace>
  <inkml:trace contextRef="#ctx0" brushRef="#br0" timeOffset="61897.88">13085 2370 4121 0,'12'-16'-4'0,"-3"3"3"0,-1 1 29 0,3-1 29 16,-5 3 35-16,2 0 17 0,-3 3-19 0,-4 4-26 15,1 2-45-15,-2 1-22 0,0 0-12 0,0 0-7 16,0 0 18-16,0 21 3 0,0-21 4 0,0 31 2 16,0-11-5-16,0 4-4 0,0 5-43 0,0 2-37 15,0 2-70-15,0-1-73 0,0 1-48 16,0 0-54-16,0 0-33 0,0-2-72 0,0-4-196 16,0-3-92-16,0-7 104 0</inkml:trace>
  <inkml:trace contextRef="#ctx0" brushRef="#br0" timeOffset="62037.99">13226 2166 4085 0,'12'-22'-34'0,"-1"4"-22"0,-11 1-18 0,16 2-46 16,-12-2-14-16,1 4-40 0,-5 6-63 0,0 2-45 16,0 5-47-16,0 0-68 0,0 0-112 0,0 19-111 15,0-19 96-15</inkml:trace>
  <inkml:trace contextRef="#ctx0" brushRef="#br0" timeOffset="63980.91">13439 2137 3228 0,'9'0'9'0,"0"-4"25"0,2 4 38 0,-5-4 37 0,4 1 30 16,-7 0 3-16,3 1-15 0,-3 1-27 0,-1 0-38 16,-2 0-31-16,0 1-26 0,0 0-10 15,0 0-5-15,0 0-2 0,0 0 9 0,0 0 0 16,-25 0 5-16,25 20 3 0,-24-20-5 0,9 17 0 16,-1-4 2-16,-2-2-4 0,-4 2 0 0,5 0-1 15,1 0-5-15,2-1 2 0,4 1 1 0,3-1 0 16,3-1 4-16,4-1 32 0,0 0 39 0,0-1 43 15,0 0 51-15,0-2 6 0,20 2-5 0,-20-2-12 16,29 2-24-16,-15-2-4 0,5 1-2 0,-3-2 1 16,1 1 13-16,0-1 1 0,-3-1-9 0,0-1-20 15,-4-2-50-15,-2 3-32 0,-8-4-18 0,10 3-17 16,-10-2 8-16,3 0-4 0,-3 2 0 0,0 2 5 16,0 0 0-16,0 2 4 0,0 1-3 15,-16 2-5-15,16 1 10 0,-18 1 4 0,5 3-9 16,-2-1 15-16,-1 2-24 0,-1 2-102 0,0-1-62 15,-3-2-95-15,-2 2-57 0,3-4 22 0,-1-1-19 16,-2 0-30-16,5-4-54 0,-3-5-77 0,-2-3-114 16,2-1-241-16,5 0 71 0,-4-21 153 0</inkml:trace>
  <inkml:trace contextRef="#ctx0" brushRef="#br0" timeOffset="64434.01">13536 1944 4778 0,'19'-4'-4'0,"-5"0"0"0,-5 4 4 16,2-2 18-16,-6-2 41 0,1 1 40 0,-1 1 21 16,-4 1-14-16,1 1-43 0,-2 0-42 0,0 0-27 15,0 0 0-15,3 0 12 0,-2 27 5 0,4-9 16 16,-2 3-1-16,0 6 4 0,0 3-16 0,4 3-9 16,-3 4-8-16,-1 0-5 0,0 0 15 0,1 1-5 15,-1-2 7-15,-2-1-7 0,-1 1 2 0,0-3-5 16,0 1 4-16,0-3 4 0,0-1-12 0,0-2 13 15,0-4-7-15,0-2 0 0,0-4 11 16,-14-3-10-16,14-4 6 0,0-3 5 0,0-3 5 0,0-1-4 16,0-4 9-16,0 0 0 0,0 0 0 15,0 0-4-15,0 0-13 0,0 0 0 0,0-23-13 16,0 23 8-16,0-26 2 0,0 9-9 0,0 0 8 16,0-4-8-16,0 0 0 0,14-2 8 0,-14 0-5 15,0 0 8-15,0 1-3 0,14-1-2 0,-14 1-3 16,14 3-4-16,-8-1 3 0,2 2 4 0,-2 2 0 15,-1 2 0-15,4 2 4 0,-2 2-12 0,0 3 1 16,-2 1-5-16,6 3-3 0,-3 1-1 0,4 2-3 16,-3 0 8-16,4 0-8 0,-6 0 8 15,4 24-1-15,-3-24 4 0,5 26 3 0,-4-9-39 0,-3 2-22 16,3 3-35-16,-4-1-41 0,0 3-2 16,-1 1-21-16,-2 0-31 0,-1 1-30 0,-1 1-56 15,0 0-40-15,0-2-48 0,0 1-49 0,0-1-91 16,0-2-241-16,-15-1 70 0,15-5 124 0</inkml:trace>
  <inkml:trace contextRef="#ctx0" brushRef="#br0" timeOffset="64625.44">13971 2381 4381 0,'9'-14'-6'0,"4"4"-2"0,-4 1 4 15,-1 2 17-15,6-3 17 0,-11 2 0 16,5 5-8-16,-7 2-24 0,-1-1-16 0,2 2 1 15,-2 0-3-15,0 0 8 0,0 21 10 0,0-21 1 16,0 29-17-16,0-9-51 0,0 5-58 0,0 2-62 16,0 2-36-16,0 1-24 0,0-3-27 0,0 0-40 15,0-3-90-15,0-1-205 0,-20-6-84 0,20-5 101 16</inkml:trace>
  <inkml:trace contextRef="#ctx0" brushRef="#br0" timeOffset="64765.39">14086 2075 3883 0,'5'-14'-107'0,"-5"1"-77"0,9 2-61 0,-9 1-47 15,1 0 56-15,-1 3 29 0,0 4 5 0,0 3-33 16,0 0-115-16,-17 0-189 0,17 0 16 0,0 23 80 16</inkml:trace>
  <inkml:trace contextRef="#ctx0" brushRef="#br0" timeOffset="65222.49">14167 2266 3825 0,'17'0'2'0,"-3"0"33"0,0-19 61 0,-2 19 55 16,-3-19 38-16,-2 19-14 0,2-22-42 16,-3 22-32-16,-6-15-32 0,0 15-18 0,0-10-21 15,0 10-20-15,0 0-13 0,0-9-3 0,0 9-3 16,0 0-2-16,-15 0 7 0,15 0-7 0,-14 18 11 15,14-18-3-15,-22 21-8 0,13-6 6 0,-4 1-19 16,4 2-18-16,-1 1-11 0,0 2-18 0,5 0-18 16,-3 2 8-16,2-1 6 0,3-1 5 0,1 0 20 15,2-1-1-15,0-1 7 0,0-2 11 0,0-1 12 16,0-1 11-16,22-2 6 0,-22-3 2 0,16-1 10 16,-16-3-2-16,15-1 9 0,-15-2-1 0,14-3-4 15,-14 0 0-15,11 0-13 0,-11 0 10 16,6-16-5-16,-6 16 7 0,9-19 3 0,-9 19-6 15,4-26 6-15,-3 10-3 0,1-1-1 0,-2-3 0 16,0 0-5-16,0-2-1 0,0-1 1 0,0 1 0 16,0-1 12-16,1 1 11 0,4 1 13 0,-2 1 11 15,0 2-2-15,5 2 0 0,-2 2-15 0,2 2-8 16,1 2-7-16,4 2-14 0,-1 4 0 0,2 1-6 16,1 3-2-16,4 0-2 0,0 0-3 0,-1 22 7 15,4-22 1-15,-3 30-1 0,-2-9 6 0,-2 2-6 16,-2 2-16-16,-7 1-37 0,3 2-50 0,-9 2-59 15,0-1-72-15,0 0-51 0,0 0-56 0,-29-1-58 16,29-1-93-16,-31-3-212 0,15-4 24 16,-1-3 120-16</inkml:trace>
  <inkml:trace contextRef="#ctx0" brushRef="#br0" timeOffset="65692.95">14669 2218 3162 0,'22'-27'-2'0,"0"0"1"15,-13 1 4-15,2 3-3 0,-6 2 6 0,3-2-3 16,-8 3-5-16,0 5 1 0,0 3-7 0,0 3 2 16,0 3 1-16,-28 0-4 0,28 3-6 0,-27 3-16 15,13 0-11-15,-1 0-7 0,-4 0-1 16,0 27 6-16,1-27-10 0,-4 28-3 0,3-12 3 16,2-1 6-16,0 1 10 0,2 0 12 0,-1-2 2 15,2-2 0-15,7-1 5 0,-3-1-3 0,9-2 9 16,-1-2 6-16,2-6 9 0,0 7 4 0,20-7 8 15,-20 3 15-15,36-3 30 0,-11 0 30 0,-3 0 32 16,6 0 22-16,1-17 11 0,-3 17 13 0,-2-17 2 16,-1 17 13-16,-4-20 12 0,-2 9 5 0,0 0 1 15,-5 0-13-15,1 1-16 0,-6 0-13 0,4 0-9 16,-3 2-12-16,-2 1-16 0,-4 1-17 0,1 1-37 16,2 1-31-16,-4 3-28 0,1 0-20 0,-1 1-7 15,-1 0-5-15,0 0 5 0,0 0 4 16,0 20 12-16,0-20 7 0,-20 26 4 0,20-8-3 15,-19 4-4-15,19 4 4 0,-20 0 0 0,20 2 5 16,-20 4-5-16,9-3-4 0,-4 3 0 0,4 0-11 16,0 0 10-16,-2 0 2 0,-1 1-8 0,1-1 18 15,-5 0-8-15,3-3-4 0,3 0 11 0,-4 0-31 16,4-2-58-16,1 0-36 0,1-2-50 0,1-3-27 16,3 0 11-16,1 0-22 0,-1-3-18 0,3-1-25 15,0-1-25-15,0-1-16 0,-4 0-26 0,4-2 0 16,-3-2-14-16,-2-2-56 0,1-2-145 15,-3-6-45-15,3-2 86 0</inkml:trace>
  <inkml:trace contextRef="#ctx0" brushRef="#br0" timeOffset="66265.92">15461 1945 5380 0,'31'-28'2'0,"-3"0"5"0,-8 2-9 15,-4 2 4-15,4-4-3 0,-11 9-3 0,-1 2 7 16,-5 8 1-16,-3 2-6 0,0 3-12 0,0 3-27 16,0-1-8-16,0 2-2 0,-20 0 14 0,20 0-3 15,-29 22-26-15,5-22-17 0,2 32-20 16,-5-10 16-16,-4 2 21 0,-1 4 20 0,1 2 10 16,2 2 15-16,-1 0 0 0,2 0-13 0,7-1-3 15,-4 0-20-15,5-1 1 0,4 1 11 0,2-2 5 16,6 1 19-16,-1-2 10 0,8-2 4 0,1-1 6 15,0 0 3-15,0-3-2 0,0-2 4 0,24-1 0 16,-24-3-5-16,24-4 13 0,-24 1 24 0,23-4 27 16,-23-2 31-16,22-2 11 0,-10-3-5 0,-4-1-19 15,3-1-18-15,0 0-25 0,-4 0-23 0,4 0 0 16,0-20-15-16,-3 20-1 0,4-20 3 0,-4 20-5 16,1-24 5-16,2 10-1 0,-5-1-3 15,5 1-2-15,-3-1 3 0,1-1 1 0,-4 2 0 16,6-1 6-16,-5 2 2 0,3 0-1 0,1 1 10 15,-2 3-7-15,1 0-1 0,-3 2-2 0,2 1-13 16,0 2 3-16,-1 1-5 0,-2 0 4 0,-2 3 6 16,2-1-7-16,1-1 2 0,-3 2 3 0,-1 0-1 15,1 0 4-15,1 0-3 0,0 0-1 0,-4 0-1 16,3 0 7-16,-2 0 15 0,1 0 21 0,-1 0 20 16,1 0 10-16,2 0 9 0,1 0-18 0,-3 0 1 15,5 0-6-15,-2 0-17 0,-2-14-2 0,5 14-18 16,-3 0-12-16,-1 0-12 0,2 0-8 0,-2-8 0 15,-3 8-12-15,1 0-10 0,1 0-8 0,-2 0 0 16,2 21 8-16,-1-21-4 0,3 33-29 16,-4-11-46-16,2 6-38 0,2 4-29 0,-3 2-37 15,1 3-52-15,-3 0-62 0,0-1-57 0,0 1-54 16,0-3-109-16,-24-3-265 0,24-5 76 0,-18-3 133 16</inkml:trace>
  <inkml:trace contextRef="#ctx0" brushRef="#br0" timeOffset="66653.02">15706 2205 4600 0,'22'-21'-2'0,"-3"2"2"0,-7 1 1 15,1 1 33-15,-3 1 51 0,0 1 40 0,-4 2 30 16,-1 7-22-16,1 1-56 0,-6 2-41 16,1 2-40-16,-1-1-16 0,0 2 4 0,0 0-5 15,0 0 11-15,0 0 4 0,0 25 3 0,0-25 4 16,-18 23 0-16,18-8-7 0,0 2 3 0,-14 3 9 15,14 0-9-15,0 0 2 0,-13 3 4 0,13 0-7 16,-6-1 9-16,6 2-3 0,0-1-21 0,0 1-22 16,0-1-21-16,0 0-11 0,0-2 0 0,0-2-5 15,0-2-10-15,0-1-10 0,0-4-7 0,13-1 6 16,-13-2 9-16,0-3 16 0,0-1 27 0,0-1 22 16,0-3 29-16,0-1 18 0,0 0-2 15,0 0-6-15,0 0-6 0,0-20-8 0,0 20 0 16,0-26 3-16,0 10-2 0,0-3 9 0,0-1 0 15,0-2 10-15,0 0 4 0,0-1-9 0,23 2 0 16,-23 1-10-16,23 0-7 0,-9 1 4 0,2 2-7 16,2 3 3-16,-2 0 1 0,-1 3-13 0,2 3-31 15,-6 1-46-15,3 3-77 0,-1 1-74 0,-1 3-53 16,-1 0-37-16,-3 0 5 0,1 0-14 0,-3 24-48 16,2-24-131-16,-3 27-73 0,-2-12 98 0</inkml:trace>
  <inkml:trace contextRef="#ctx0" brushRef="#br0" timeOffset="67250.1">16090 2296 3519 0,'12'-9'1'0,"-1"0"3"16,-2 0 0-16,1-1 4 0,-1-2 4 0,-1 4 4 16,-5 1 2-16,-2 3-6 0,-1 1-8 0,0 0-6 15,0 1-4-15,0 1 0 0,0 1 2 0,-28 0 0 16,28 0-2-16,-27 0 0 0,6 0 4 0,1 21-2 15,-5-21 2-15,2 20-2 0,-2-20-8 0,2 26-4 16,0-12-7-16,4 1-9 0,-1 3-3 0,3-1-4 16,3-1 4-16,1 3 9 0,3-1 5 0,5-2 11 15,0-1 9-15,2-2 6 0,3-2 2 16,0-1 7-16,0-1 13 0,20-5 10 0,-20 0 9 16,24-3 17-16,-9-1-7 0,2 0-2 0,5 0 8 15,-2 0-2-15,0 0 7 0,4-19 13 0,-4 19 12 16,-2-18 1-16,4 18-1 0,-5-19-13 0,-1 19-30 15,-4-18-19-15,-3 18-18 0,2-14-11 0,-6 14 1 16,1-10-5-16,-3 10-6 0,0-5 0 0,-3 5-25 16,0 0-18-16,0 0-13 0,0 0-5 0,0 0 19 15,0 0 28-15,0 17 18 0,0-17 6 0,0 20-1 16,0-7-25-16,-14 1-17 0,14 1-13 0,0 1-13 16,0 1 12-16,0-3 12 0,0-1 16 0,0-3 20 15,0-2 13-15,0-3 4 0,19-2-2 0,-19-3-2 16,16 0-11-16,-1-17-1 0,1 17 5 15,4-30-2-15,1 8 8 0,6-3 4 0,1-4 7 16,-2-1 24-16,4-3 16 0,-1-4 32 0,1 1 10 16,-2-2-4-16,0-1 11 0,-5 0-10 0,3 1 11 15,-7 1 15-15,3 2-3 0,-7 2 1 0,-2 5-9 16,-3 1-26-16,1 4-23 0,-5 5-28 0,1 3-18 16,-3 6-17-16,-2 1-13 0,-1 4-1 0,-1 2-6 15,2 2-2-15,-2 0 10 0,0 0 2 0,0 24 7 16,0-6 8-16,0 6 1 0,-22 7-2 0,22 3 3 15,-21 8-17-15,21 6-22 0,-21 1-18 0,21 4-30 16,-17-1-22-16,17 1-30 0,-17 0-47 0,6 0-56 16,5-1-56-16,-3 2-46 0,1-1-49 15,-1-2-47-15,-1-1-116 0,3-6-171 0,-1-4 112 16</inkml:trace>
  <inkml:trace contextRef="#ctx0" brushRef="#br0" timeOffset="67550.45">16382 2347 3208 0,'0'-13'-4'16,"0"4"-1"-16,14 1 0 0,-14 3-5 15,0 0 3-15,12 0-3 0,-12 2-1 0,0 3 5 0,0 0 1 16,0 0 1-16,-23 0 2 0,23 0 0 16,-28 20 2-16,11-20 2 0,-3 19-5 0,-5-6 1 15,3 0 1-15,-6 4-2 0,5-1 4 0,-4 1-3 16,3 2 0-16,3 0 3 0,0 0-2 0,0 1 0 15,6-1-3-15,1 0-1 0,5 0-3 0,-1-2-2 16,7-3 2-16,2-2 3 0,1 0 6 0,0-3 2 16,0 1 5-16,28-4 8 0,-28-1 2 0,34-2 11 15,-11 0 0-15,3-2-9 0,2-1-3 0,3 0-9 16,2 0 0-16,-2 0 0 0,0 0-14 0,0-21-24 16,-1 21-45-16,-2-16-62 0,-5 16-71 15,0-18-75-15,-3 18-129 0,-3-20-172 0,5 5-12 16,-6 2 100-16</inkml:trace>
  <inkml:trace contextRef="#ctx0" brushRef="#br0" timeOffset="67773.14">16684 2368 3169 0,'10'-2'14'0,"4"0"15"16,-7 2 39-16,0-2 44 0,-1-1 34 0,0 0 35 15,-1 0 3-15,-5 1-7 0,0 1-30 0,0 1-41 16,0-1-43-16,0 1-30 0,0 0-30 0,0 0-16 15,0 0-8-15,0 0-2 0,0 0 6 16,0 0 5-16,0 18 5 0,0-18 0 0,0 24 7 16,0-6 1-16,0 4 3 0,0 4-5 0,0 5-30 15,-16 0-47-15,16 5-55 0,0 0-71 0,-12 0-53 16,12 0-52-16,-11-2-70 0,11 0-102 0,-19-4-230 16,13-7 14-16,-3-5 124 0</inkml:trace>
  <inkml:trace contextRef="#ctx0" brushRef="#br0" timeOffset="67917.73">16829 2221 4482 0,'17'-15'-14'0,"-2"3"-22"0,-1 0-27 0,-8 3-23 16,7-3-17-16,-5 3-17 0,-7 4-34 0,-1 2-74 16,0 3-78-16,0-1-57 0,0 1-73 15,0 0-122-15,-22 0-140 0,22 0 96 0</inkml:trace>
  <inkml:trace contextRef="#ctx0" brushRef="#br0" timeOffset="69177.42">16971 2349 3178 0,'-1'0'25'16,"-2"0"19"-16,1 0 26 0,2 0 39 0,0 0 19 16,0 0 40-16,0 0 31 0,0 0 9 0,0 0-11 15,0 0-32-15,0 0-42 0,0 0-45 0,0 0-32 16,0 0-24-16,0 0-19 0,0 0-7 0,0 0 0 16,0 0-1-16,0 10 0 0,0-10 7 15,0 0-4-15,0 0 0 0,0 0 5 0,0 0-5 16,0 0 7-16,0 0-2 0,0 0-2 0,0 0 4 15,0 0 2-15,0 0 4 0,0 0 1 0,13 0 4 16,-13 0-9-16,0 0 5 0,7 0-4 0,-7 0-6 16,14-15 2-16,-9 15-5 0,4-15 1 0,-2 15 4 15,3-19 0-15,-5 19-2 0,1-17 1 0,-1 17-1 16,-2-13-2-16,-1 13 3 0,2-9-4 0,-4 9-3 16,0-5-2-16,0 5-12 0,0-2-16 0,0 1-20 15,0 1-5-15,0 0 10 0,0 0 14 0,-15 0 16 16,15 0 10-16,-16 0 4 0,16 18-2 0,-23-18 7 15,11 19-8-15,-6-19-21 0,3 26-22 0,1-9-14 16,-2 0-6-16,6 2-21 0,-3 2-9 16,2 1-37-16,0 1-33 0,5 2-13 0,2 1-16 15,-1 0-11-15,3-3-4 0,2 1 0 0,0-2-3 16,0-1 8-16,22-3 17 0,-22-2 33 0,25-4 50 16,-10-3 48-16,3-2 33 0,3-5 28 0,-2-2 17 15,4 0 35-15,0-23 31 0,-2 23 24 0,5-33 40 16,-3 13 18-16,-1-2 27 0,-2-1 16 0,3 0 4 15,-5-1 6-15,0 0-4 0,-4 0-15 0,2 1-9 16,-4 1-17-16,-4 0-9 0,1 3-8 0,-3-1-15 16,1 6-8-16,-3-2-25 0,-4 4-23 0,2 2-34 15,-2 3-31-15,0 2-20 0,0 1-10 0,0 3-7 16,0 0 1-16,0 1-3 0,0 0 9 16,0 0 0-16,0 0-1 0,-17 0 6 0,17 19-7 15,0-19-3-15,-16 20-8 0,16-7-10 0,-15 2 9 16,15 1 5-16,-13 4 11 0,13 0 6 0,-6 2-5 15,6 2 5-15,-3 1-7 0,3-1-14 0,0 0-15 16,0 0-18-16,0 2-14 0,0 0-3 0,0-1 2 16,0 1-3-16,0-3 6 0,17 0-10 0,-17-3-4 15,0-3 12-15,0-3 17 0,0-5 29 0,0-1 29 16,0-5 9-16,0-3 12 0,0 0 1 0,0 0-12 16,0-19-3-16,0 19-8 0,0-35 7 0,0 11 5 15,0-4-2-15,0-4 2 0,0-4-8 16,0 1-8-16,0-1 7 0,17 1 10 0,-17 2 7 15,11 0 12-15,-11 2-1 0,20 2 13 0,-6 3 23 16,2 2 8-16,1 4 5 0,-2 2-19 0,2 4-34 16,0 3-20-16,-1 4-15 0,-1 3-11 0,-1 4-5 15,0 0 4-15,0 0 3 0,-1 31 7 0,-2-10-1 16,3 7 2-16,-4 4-22 0,0 7-33 0,-4 3-37 16,-4 3-48-16,-2 4-40 0,0 3-53 0,0 1-55 15,-22-1-74-15,22-2-118 0,-28-3-267 0,11-6 67 16,0-5 120-16</inkml:trace>
  <inkml:trace contextRef="#ctx0" brushRef="#br0" timeOffset="69374.42">17785 2024 4632 0,'25'-25'7'0,"-5"3"2"15,-3 5-5-15,-5 5-8 0,7-2-16 0,-10 7-8 16,-4 3 2-16,-4 4 11 0,-1 0 8 0,0 34 7 15,0-9 4-15,0 8 0 0,0 7 1 0,0 8 6 16,-21 7-54-16,21 5-45 0,-20 0-61 16,20 2-68-16,-19 0-21 0,3-3-49 0,4-1-33 0,-2-1-65 15,2-3-137-15,-2-2-247 0,1-8 95 0</inkml:trace>
  <inkml:trace contextRef="#ctx0" brushRef="#br0" timeOffset="69602">17713 2221 3951 0,'14'-5'-1'0,"0"2"2"0,-3-1 8 15,-3 1 14-15,3-2 16 0,-8 3 8 0,3-1-8 16,-1 3-13-16,-5 0-18 0,1 0-14 0,1 0-3 16,-2 0-1-16,0 0 5 0,0 0 3 0,3 0 6 15,2 0 1-15,-1 0-3 0,6 0 2 0,-1 15-2 16,6-15-13-16,4 0-16 0,3 0-18 15,1 12-19-15,4-12-20 0,-1 0-44 0,2 0-57 16,0 0-74-16,-2 0-82 0,4 0-97 0,-5 0-153 16,-1 0-119-16,4 0 116 0</inkml:trace>
  <inkml:trace contextRef="#ctx0" brushRef="#br0" timeOffset="70646.39">11854 2919 2842 0,'-10'3'11'0,"1"0"7"16,4 0 17-16,2 0 21 0,3-2 10 0,0-1 21 0,0 3 12 16,0-3 25-16,0 1 26 0,0 1 18 15,0-1 3-15,0 0-12 0,16 2-28 0,-16-1-25 16,11 1-16-16,1-2-19 0,1 2-2 0,2-2-4 15,4 1-8-15,4-1-4 0,3 1-8 0,13-2-12 16,3 0-9-16,11 0-6 0,9 0-11 0,13 0 8 16,10 0 1-16,14-18-2 0,11 18-3 0,15-12-13 15,16 12-3-15,19-12-1 0,14 12-2 0,12-9 4 16,14 9 1-16,19 0 9 0,12-6 26 0,10 6 9 16,4 0 10-16,7 0 0 0,1 0-8 0,3 21 4 15,0-21 7-15,-2 24 4 0,-5-7-2 0,-4 0-5 16,-6 0 2-16,-14 3-6 0,-6-2 4 15,-13 1-5-15,-18-3-14 0,-17 0-5 0,-19-2-11 16,-17-4-4-16,-22 0 0 0,-19-4-8 0,-20-1-4 16,-23-2 0-16,-9-3-35 0,-14 2-93 0,-11-2-96 15,-9 0-88-15,-8 0-55 0,0 0-20 0,-25 0-18 16,3 0-30-16,-9 0-92 0,-11 0-245 0,-7 0 8 16,-7 0 120-16</inkml:trace>
  <inkml:trace contextRef="#ctx0" brushRef="#br0" timeOffset="72896.9">12546 6119 2761 0,'0'0'17'0,"0"0"5"16,0 0-4-16,0 0 5 0,0-17-8 0,0 17 15 16,0 0 33-16,0 0 18 0,0 0 13 0,0-8-3 15,0 8-12-15,0 0-10 0,0-7-11 0,0 7-9 16,0-9-9-16,-17 3-4 0,17-1-6 0,0 0-4 15,0-2 0-15,-14 0-1 0,14-2 9 16,-9 0 4-16,9-2 4 0,-11-1 3 0,3 0 0 0,2-3-10 16,0 0-2-16,-2 0 0 0,0-1-5 15,0-3 7-15,1 3 2 0,0-3-7 0,1-1 2 16,-2-2 6-16,2 3-11 0,2-5 6 0,-3 1 3 16,4 0-14-16,0-2 6 0,-3 0-4 0,3-4-12 15,0 1 8-15,-2-2-6 0,-3-2 0 0,4-1 5 16,-4 1-2-16,2-2 3 0,-5 1-3 0,3 1-6 15,-1 0-8-15,-4 1-5 0,6 1 0 0,-6 1 5 16,-1-1 0-16,2 1 6 0,1 3 3 0,-3 1 7 16,3 1 13-16,-1 4 6 0,4 0-3 15,-1 4-6-15,1-1-4 0,2 3-5 0,-1 0 1 0,1 1 0 16,3-1-2-16,-2 1 2 0,-1-1-8 16,3 1 0-16,-2-2-3 0,1 1-8 0,-2-2 1 15,2 1-5-15,0 0-4 0,-2-2 3 0,3-2 0 16,-1 0 3-16,0 0 4 0,-4 0-6 0,6-2 2 15,-2 3 10-15,-2-2 13 0,2 2 9 0,0 1 5 16,-2 1-1-16,2 0-19 0,3-1-1 0,-4 3 2 16,2-1-4-16,-1 1 8 0,2 2 11 0,0 0-3 15,1 2 0-15,-2-2-3 0,1 3-5 0,1-2 5 16,-2-1-1-16,-1 1 4 0,4-2-8 0,-1-2-2 16,1-1-3-16,-2 1 3 0,2-3 2 0,-3 0-13 15,3 0-2-15,0 2 3 0,0-4 5 16,0 3 9-16,0-1 9 0,0 1 0 0,0-1 4 15,0 3 8-15,0 0 17 0,19 1 10 0,-19 0 10 16,0 2 0-16,15-1-18 0,-15 2-13 0,16-1-13 16,-16 1-9-16,15 0 15 0,-8 0-1 0,4-1 0 15,-4 0 8-15,1 1-17 0,0-2-2 0,0 1 0 16,-4-1-1-16,4-1 4 0,-5-1-8 0,5 0-4 16,-4 1-10-16,0-1-14 0,-1-1 0 0,3 1 2 15,-3 1-4-15,0-1 7 0,5 1-1 0,-2-1-3 16,2 3 7-16,0-1 4 0,-1 0 12 0,1 2-1 15,3-2-6-15,-3 0-3 0,4 0-7 0,-1 0 3 16,1-2 1-16,-1 3 0 0,3 0 9 0,2 0 16 16,-1-1 17-16,1 1 8 0,1-1-5 15,-3 2-17-15,1-2-4 0,-1 0-7 0,0-1 1 16,0 1-1-16,-3-1-12 0,0 1-2 0,0-1 2 16,0 3 7-16,-3 0 14 0,2-2 5 0,-3 3-2 15,2 0-8-15,-4 0-12 0,2 1-5 0,-2 1-3 16,-2 1-5-16,3 2-1 0,-3 0-1 0,1 2-4 15,-1 0-4-15,-2 4-4 0,-1-1-2 0,0 1-12 16,0 1-67-16,0 0-61 0,0 0-79 0,0 0-73 16,0 0-38-16,0 0-41 0,0 20-12 0,-15-20 2 15,15 17 10-15,0-17-10 0,-21 23-25 0,21-8-31 16,-17 0-21-16,5 0-60 0,0 2-202 16,1-4 83-16,-5-1 121 0</inkml:trace>
  <inkml:trace contextRef="#ctx0" brushRef="#br0" timeOffset="73294.89">12298 3335 4090 0,'34'-9'2'0,"-14"-2"14"0,0-1 43 0,-1 1 41 15,-4-1 41-15,-1 0 32 0,-1 0 16 0,-13 5 5 16,14 2-16-16,-14 3-36 0,0-2-60 0,4 3-44 16,-4-1-34-16,0 2-13 0,0 0 1 15,0 0-1-15,0 0 8 0,-26 0 0 0,26 24 0 16,-25-24-8-16,8 21 3 0,-3-8 4 0,0 2-1 15,1-1 5-15,-3 1-9 0,2 0 5 0,2 2-1 16,-1-3 5-16,3 0 0 0,1-2-7 0,2-2 17 16,1-2-8-16,3-3 12 0,4 0 13 0,4-4 41 15,-1-1 42-15,2 0-3 0,0 0-14 0,0 0-43 16,20-26-18-16,-20 26 25 0,28-30 26 0,-8 11 18 16,7-1-10-16,-4-4-4 0,3 1 15 0,2-2 2 15,3 2 24-15,-1-2 14 0,-2 3-17 0,0-1-11 16,-2 3-14-16,0 2-15 0,-5 1-11 0,0 4-4 15,-2 0-17-15,-3 6-28 0,-4 1-20 0,-3 1-19 16,-1 3-10-16,-5 2-2 0,2 0 1 16,1 0 6-16,-4 0 4 0,1 26-1 0,3-11-8 15,-5 4-44-15,4 3-41 0,0 4-58 0,-1 2-73 16,-1 3-69-16,-1 1-79 0,-2 1-56 0,0 1-12 16,0 0 9-16,0 1-18 0,0 1-26 0,0 1-60 15,0 3-137-15,-16-3-194 0,16 0 148 0</inkml:trace>
  <inkml:trace contextRef="#ctx0" brushRef="#br0" timeOffset="109105.61">12197 7872 2090 0,'-13'0'9'0,"13"13"-5"0,0-13 11 15,-9 0 14-15,9 0 9 0,0 0 23 0,0 0 8 16,0 0 5-16,0 0 7 0,0 0 3 0,0 0 4 15,0 0-7-15,0 0-19 0,0 0-21 0,23 0-20 16,-12 0-3-16,9 0 17 0,2 0 22 0,8 0 21 16,4 0 2-16,11 0-3 0,3 0-4 0,8 0-9 15,-3-13 10-15,6 13-1 0,3 0-9 16,0-18-15-16,8 18-25 0,1-13-17 0,11 13-9 16,5-11-2-16,16 11 2 0,5-10 2 0,-1 5 22 15,2 2 22-15,-2-1 18 0,-4 1 11 0,-10-1-15 16,-9 0-13-16,-8-2-9 0,-13 3 2 0,-1 0 25 15,-7 1 26-15,-7 0 26 0,-11 2 3 0,-4-1-30 16,-5 0-35-16,-14 1-35 0,0 0-22 0,-10 0-5 16,1 0 5-16,-5 0 1 0,0 0 1 0,0 0 9 15,0 19-7-15,-27-19 4 0,27 20 6 0,-23-6-5 16,23 1 4-16,-26 2 0 0,12 0-3 0,0 3 1 16,-2 2 4-16,2 3 0 0,2 1-3 15,-1 5 6-15,6 3-7 0,-1 4-2 0,5 6 3 16,0 2-7-16,3 4-5 0,0 2-69 0,0 0-38 15,0 2-60-15,0-1-74 0,0-2-19 0,0-2-61 16,0-2-32-16,-20-3-45 0,4-3-36 0,-7-3 31 16,-5-4-147-16,-5-8 47 0,-10-8 125 0</inkml:trace>
  <inkml:trace contextRef="#ctx0" brushRef="#br0" timeOffset="109853.02">12020 7743 3007 0,'3'0'-9'15,"3"11"-4"-15,-3-11 3 0,-3 11-2 0,2-11 10 16,-2 12 8-16,0-2 0 0,0 1 42 0,0 5 12 16,-20 4 18-16,20 1 11 0,-16 4-35 0,16 1 4 15,-20 3-5-15,20 2-1 0,-20 5-2 16,20 2-18-16,-17 3-11 0,6 3-10 0,5 1-2 16,-4 2 1-16,6 1 12 0,-1 0 20 0,0-2 1 15,4-3 5-15,-1-2-15 0,2-4-16 0,0-3 19 16,0-3 0-16,0-4 4 0,0-3-1 0,0-5-11 15,0-3 21-15,0-1 15 0,16-5 2 0,-16-2 6 16,0-3-15-16,0-2 3 0,0 0 13 0,11-2 9 16,-11 1 15-16,0-1 12 0,0-1-5 0,6 0-24 15,3 0-31-15,0 0-30 0,9 0-11 0,0 0-4 16,10 0 3-16,3-19-1 0,8 19-9 0,6-12 4 16,3 12 0-16,8-13-3 0,6 13 7 0,3-14-2 15,0 7-1-15,4 0 22 0,-3 0 7 0,-2 1 9 16,-3 0 7-16,-2 0-18 0,-7 1-8 15,-3-1-14-15,-4 1-10 0,4-1 3 0,-2 1-10 16,-1 1 6-16,2 1 2 0,2-1-5 0,0 2 6 16,10 1-6-16,1 1-3 0,1 0 0 0,5 0 7 15,-2 0 2-15,-3 0 1 0,-6 18 3 0,1-18-6 16,-9 0 0-16,-3 17 3 0,-9-17-3 0,0 0 2 16,-7 12 1-16,-2-12 0 0,-1 0 3 0,-7 9 1 15,-2-9 4-15,-5 0 24 0,-2 0 30 0,-6 0 30 16,-1 0 26-16,-1 0 17 0,-1 0 4 0,3 0 1 15,-4 0-12-15,0 0-11 0,0 0-21 16,0 0-24-16,0 0-20 0,0 0-22 0,0 0-20 0,0 0-10 16,0 0-1-16,0 0-5 0,0 0-1 15,0 0 5-15,0 0-5 0,0 0-3 0,0 0-6 16,0 0 5-16,21 0 5 0,-21 0-4 0,24 0 16 16,-9 0-6-16,1 0-4 0,-4 0 11 0,0 0-4 15,-12 0-10-15,17 0 11 0,-17 0-4 0,10 0-1 16,-10 0-36-16,0 0-41 0,0 0-52 0,0 0-71 15,0 0-36-15,0 0-54 0,0 0-34 0,0 0-43 16,0 0-73-16,0 0-73 0,0 0-62 0,-17 0-177 16,17 0-102-16,-22 0 162 0</inkml:trace>
  <inkml:trace contextRef="#ctx0" brushRef="#br0" timeOffset="119326.19">14839 7750 3656 0,'6'0'30'0,"2"0"24"0,-2-19 44 15,2 19 39-15,-4 0 15 0,6-21 12 0,-6 21-3 16,-1 0-1-16,-3-11 1 0,0 11 6 0,0 0 11 16,0 0-1-16,0 0-16 0,0 0-33 0,0 0-37 15,0 0-48-15,0 0-23 0,0 0-20 0,0 0-13 16,0 0 5-16,0 0 4 0,0 0 55 0,0 0 55 16,-17 19 29-16,17-19-8 0,-26 20-38 0,10-6-51 15,-2 4-13-15,-2 2-3 0,1 2 1 16,-3 4-4-16,2 0-16 0,-3 5 8 0,1 1-3 0,-4 2 4 15,2 1 5-15,0 5-11 0,-4-2-11 16,3 4 5-16,0 2-9 0,5 0 11 0,3-2 5 16,4 1-18-16,1 0 17 0,9-5-9 0,3-4-2 15,0-3 12-15,0-3-4 0,18-6 48 0,-18-3 15 16,25-2 1-16,-25-5 5 0,25-2-37 0,-8-3-3 16,-3-2-3-16,3-2-6 0,-3-2-6 0,3-1-10 15,-3 0-1-15,0 0-93 0,0 0-123 0,-3-19-178 16,-2 19-161-16,1-18-77 0,-1 18-94 0,-4-22-68 15,-2 9-332-15,4-4 135 0,-5 1 214 0</inkml:trace>
  <inkml:trace contextRef="#ctx0" brushRef="#br0" timeOffset="119961.68">15180 8009 3511 0,'11'0'10'0,"-3"-12"17"0,3 6 33 0,-7 0 40 16,6 1 25-16,-4-1 17 0,2 1-1 15,-4 2-5-15,-4 2-7 0,0 1-19 0,2 0-20 16,-1-2-31-16,-1 2-28 0,0 0-20 0,0 0-15 16,0 0-6-16,0 0 2 0,0 0 9 0,0 0 20 15,0 19 9-15,0-19-1 0,0 20-6 0,0-6-9 16,0 2-11-16,0 1 1 0,-15 1 0 0,15 2-6 16,0 2 8-16,-14 0 2 0,14 1-2 0,-16 1 0 15,9 2-1-15,-4-5-4 0,1 3 1 0,-2-2 0 16,1-2-3-16,-3-2 2 0,0-2 0 0,2-3-2 15,2-2-2-15,-4-4-9 0,2-1-4 0,0-5-1 16,1-1-1-16,-2 0 5 0,3 0 2 0,-4-30-1 16,4 15 4-16,1-5 4 0,-2-1-1 0,6-3 6 15,-1-2-3-15,2-1-6 0,4-2 11 16,0 4-2-16,0-1 6 0,0 2 3 0,20-1-7 16,-20 3 1-16,21 2-4 0,-21 1-1 0,28 4 5 15,-11-1-8-15,1 2 3 0,-1 2-4 0,-2 2-48 16,1 2-34-16,-2 2-65 0,0 2-77 0,-5 1-77 15,-1 0-74-15,-4 3-34 0,4 0-44 0,-5 0-101 16,-3 18-152-16,2-18 97 0</inkml:trace>
  <inkml:trace contextRef="#ctx0" brushRef="#br0" timeOffset="120213.85">15349 8299 4362 0,'10'-20'32'15,"-3"20"44"-15,1-17 36 0,-2 17 41 0,-1-15-11 16,1 15-26-16,-4-12-44 0,-2 12-43 0,0 0-25 16,0 0-21-16,0 0 13 0,0 0 5 0,0 0 1 15,-27 26 5-15,27-26-6 0,-27 30-1 0,8-11-5 16,2 4-61-16,-2 3-56 0,1 2-67 15,4 0-82-15,-2 2-53 0,4 2-85 0,-1-2-94 0,5 1-178 16,2-1-200-16,3-1 138 0</inkml:trace>
  <inkml:trace contextRef="#ctx0" brushRef="#br0" timeOffset="121188.93">15821 7935 2843 0,'0'0'14'0,"0"0"-7"0,0 0 12 15,0 16 50-15,0-16 26 0,0 12 44 0,0-1 5 16,0-1-27-16,0 2 2 0,0 2-10 0,0 0 16 15,0 1-17-15,0-1-37 0,-25 0-19 0,25 0-34 16,-20 0 1-16,20 0-7 0,-25 0 2 0,11-1 4 16,-1-1-7-16,-2-1-2 0,0-3-6 0,-3-1 0 15,-2-1 2-15,0-2 1 0,-3-3-1 16,7-1 0-16,-4 0 0 0,3 0 5 0,1 0-1 16,2-15 2-16,2 15-7 0,5-19 0 0,-2 19-5 15,2-21 16-15,4 7 28 0,0 2 14 0,4 1 19 16,-1 0-8-16,2 2-20 0,0-2-12 0,0 2-6 15,0-1-5-15,24 3 1 0,-24-1-3 0,17 0-15 16,-17 1 2-16,23 2-10 0,-23 2-1 0,22 0 3 16,-7 3-10-16,1 0 0 0,-1 0-2 0,-1 0 7 15,2 24 6-15,2-24 0 0,3 30 5 0,-3-10-7 16,-2 3 1-16,-2 4-3 0,1 2 0 0,-1 1 8 16,-3 3-8-16,1-2 5 0,-2 1-4 15,-1-2-4-15,2-2 6 0,1-1-1 0,1-4-2 16,-6-2 2-16,4-3-5 0,-4-3 6 0,3-4 7 15,-5-2-2-15,1-4 57 0,-1-2 17 0,-3-1-7 16,1-2-2-16,4 0-48 0,-2-21-12 0,-2 21 7 16,5-31 4-16,-3 10 1 0,-1-6-6 0,4-3-3 15,-3-2-4-15,-4-4-13 0,5-1-5 0,-6-1 5 16,0 0 3-16,0 3 1 0,0 1 6 0,0 3-13 16,0 2-41-16,-17 4-37 0,17 5-51 0,0 3-54 15,0 3-38-15,-15 2-73 0,15 2-92 0,0 4-117 16,0 4-93-16,-10 2-160 0,10 0 8 0,-9 0 174 15</inkml:trace>
  <inkml:trace contextRef="#ctx0" brushRef="#br0" timeOffset="121517.59">16028 7798 4172 0,'14'-3'7'0,"-3"2"20"0,-2-2 22 0,3 1 23 15,-4-3 15-15,-2 1 5 0,-4 3-11 16,1 0-19-16,-2 1-18 0,3 0 12 0,-1 0 20 0,1 0 7 16,-1 24 4-16,5-24-25 0,-2 30-30 15,4-11-8-15,-4 4-5 0,3 4-6 0,-4 1 22 16,0 2 13-16,-1 3 2 0,-2 4 2 0,-1 3-22 15,-1 2-13-15,0 2-6 0,0 2-5 0,0 1-1 16,-20 0 2-16,20-2-1 0,-23-2 0 0,7-3-1 16,-1-3-31-16,0-3-68 0,-1-4-60 0,-3-4-68 15,3-3-45-15,1-2-26 0,-2-3-64 0,0-4-77 16,-1-2-104-16,0 0-206 0,3-3-101 16,-2-5 144-16</inkml:trace>
  <inkml:trace contextRef="#ctx0" brushRef="#br0" timeOffset="151392.91">18159 4537 1822 0,'-3'0'6'0,"3"0"1"0,-2 0-1 16,2 0 22-16,0 0 17 0,0 0 28 0,0 0 34 16,0 0 3-16,0 0-2 0,0 0-17 0,0 0-23 15,0 0-20-15,0 0-19 0,0 0-14 16,0 0-10-16,0 0-3 0,0 0-4 0,0 0 1 15,0 0 1-15,0 0-4 0,0 0 6 0,0 0 6 16,0 0 8-16,0 0 11 0,0 0 5 0,0 0 4 16,0 0-6-16,0 0-1 0,19 0 6 0,-19 0-4 15,17 0 13-15,-5 0 7 0,5 0 8 0,5 0 9 16,-2 0 2-16,2 0 2 0,9 0-13 0,-3 0-13 16,5 0-12-16,2 0-11 0,3 0-4 0,2-14 4 15,-1 14 4-15,7 0 5 0,-2-13 1 0,2 13-3 16,2-8 2-16,4 8-1 0,5-6 14 0,4 6 5 15,2-7 0-15,10 7 1 0,10-5-22 0,7 5-10 16,3-3-9-16,9 1-13 0,2 2 1 16,8 0 9-16,4 0 6 0,5 0 6 0,5 0 5 15,3 0-8-15,-3 0-11 0,1 0-4 0,-9 14-4 16,3-14 6-16,-9 0 2 0,-8 0 4 0,-6 0-2 16,-10 10 7-16,-7-10 12 0,-4 0 16 0,-2 0 11 15,-8 0-6-15,-7 0-6 0,2 0-9 0,-12 0-7 16,-3 0 5-16,-4-16-4 0,-4 16-6 0,-7 0-1 15,-4 0-10-15,-1-13-1 0,-4 13-5 0,-6 0-4 16,0-9 1-16,-3 9-3 0,-1 0 0 0,-7-5 2 16,3 5-3-16,-6 0-54 0,-1 0-49 0,1 0-70 15,-3 0-87-15,0 0-24 0,0 0-17 0,0 0-22 16,0 0-32-16,-19 0-115 0,19 23-188 16,-17-23 92-16</inkml:trace>
  <inkml:trace contextRef="#ctx0" brushRef="#br0" timeOffset="195664.79">21563 7199 2213 0,'0'-1'25'0,"15"-1"17"0,-15 2 17 15,0 0 21-15,5 0-9 0,-5 0 1 0,0 0-7 16,8 0-15-16,-8 0-20 0,0 0-16 0,0 0-11 16,3 0-3-16,-1 0 4 0,-1 0-5 0,4 0 4 15,-2 20-5-15,2-20 1 0,2 15 1 0,-2-15 2 16,0 18 0-16,2-18 6 0,-2 17 9 0,0-10 16 16,2 2 15-16,-2-2 13 0,4 0 9 15,-2 1 5-15,0-2 9 0,4 0 0 0,2-1 8 16,-2 0-6-16,-4-1-6 0,6-1 1 0,-1 0-10 15,-1-2-4-15,-3-1 2 0,-1 2-3 0,0-2 0 16,4 0-1-16,-5 0 0 0,6 0-3 0,-2 0 3 16,-3 0 1-16,6-15 3 0,1 15-2 0,-2 0-7 15,0-14-7-15,-1 14-12 0,0-11-14 0,3 11-6 16,-3-10-12-16,0 10-5 0,3-9 0 0,-8 9 1 16,5-7-2-16,0 6-5 0,-2 1-2 0,0-3 1 15,2 3-1-15,-4 0-5 0,5 0 0 0,-6 0-5 16,5 0 9-16,1 19 3 0,-1-19 5 0,-3 14-1 15,6-14-2-15,-3 17 0 0,3-17-1 16,-5 15 2-16,5-15-2 0,-3 13 1 0,-3-13 4 16,4 11-3-16,2-11 5 0,-5 6 0 0,2-6-1 15,2 4 0-15,1-2 14 0,-2-2 24 0,2 0 13 16,0 0 17-16,3 0 5 0,0 0-10 0,2 0-6 16,-2 0-3-16,0-16-8 0,3 16 10 0,-1 0 13 15,-4-15 9-15,6 15-6 0,-8-12-22 0,3 12-10 16,1-10-22-16,-3 10-5 0,0-10-10 0,-2 10-9 15,-2-7 1-15,2 3 0 0,1 2-1 0,-3 0-6 16,0-1-4-16,1 3-8 0,-2-1 12 16,-1 1-1-16,3 0 1 0,-5 0 7 0,3 0-4 0,-4 0 0 15,4 0 4-15,-1 0-3 0,0 0 0 16,-2 0 3-16,2 14 1 0,-1-14 0 0,-5 0 6 16,7 0 1-16,-4 0-5 0,3 0 5 0,-2 9 0 15,3-9-4-15,-1 0 15 0,1 0 23 0,-3 0 13 16,7 0 16-16,-4 0 2 0,0 0-20 0,4 0-10 15,-4-16-1-15,1 16-1 0,3 0 8 0,0-15-5 16,-2 15-9-16,1-9-11 0,2 9-15 0,2-11-1 16,-2 11 1-16,1-9-2 0,-2 9-2 0,1-7-5 15,-2 4-4-15,0 0-3 0,-1 1-1 0,2 0 0 16,-4 1 0-16,0-1 1 0,2 2 6 0,-5-1-3 16,4 1 4-16,-4 0 3 0,0 0-6 0,-1 0 3 15,-4 0-5-15,6 0-2 0,-4 0 3 0,0 0 0 16,-2 0 4-16,2 0 0 0,-1 0 0 15,3 0 0-15,-1 0 0 0,-2 0 0 0,1 0 3 16,2 0 1-16,-4 0-7 0,1 0 3 0,1 0-4 16,-3 0 8-16,1 0 0 0,-1 0-8 0,2 0 4 15,-2 0-12-15,1 0-75 0,1 0-74 0,-2 0-90 16,0 0-96-16,3 0-21 0,-3 0-50 0,2 0-59 16,-2 0 18-16,0 0-12 0,0 18-19 0,0-18-104 15,0 17-104-15,-21-17 113 0</inkml:trace>
  <inkml:trace contextRef="#ctx0" brushRef="#br0" timeOffset="199557.86">19502 7230 2271 0,'7'-5'39'16,"0"-1"17"-16,0 1 38 0,-4 0 35 0,-1-1-2 16,1 2 14-16,-3-1-9 0,0 3-9 0,2 1-18 15,-2-1-20-15,0 1-22 0,0 1-28 16,0 0-19-16,4 0-16 0,-4 0-12 0,0 0-1 0,0 0-7 16,0 0 2-16,0 0 9 0,0 0 3 15,0 16 5-15,0-16 4 0,3 16-6 0,0-16 0 16,-3 24 1-16,5-10 1 0,0 0 3 0,-1-1-2 15,1-1 3-15,3 1-4 0,-3-3 2 0,-1-1 1 16,7-1 2-16,-3-2 3 0,0-2 4 0,1-1 2 16,-1-2 20-16,4-1 16 0,0 0 12 0,2 0 14 15,0 0-8-15,4 0 2 0,-3-21 5 0,2 21 10 16,-3-16 2-16,0 16-6 0,-3-19-17 0,3 19-20 16,0-22-19-16,0 12-11 0,0-1-5 0,0 1-4 15,3 1 1-15,-3 0-1 0,1 0 0 0,2 2 1 16,-3 0 0-16,-3 2-5 0,0 0 0 15,0 2-7-15,0 1-4 0,-2 1 7 0,2 1-6 16,-3 0 8-16,3 0 0 0,1 0 0 0,-3 17 0 16,5-17 0-16,-4 18 1 0,5-18-2 0,-1 23-2 15,2-10 4-15,-2-1-1 0,1 2 3 0,2-3 4 16,-3 0-5-16,3-2 2 0,-3 0-2 0,3-1 0 16,0-3 3-16,0 0-1 0,2-3 3 0,-2 0 0 15,0-2 1-15,3 0-4 0,-1 0-1 0,-2 0 1 16,5 0-3-16,-2 0 3 0,-1 0 5 0,2-15 8 15,0 15 15-15,-3 0 10 0,4-13 3 16,-2 13-6-16,-1 0-7 0,-2-13-14 0,5 13-5 16,-5-9-8-16,3 9-6 0,-5-8 7 0,2 8-7 15,0-6 6-15,-4 6-5 0,1-4 2 0,0 4 0 16,-3-1-2-16,-2-1-2 0,-1 2 0 0,0 0-1 16,1 0-1-16,-1 0 2 0,1 0-2 0,-4 0 5 15,5 0 1-15,-3 0-1 0,0 16 3 0,4-16 1 16,-3 0 4-16,1 13-1 0,-1-13-5 0,6 0-1 15,2 8 1-15,-1-8-1 0,1 0 4 0,5 0 1 16,0 0 6-16,0 0 33 0,3 0 4 0,-3 0 9 16,1 0 3-16,-2-21-16 0,2 21 3 15,-5-16 1-15,5 16 0 0,-5-19-9 0,0 19 1 0,-2-18-7 16,-1 9-12-16,0 0 2 0,0 0-13 16,-1 1-7-16,-4 3-4 0,2-2 3 0,0 2 1 15,-5 2 0-15,0 0-1 0,2 0-9 0,-5 2 2 16,2 1-3-16,-2 0-3 0,0-1 2 0,0 1-2 15,-3 0 7-15,2 0-2 0,-2 0 1 0,0 0 1 16,0 0-3-16,3 0 5 0,-3 0-4 0,0 0-2 16,0 0-2-16,0 0-1 0,0 0 5 0,0 0-4 15,0 0 4-15,0 0-1 0,0 0-12 0,0 0 1 16,0 0-15-16,0 11-25 0,0-11-17 16,0 0-36-16,-11 12-29 0,11-12-38 0,0 9-56 15,-14-3-57-15,14 1-69 0,-14-1-71 0,3 1-114 0,0 1-213 16,7-3 70-16,-9 0 139 0</inkml:trace>
  <inkml:trace contextRef="#ctx0" brushRef="#br0" timeOffset="211269.73">19958 7536 2589 0,'0'0'45'0,"0"-1"23"0,0 0 29 0,0 1 34 15,0 0-6-15,0 0 15 0,14 0 9 0,-14 0 8 16,0 0-7-16,0 0-13 0,0 0-19 0,0 0-27 16,0 0-26-16,0 0-21 0,0 0-19 0,0 0-23 15,0 0-6-15,0 0-6 0,0 0-5 0,0 0 5 16,0 0-1-16,0 0-3 0,0 0 5 15,0 0 2-15,0 0 2 0,0 0 5 0,0 19-2 16,0-19 4-16,0 17-8 0,0-7-17 0,0 2-9 16,0-1-19-16,0 2-14 0,0-3 1 0,-14 2-14 15,14-2-15-15,0 0-15 0,0-1-21 0,-11 1-5 16,11-3 0-16,-9 1 5 0,9-1 7 0,-8-3-1 16,6 0 3-16,-4-1 12 0,0 0 13 0,1-3 15 15,-2 0 16-15,0 0 12 0,1 0 17 0,-2 0 15 16,-2-19 18-16,0 19 18 0,-1-17 31 0,1 17 39 15,5-21 22-15,-1 10 20 0,-2 1 17 16,5 1 7-16,0-1 13 0,0 3-1 0,3 0-39 0,0-2-41 16,0 4-43-16,0-2-34 0,0 2-10 15,0 0-19-15,23 0-45 0,-23 2-56 0,14 0-59 16,-14 2-73-16,18 1-63 0,-18 0-146 0,22 0-212 16,-14 0 89-16</inkml:trace>
  <inkml:trace contextRef="#ctx0" brushRef="#br0" timeOffset="211445.34">20093 7616 3050 0,'9'0'-2'15,"-1"0"-18"-15,-3 0-32 0,-5 0-25 0,4 0-28 16,-4 0-30-16,0-14-23 0,0 14-94 0,0 0-142 15,0 0-214-15,0 0 56 0</inkml:trace>
  <inkml:trace contextRef="#ctx0" brushRef="#br0" timeOffset="212402.41">20439 7451 2453 0,'9'-1'13'0,"-5"-2"13"0,-3 1 16 0,2 1 15 15,2 0 6-15,-2-2 5 0,-3 3 2 0,3 0 3 16,-3 0-1-16,0 0-7 0,0 0-7 0,0 0-13 16,0 0-14-16,0 0-11 0,0 0 0 0,0 0-1 15,0 0 7-15,0 0 10 0,0 0 2 0,0 0 12 16,0 0 5-16,0 0-3 0,0 0-2 15,0 0-18-15,0 0-7 0,0 0-10 0,0 0-5 16,0 0 2-16,0 0-7 0,0 0 3 0,0 0 4 16,0 0 1-16,0 0-2 0,0 0-1 0,0 0-10 15,0 0-4-15,0 0 2 0,0 0 4 0,0 15 4 16,0-15-3-16,0 13 2 0,0-13-6 0,-20 19 1 16,20-8 1-16,0 0-1 0,-16 2 9 0,16-1-1 15,-14 0-2-15,14 1 0 0,-14-1-8 0,14 0 4 16,-12 0 1-16,7-1 1 0,-4-1-3 0,3 1 1 15,0-1-4-15,1-2 0 0,2-1-1 16,0-1-5-16,3 0-3 0,-3-2 1 0,0 0 5 16,3 0 1-16,0-2 6 0,0 1-2 0,0-1 2 15,26 1 0-15,-26-2 0 0,22 1 2 0,-8 0 7 16,1 0 28-16,-1-1 22 0,0-1 15 0,2 0 6 16,-7 0-5-16,0 0 0 0,-1 0 3 0,-3 0 11 15,2 0-1-15,-7 0 1 0,8 0-8 0,-8 0-16 16,2 0-14-16,-2 0-17 0,0 0-15 0,0-11-7 15,0 11-5-15,0 0-9 0,0 0 1 0,0 0-1 16,0 0-7-16,0 0-4 0,0 0-8 0,0 0-32 16,0 0-20-16,0 0-4 0,0 0 1 0,0 0-11 15,0 16-22-15,0-16-58 0,-10 20-74 16,10-6-47-16,0 2-48 0,0 3-44 0,0 0-85 16,0 2-189-16,0-1-13 0,0 1 112 0</inkml:trace>
  <inkml:trace contextRef="#ctx0" brushRef="#br0" timeOffset="213038.1">22136 7550 2678 0,'12'-2'23'16,"-3"-1"19"-16,-1 2 21 0,5-1 26 0,-9-1-3 15,2 1 8-15,-2 1-7 0,-1-1-6 0,0 2-6 16,-2-1-20-16,1 1-17 0,-2 0-19 0,0 0-18 15,0 0-12-15,0 0 3 0,0 0-6 0,0 0 2 16,0 0 2-16,0 0-3 0,0 0 9 0,0 0 2 16,0 21 4-16,0-21 3 0,0 19-12 15,0-7-25-15,0 2-18 0,-16-1-25 0,16 2-9 0,0 1-2 16,-10-3-11-16,10-1 2 0,-10-1-5 16,10-1 5-16,-12 0 13 0,7-5 5 0,0 1 20 15,-2-3 11-15,0 0 9 0,-2-3 17 0,3 0 0 16,-3 0 11-16,1 0 2 0,-1-23 5 0,1 23 21 15,-1-21 14-15,4 9 24 0,-1-3 23 0,3 1 7 16,-1-1 18-16,4 1-2 0,0-2 2 0,0 2-6 16,0 0-15-16,0 1-11 0,19 1-25 0,-19 0-16 15,0 2-17-15,17 1-13 0,-17 3-6 0,19 1-8 16,-19 1-36-16,20 2-43 0,-20 2-58 0,17 0-71 16,-9 0-75-16,0 0-99 0,-2 22-180 0,5-22-3 15,-5 19 111-15</inkml:trace>
  <inkml:trace contextRef="#ctx0" brushRef="#br0" timeOffset="213209.92">22285 7656 2953 0,'11'0'0'0,"-4"0"-1"0,4-18 2 0,-6 18-2 16,3 0-27-16,-5-13-35 0,0 13-51 15,-2 0-65-15,-1 0-94 0,0 0-150 0,0 0-199 0,0-9 64 16,0 9 120-16</inkml:trace>
  <inkml:trace contextRef="#ctx0" brushRef="#br0" timeOffset="213861.3">22611 7464 2532 0,'12'-4'25'0,"-12"-1"36"0,9 2 25 0,-9 1 29 15,8-3 8-15,-8 3-3 0,5 1 5 0,-4-1 0 16,-1 2-13-16,2 0-14 0,-2 0-22 0,0 0-24 16,0 0-22-16,0 0-15 0,0 0-11 0,0 0-7 15,0 0 5-15,0 0-4 0,0 0 4 0,0 0 4 16,0 0-4-16,-17 0 1 0,17 0 3 0,-19 15-7 16,8-15 3-16,-4 13 1 0,2-13-3 0,-5 16 3 15,1-8-1-15,3 2-3 0,-2 0 2 0,1 1-4 16,4 1-1-16,-3-1-44 0,3 1-13 15,0 2-12-15,5-1-14 0,-5 1 32 0,6 0-3 16,1 0 11-16,-1-1 14 0,4 3 7 0,1-4 17 0,0 0 6 16,0-1-1-16,0-2 4 0,0-2 3 15,0-1 3-15,21-1-1 0,-21-3 7 0,0 1 12 16,17-3 17-16,-17 0 18 0,0 0 0 0,13 0-12 16,-13 0-16-16,9 0-12 0,-9-14-2 0,8 14-9 15,-8 0 1-15,6-13-4 0,-6 13-6 0,2-10 3 16,-1 10-30-16,1-10-25 0,-2 10-23 0,0-9-22 15,0 9-3-15,0-6-10 0,0 6-18 0,0-3-27 16,0 1-27-16,0 2-24 0,0 0-28 0,0 0-46 16,0 0-59-16,0 0-87 0,0 0-22 0,0-1 96 15</inkml:trace>
  <inkml:trace contextRef="#ctx0" brushRef="#br0" timeOffset="214241.78">22778 7537 2775 0,'3'-4'18'0,"1"-1"26"0,0 1 31 15,-1 0 41-15,0 0 13 0,-3 1 12 0,0 1-5 16,0 1-22-16,0 0-19 0,0 0-31 0,0 1-20 16,0 0-18-16,0 0-8 0,0 0-5 15,0 0-5-15,0 0-1 0,0 0-1 0,0 0 12 16,0 0 2-16,0 0 3 0,0 0-9 0,4 0-13 15,2 0-8-15,-2 0-3 0,1 0 2 0,6 0 5 16,3 0 0-16,0 0 1 0,1 0 1 0,-1 0 0 16,2 0 3-16,-5 0 25 0,3 0 18 0,-2 0 15 15,-3 0 18-15,-2 0-17 0,0 0-12 0,-4 0-10 16,-1-9-18-16,0 9 2 0,-1 0-4 0,-1 0-10 16,0 0 0-16,0 0-12 0,0 0-5 0,0 0 1 15,0 0 0-15,0 0 2 0,0 0-1 0,0 0 3 16,-18 19 2-16,18-19 0 0,-19 23 3 15,19-8 4-15,-23 3-2 0,12 1 2 0,1 0-24 0,-2 2-70 16,1 1-66-16,2 0-76 0,0 0-59 16,-4-1-19-16,7 2-44 0,-5-2-73 0,6 2-150 15,1-5-102-15,-6-1 111 0</inkml:trace>
  <inkml:trace contextRef="#ctx0" brushRef="#br0" timeOffset="214529.05">22732 7672 2535 0,'12'-3'27'16,"-12"2"9"-16,6-1 13 0,-6 2 16 0,0 0-13 15,0-2 4-15,3 2-1 0,-3 0-8 16,0 0-11-16,0 0-11 0,0 0-10 0,0 0-7 16,0 0-1-16,0 0 0 0,0 0 3 0,0 0 12 15,0 0 6-15,0 0-1 0,0 0-6 0,0-1-4 16,22 1 0-16,-22-1 17 0,22 0 17 0,-7 1 1 15,3-1 2-15,-1 1-5 0,4-2-7 0,1 2 4 16,1-1 0-16,-1 1-2 0,-3-1-8 0,1 1-8 16,-3 0-12-16,-1 0-9 0,-7 0-6 0,0 0-6 15,-4 0-21-15,1-1-38 0,-4 0-46 0,-1 1-55 16,-1-2-46-16,0 2-29 0,0 0-23 0,0-2-56 16,-17 2-110-16,17 0-184 0,-20-2 71 15</inkml:trace>
  <inkml:trace contextRef="#ctx0" brushRef="#br0" timeOffset="-210009.95">23609 6873 1918 0,'0'0'-1'15,"0"9"1"-15,9-9-2 0,-9 0 12 0,0 5 28 16,0-5 8-16,0 0 18 0,0 3 3 0,0-3-6 16,0 3 11-16,0-1 12 0,8-2 12 0,-8 0 15 15,0 0 13-15,0 1 8 0,3-1 5 0,2 0-6 16,-1 1-3-16,2 1-8 0,2-1-7 0,5 2-4 16,-1-2-13-16,4 2-11 0,5 0-16 0,-5 0-19 15,4 0-16-15,-3-2-11 0,-3 1-11 0,2 0-5 16,-2-1-3-16,-4 1-3 0,-2-1 1 0,2-1 2 15,-4 1-17-15,-3-1-52 0,1 0-64 16,0 0-80-16,-4 0-68 0,0 0-46 0,0 0-36 16,0 0-29-16,0 0-67 0,0 0-82 0,-24 0 39 15,24 0 105-15</inkml:trace>
  <inkml:trace contextRef="#ctx0" brushRef="#br0" timeOffset="-209813.33">23587 7017 2753 0,'0'6'35'16,"22"-3"40"-16,-22 0 43 0,18-1 47 0,-18-2 9 16,21 0 1-16,-21 0-14 0,21 0-26 0,-11 0-26 15,2 0-23-15,-1 0-26 0,-2 0-13 0,2 0-22 16,0 0-16-16,-2 0-6 0,2 0-8 0,0 0-5 16,-3 0-43-16,1 0-57 0,-3 0-73 15,4 0-77-15,-4 0-61 0,5 0-77 0,-4 0-135 16,-2 0-211-16,3 0 87 0,0 0 133 0</inkml:trace>
  <inkml:trace contextRef="#ctx0" brushRef="#br0" timeOffset="-209481.33">23890 6769 2976 0,'17'-2'20'0,"-17"1"28"0,15-1 28 0,-15 2 27 0,16-3 4 16,-16 2-9-16,12 1-13 0,-12 0-19 15,8 0-19-15,1 0-15 0,-6 0-17 0,5 0-10 16,-2 0-4-16,-1 16-1 0,4-16 0 0,-2 0 2 16,0 18-3-16,-2-18-3 0,3 13 1 0,-2-5 0 15,2-8-1-15,-2 14 1 0,-3-6 3 0,3 0-2 16,0-1 1-16,-2 0-1 0,2 0 0 0,-2 0 2 16,0-1 7-16,-3-1 15 0,4 0 15 0,-2 1 5 15,0-2-3-15,-3 0-19 0,2 0-13 0,-2-1-6 16,1 3 3-16,-1 0 0 0,0 1 1 0,0 1-3 15,0 1 0-15,0 2 5 0,0 2-3 0,-20 0 3 16,20 3-2-16,-19 1 1 0,19 1-1 16,-28 2-1-16,13 1 3 0,-1 0-66 0,-2 1-55 15,-3 2-73-15,4 1-74 0,0-1-19 0,0 1-33 16,2-1-53-16,-1 1-107 0,1-2-161 0,2-4 89 16</inkml:trace>
  <inkml:trace contextRef="#ctx0" brushRef="#br0" timeOffset="-209053.15">24346 6896 2994 0,'8'-5'28'0,"0"1"43"16,-2 0 45-16,-3 0 41 0,5 0-4 0,-4 1-20 15,-2 0-33-15,-2 3-34 0,1 0-26 0,1 0-25 16,-2 0-15-16,0 0-10 0,0 0-2 0,0 0 5 16,0 0-2-16,0 0 8 0,0 0 4 0,0 21-1 15,0-21 0-15,0 18 1 0,0-7-2 0,0 2 1 16,0 0-2-16,0 1 0 0,-14 1 4 16,14 0-3-16,0 0 2 0,0 1-1 0,0-2-3 0,-8 3 0 15,8-3 3-15,-8 2-3 0,8-3 0 16,-6 0-53-16,3-2-17 0,-3-1-26 0,1-2-22 15,1-3 32-15,-7 1-9 0,3-5-7 0,-1-1-15 16,-4 0-8-16,1 0 8 0,1-19 34 0,-3 19 29 16,2-24 36-16,-1 9 15 0,2-4 1 0,4 1 9 15,-1-2-8-15,3 1 16 0,5 1 28 0,-1 0 20 16,1 0 14-16,0 2 4 0,0 2-20 0,18 0-20 16,-18 2-16-16,24 3-17 0,-24-1-12 0,29 4 0 15,-13 0 0-15,2 2-40 0,-2 3-53 0,2 1-69 16,2 0-88-16,-1 0-101 0,-2 0-133 0,0 18-117 15,0-18 89-15</inkml:trace>
  <inkml:trace contextRef="#ctx0" brushRef="#br0" timeOffset="-208860.83">24521 6942 3154 0,'14'0'9'0,"-1"0"13"0,1-15 10 0,-6 15 1 16,-1 0-7-16,0-13-15 0,-6 13-14 0,1 0-55 15,-2 0-72-15,0 0-100 0,0 0-153 0,0 0-169 16,0 0-143-16,0 0 105 0</inkml:trace>
  <inkml:trace contextRef="#ctx0" brushRef="#br0" timeOffset="-203468.09">24827 6755 2321 0,'5'0'56'0,"0"-3"44"0,-5 3 38 16,4-2 49-16,-1 1-14 0,-1-1 0 0,-1 2 2 0,1 0-9 16,-2 0-23-16,2 0-17 0,-1 0-24 15,2 0-25-15,-1 0-10 0,-1 0-21 0,-1 0-9 16,0 0-15-16,0 0-1 0,0 0 21 0,0 0 30 16,0 0 20-16,0 0 10 0,-17 0-21 0,17 0-30 15,0 17-7-15,-15-17-15 0,15 0-4 0,-20 17-4 16,10-17-10-16,-2 11-4 0,-2-11-1 0,-2 14-2 15,-1-6-4-15,-1 0 1 0,1 2-1 0,1 0 1 16,0 3-2-16,1-1-1 0,1 1-1 0,2 2 2 16,-1 0 2-16,7-1-2 0,-3 2 3 15,4-1-9-15,2 0-22 0,3 2-8 0,0-1-16 16,0-2-1-16,0 2 17 0,19 0 8 0,-19-2 14 16,20-1 6-16,-20 0 2 0,20-4 7 0,-20 1-3 15,22-3 4-15,-22-1 4 0,15-1 0 0,-15-3 3 16,14-2 3-16,-14 0-4 0,8 0 0 0,-8 0 0 15,9 0-8-15,-4 0 5 0,-4-17-4 0,4 17 0 16,-2 0 2-16,-3-19-2 0,2 19-29 0,-1-16-24 16,-1 16-30-16,0-15-31 0,0 15 2 0,0-16-13 15,0 9-13-15,0 2-4 0,-17-1-18 0,17 2-12 16,0 0-23-16,0 1-39 0,-12 2-64 0,12 1-95 16,0 0-103-16,0 0-136 0,0 0 108 0</inkml:trace>
  <inkml:trace contextRef="#ctx0" brushRef="#br0" timeOffset="-203059.73">24910 6875 3106 0,'0'-9'64'15,"20"2"65"-15,-20 1 65 0,0 2 58 0,18-2-23 16,-18 2-27-16,0 3-45 0,0-1-44 0,0 2-35 15,10-1-33-15,-10 1-19 0,0 0-15 0,0 0-7 16,0 0-8-16,0 0-5 0,0 0 6 0,0 0 0 16,0 0 1-16,6 0 1 0,-6 0 1 15,0 0-2-15,5 0 2 0,-2 0 2 0,6 0-4 16,-1 0-1-16,4 0 1 0,-1 12-3 0,3-12 1 16,0 0 6-16,1 0-3 0,-4 9 1 0,2-9 1 15,1 0-2-15,-8 6 2 0,3-6-2 0,-4 0 0 16,1 4-1-16,-1-4-1 0,-4 0 5 0,1 2 8 15,-1-2 3-15,-1 0 4 0,0 0-2 0,0 0-7 16,0 0-8-16,0 0 1 0,0 1 0 0,0 1 3 16,0 2 10-16,-18 0-9 0,18 2 7 0,-16 2-6 15,16 3-1-15,-21 1 2 0,8 1-9 16,-1 1 5-16,0 2-4 0,-1 1 4 0,2 3 2 16,-1 0-2-16,2 2-43 0,-1 1-61 0,3 0-80 15,-3 3-89-15,4 2-65 0,0-2-56 0,-2 2-41 16,6 0-65-16,-4-1-95 0,4-3-91 0,2-3 121 15</inkml:trace>
  <inkml:trace contextRef="#ctx0" brushRef="#br0" timeOffset="-202734.75">24815 7060 2580 0,'0'-2'23'0,"0"1"24"16,0 1 25-16,0 0 31 0,15-1 8 0,-15 1 11 15,0 0 4-15,0 0-7 0,0 0-4 0,0 0-5 16,0 0-6-16,0-1-7 0,7 1-22 0,-7-1-19 16,9 1-10-16,-6-1 2 0,8 1 12 0,-3 0 9 15,4 0 5-15,2 0-2 0,2 0-3 0,1 0-10 16,0 0-4-16,3 0-8 0,-3 0-1 0,3 0 10 16,-4 0 0-16,2 0 3 0,-2 0-1 0,1 0-4 15,-5 0-6-15,2 0-3 0,-4 0-8 0,-4 0-14 16,2 0-13-16,-4 0-10 0,-2 0-6 0,-1 0-2 15,-1 0 4-15,0 0 6 0,0 0-3 16,0 0 0-16,0 0-9 0,0 0-33 0,0 0-37 16,0 0-49-16,0 0-53 0,0 0-45 0,0 0-40 15,0 0-46-15,0 0-43 0,-15 0-51 0,15 0-116 16,-16 0-176-16,16 0 13 0,-15 0 128 0</inkml:trace>
  <inkml:trace contextRef="#ctx0" brushRef="#br0" timeOffset="-188585.33">18513 6721 1278 0,'0'0'11'16,"0"3"26"-16,0-2 22 0,0 1 28 0,0-2 18 15,0 0 1-15,0 0 3 0,0 0-12 16,0 0-6-16,0 0-16 0,0 0-18 0,0 0-5 16,0 0-19-16,0 0-2 0,0 0 0 0,0 0-1 15,0 0 5-15,0 0-3 0,0 0 2 0,0 0 0 16,0 0 2-16,0 0 5 0,0 0-5 0,14 0-5 15,-14 0-11-15,15 0-8 0,-2 0 2 0,4 0 2 16,1 0 9-16,10 0 15 0,0 11 9 0,2-11 4 16,1 0 1-16,5 0-6 0,2 9-7 0,1-9 2 15,3 0-1-15,2 0 2 0,4 0 1 0,3 0-3 16,5 0 0-16,0 0-2 0,4 0 1 0,1 0-10 16,9 0-11-16,-1 0-14 0,14 0-9 15,-3 0 0-15,6 0 1 0,5 0 11 0,9 0 16 16,-1 0 13-16,3 0 8 0,-5 0-5 0,-3 0-18 15,-2 0-11-15,0 0-12 0,-7 0 0 0,-7 0 10 16,-10 0 17-16,-8 0 13 0,-8 0 10 0,-7 0-6 16,-8 9-13-16,-14-9-15 0,-6 0-15 0,-4 0-2 15,-4 0-6-15,-6 6 3 0,-3-6 2 0,0 2-10 16,0 1-44-16,-25 0-63 0,25 1-72 0,-26 0-70 16,7 2-61-16,-3 0-81 0,-7-1-146 0,-2-1-110 15,-6-2 105-15</inkml:trace>
  <inkml:trace contextRef="#ctx0" brushRef="#br0" timeOffset="-187925.34">18617 6053 1889 0,'0'-4'32'0,"0"2"33"0,0 1 33 15,0-2 38-15,0 0 10 0,0 1 1 0,0-1 4 16,0 0 2-16,0 0-5 0,0 0 8 0,0 0 0 16,0 0-4-16,0 1-13 0,0-2-12 0,0 3-20 15,0-1-21-15,0 1-15 0,0 0-17 0,0 1-17 16,0 0-11-16,0-1-15 0,0 1-11 0,0 0-9 16,0 0-4-16,0 0 3 0,0 0-3 0,0 0 7 15,0 0 2-15,0 0 1 0,0 20 2 0,-22-20 2 16,22 22 1-16,0-5 1 0,-20 3 0 0,20 4 19 15,-17 1 20-15,17 5 8 0,-19 4 18 0,7 2-8 16,1 5-15-16,6 2-1 0,-6 1-7 16,5 1-12-16,0 1-2 0,-2-2-7 0,5-1-13 15,3-3 1-15,-3-3-6 0,-2-3 4 0,5-4 4 16,0-2-3-16,0-4 2 0,0-2-3 0,0-4-1 16,0-2-5-16,0-5-50 0,0-1-23 0,0-2-25 15,0-4-21-15,0 0 15 0,0-3-21 0,0-1-24 16,0 0-74-16,0 0-102 0,0 0-133 0,0 0-190 15,0-22-117-15,0 22 137 0</inkml:trace>
  <inkml:trace contextRef="#ctx0" brushRef="#br0" timeOffset="-186781.33">18552 5958 1750 0,'0'0'6'0,"0"2"-3"0,0-1 1 0,3 1 2 16,-3-2-9-16,0 0-1 0,0 0 4 0,0 0 11 16,0 0 18-16,0 0 15 0,0 0-7 15,0 0 1-15,0 0-10 0,0 0-5 0,0 0 26 16,0 0 6-16,0 0 18 0,0 0 15 0,0 0-1 16,14 0-3-16,-14 0-5 0,0 0-7 0,18 11-6 15,-18-11-1-15,20 0-10 0,-9 0-7 0,3 0-7 16,0 9-1-16,3-9 2 0,0 5 9 0,2-5 0 15,-2 3-9-15,5-1-1 0,0 1-5 0,-1-1 6 16,4 1-1-16,3-1-2 0,3 0-6 16,0 2-10-16,2-2-3 0,4 1-3 0,0 0 2 0,-1 0 2 15,3-2 7-15,0 2 3 0,3-1 1 0,-2 1-2 16,0-2-14-16,4 1-5 0,2 0-7 16,1-1-4-16,6 1 2 0,1-1-4 0,0 1 15 15,-1-1 22-15,-3 1 13 0,3-1 0 0,-7 1-15 16,-2-1-20-16,-6-1-9 0,1 0 0 0,-2 0 0 15,-1 0 0-15,3 0 5 0,0 0 11 0,3 0 10 16,-2 0 4-16,2 0 1 0,0 0-4 0,3 0-4 16,-9 0 2-16,5 0 1 0,-5 0 5 0,3 0-1 15,-6 0 4-15,-1 0-4 0,-2 0-6 0,-1 0 5 16,-7-10-11-16,3 10-3 0,-8 0 0 0,1 0-10 16,-4 0 1-16,0 0-5 0,0-7-1 0,-3 7 0 15,-3-4-6-15,1 4 4 0,-1-4-5 16,1 2-2-16,-4 1 6 0,4-1-1 0,-6-1 4 15,2 2-3-15,0 0 5 0,1 0-2 0,-6 0-3 16,0 0 8-16,3 1 4 0,-3 0 15 0,0 0 14 16,0 0 0-16,0-1 0 0,0 0-2 0,0 1-11 15,0 0 1-15,0 0-2 0,0-2-1 0,0 2 6 16,0 0-5-16,0 0 1 0,0 0-9 0,0 0-4 16,0 0 0-16,0 0-3 0,0 0 1 0,0-1-2 15,0 1-4-15,0 0-5 0,0 0-3 0,0 0-3 16,0 0 1-16,0 0-2 0,0 0-1 0,0 0-3 15,0 0-2-15,0 0 3 0,0 0 1 0,0 0 3 16,0 15 5-16,-19-15-1 0,19 16 4 16,-17-2 3-16,17 2-4 0,-20 3 5 0,20 2-5 0,-22 4 3 15,13 0 8-15,0 1 2 0,-1 2-2 16,3 4 20-16,-6 1 0 0,6 1 4 0,-1 1-2 16,-3 1-24-16,5 2-6 0,-1-1-6 0,0-2 2 15,2-1-3-15,-1-4 2 0,3 0-2 0,1-2 3 16,-1-3 1-16,0-1 0 0,1-5-2 0,-2-1 5 15,4-1-4-15,-3-3 12 0,3 0 37 0,-2-2 25 16,2-2 14-16,0-3 5 0,0-2-13 0,0 0 17 16,0-2 32-16,0-2 21 0,0 0 39 15,0-1-8-15,0 0-2 0,-3 0-2 0,3 0-27 0,0 0-18 16,0 0-13-16,0 0-17 0,0 0-23 16,0 0-14-16,0 0-21 0,0 0-16 0,-3 0-12 15,3 0-13-15,0-11-4 0,0 11-4 0,-5 0-9 16,5 0-71-16,0 0-93 0,0-6-138 0,0 6-191 15,0-5-79-15,0 5-63 0,0-4-50 0,0 1-12 16,-1 0-204-16,-1-2-107 0,2-2 187 0</inkml:trace>
  <inkml:trace contextRef="#ctx0" brushRef="#br0" timeOffset="-150169.31">18418 8517 1276 0,'0'0'23'0,"0"0"19"0,0 0 11 0,0 0 7 16,0 0-8-16,0 0-12 0,0 0 6 0,0 0 10 15,0 0 3-15,0 0 21 0,0 0-1 0,0 0-2 16,0 0 0-16,0 0-13 0,0 0 3 0,0 0 8 15,-15 0 5-15,15 0 3 0,0 0 9 0,-11 0-10 16,11 0 1-16,0 0 1 0,-10 0-8 0,10 0 2 16,0 0-8-16,0 0-4 0,-3 0-6 0,3 0-6 15,0 0-6-15,0 0-9 0,0 0 1 0,0 0-3 16,0 0-3-16,0 0-3 0,0 0-11 0,0 0-6 16,0 0-6-16,0 0-2 0,0 0 1 0,0 0 4 15,0 0-1-15,0 0-3 0,0 0-1 16,0 0-10-16,0 0 1 0,0 0-1 0,0-9 2 15,-15 9 4-15,15-6 0 0,0 6 3 0,0-5-7 16,0 3 2-16,-11 0 0 0,11 2-5 0,0 0 9 16,0-1-10-16,0 1 1 0,0 0 1 0,0 0-4 15,0 0 2-15,0 0 3 0,0 0-3 0,0 0-1 16,0 0 4-16,0 0-3 0,0 0 5 0,0 0 2 16,0 0 1-16,0 0 4 0,0 0 13 0,0 0 10 15,0 0 14-15,0 0 10 0,0 0-1 0,0 0 2 16,0 0 5-16,0 0 2 0,0 0-2 0,0 0 1 15,0 0-7-15,0 0-11 0,0 0-7 0,0 0-9 16,0 0-12-16,0 0 5 0,0 0-2 0,0 0-1 16,0 0 9-16,0 0-6 0,0 0 3 15,0 0 0-15,0 0-2 0,0 0 1 0,0 0 6 16,0 0 0-16,0 0 0 0,0 0 9 0,0 0-3 16,0 0 5-16,0 0 0 0,0 0 2 0,0 0 7 15,0 0 0-15,0 0 11 0,0 0 6 0,17 0-2 16,-17 0-1-16,0 0-11 0,0 0-31 0,14 0-9 15,-2 0-13-15,2 0-1 0,3 0 19 0,4 0 18 16,0 0 10-16,7 0 9 0,2 0-3 0,1 0-21 16,1 0 3-16,4 0-16 0,-3 0-7 15,4 0 3-15,3-9-11 0,-2 9 6 0,7 0-3 0,1-10 0 16,-1 10 3-16,3-6-9 0,8 6 6 16,-5-7-2-16,5 4-4 0,-3 0 3 0,6 0 4 15,-6 1-8-15,0-2 4 0,-2 0-1 0,-3 1-2 16,3-2 5-16,-7 2-5 0,-1 1 3 0,2-1-6 15,-9 0 6-15,0 2 0 0,-4 1-3 0,-1-1 2 16,-1 1-6-16,-7 0 4 0,-1 0 6 0,-2 0-3 16,-3 0 4-16,-2 0-2 0,-4 0-2 0,-1 0-1 15,-3 0-1-15,-2 0 2 0,-2 0 0 0,0 0 4 16,-3 0-4-16,0 0 0 0,3 0-1 0,-3 0 1 16,0 0 3-16,0 0-52 0,0 0-19 15,0 0-36-15,0 0-42 0,0 0-9 0,0 0-54 0,0 0-58 16,0 0-69-16,0 0-69 0,0 0-71 15,0 0-93-15,0 0-175 0,-14 0 50 0,14 0 146 16</inkml:trace>
  <inkml:trace contextRef="#ctx0" brushRef="#br0" timeOffset="-149601.75">19834 7859 2296 0,'-14'-7'21'0,"14"2"19"15,0 2 22-15,0 0 29 0,0-1 3 0,0 1 9 16,0 3 2-16,0-2-2 0,0 2-6 0,0 0-19 16,0 0-16-16,0 0-24 0,0 0-22 0,0 0-9 15,0 0-12-15,0 0-4 0,0 0-1 0,0 0 1 16,0 0 34-16,0 16 9 0,0-16 9 0,0 16 5 16,0-4-19-16,0 2-3 0,-20 3 7 0,20 2 14 15,0 3 1-15,0 1 14 0,-14 2 1 16,14 3-13-16,0 4-5 0,0-1-15 0,0 5-10 15,0-1-3-15,0-1-8 0,0 2-5 0,0 1 3 16,0-3-1-16,0-1 2 0,0-3 1 0,0-3-5 16,14-3-20-16,-14-2-56 0,0-3-54 0,0-4-54 15,0-1-49-15,0-5-3 0,0-1-4 0,0-4 7 16,0-1 13-16,0-3-98 0,-14 0-116 0,14 0-123 16,0-20 54-16</inkml:trace>
  <inkml:trace contextRef="#ctx0" brushRef="#br0" timeOffset="-148813.33">19773 7882 2516 0,'0'0'19'0,"5"0"25"0,0 0 21 15,-2 0 32-15,1 0 14 0,-2 0 11 16,1 0 11-16,-3 0 4 0,5 0-10 0,-5 0-9 16,0 0-21-16,0 0-22 0,0 0-20 0,0 0-26 15,0 0-8-15,0 0-16 0,0 0-3 0,0 0 41 16,0 0 20-16,-22 0 15 0,22 16 16 0,-19-16-27 15,-1 0-20-15,-6 0-8 0,-4 11-11 0,-4-11-14 16,-9 0 3-16,-4 9-5 0,-3-9-2 0,-7 8 0 16,-1-8-6-16,-4 7 0 0,3-2-3 0,-1 0-2 15,-5 0 7-15,-1 0 1 0,6 0 1 0,-1 0 2 16,1 1-12-16,4-1 4 0,0-2-2 0,-1 1 1 16,5-1 5-16,4 0-4 0,-1 0-1 0,5-2 0 15,1 0 2-15,7-1-2 0,-1 0 2 16,10 0-3-16,1 0 0 0,0 0 5 0,5 0 0 15,4 0 4-15,3 0 30 0,2 0 11 0,4-13 21 16,0 13 22-16,5 0-18 0,0 0 7 0,-1 0-7 16,4 0-7-16,0 0-1 0,0 0-1 0,0 0-5 15,0 0-10-15,0 0-6 0,0 0-17 0,0 0-4 16,0 0 0-16,0 0-3 0,0 0 2 0,0 0-8 16,0 0-11-16,0 0-1 0,0 0-10 0,0 0 4 15,0 0 10-15,0 0-7 0,0 0 3 0,0 0-3 16,0 0-3-16,0 0 3 0,0 0 8 0,0 0 3 15,0 0 0-15,0 0 0 0,0 0-3 16,0 0-9-16,0 0 1 0,0 0 0 0,0 0-7 16,0 0 2-16,0 0-7 0,0 0 0 0,0 0 4 15,0 0-9-15,0 0 17 0,0 0 2 0,0 0 7 16,0 16 32-16,0-16 8 0,0 20 17 0,0-8 11 16,0 5 4-16,0 3 15 0,0 3 2 0,0 1 2 15,0 4-13-15,0 0-18 0,0 3-12 0,0 0-12 16,0 1-8-16,0 0-12 0,0-2-3 0,18-1-1 15,-18-1-8-15,0-2-4 0,0-2 3 0,0-2-13 16,11-1 6-16,-11-4-3 0,0-3-3 0,0-2 8 16,0-4-7-16,0 0 7 0,0-2 3 0,0-3 3 15,0-1 15-15,0-2 54 0,0 0 24 16,0 0 21-16,0 0 3 0,0 0-51 0,0 0-29 16,0 0-38-16,0 0-111 0,0-15-121 0,-11 15-172 15,11-17-140-15,0 17-47 0,-11-21-66 0,11 7-38 16,-12 1-127-16,12-1-263 0,-8-2 183 0</inkml:trace>
  <inkml:trace contextRef="#ctx0" brushRef="#br0" timeOffset="-106978.08">12133 9776 3827 0,'14'-5'16'0,"0"0"52"0,-1 1 45 16,-3-2 51-16,3-1 27 0,-7 0-13 0,-1 2 1 15,1 3-12-15,-5 1 5 0,-1 0-10 0,2 1-30 16,0 0-36-16,-2 0-50 0,1 0-34 0,-1 0-25 16,0 0-3-16,0 0-1 0,0 0 0 0,0 0 8 15,0 0 4-15,0 0 3 0,-22 21 0 0,22-21-4 16,-23 18 4-16,9-6 0 0,-1 0-1 0,-1 2 13 16,-1 0-6-16,1-1-2 0,-1-1 4 0,3 0-11 15,0-1-2-15,5-3 4 0,-2 1 1 16,4-2-2-16,2-3 0 0,2 0-4 0,1 1 8 15,1-3 5-15,1 1 17 0,0-1 99 0,0-1 68 16,0 0 72-16,0 1 56 0,0 1-55 0,18 0-36 16,-18 1-49-16,19 2-43 0,-5 0-13 0,-2 0-21 15,2 0-11-15,-3 1-21 0,0-2-24 0,-2 0-17 16,-2-2-16-16,-7 1 0 0,7 0 23 0,-7 2 5 16,3 1 6-16,-1 2-7 0,-2 4-22 0,1 0-9 15,-1 2-2-15,0 4 0 0,0-2-4 0,0 2 4 16,0 2-4-16,-24 0 0 0,24 0 6 0,-21 0-76 15,21 0-22-15,-20 2-40 0,8-2-51 0,-2-1 5 16,1 1-39-16,3-3-50 0,-3 1-52 0,1-2-48 16,-1 0-31-16,1-4 6 0,4 0 35 15,-3-2 37-15,0-1 13 0,5-3-10 0,-3 0-31 16,0-4-48-16,-2-2-73 0,-2-1-205 0,4 0-77 16,-3 0 124-16</inkml:trace>
  <inkml:trace contextRef="#ctx0" brushRef="#br0" timeOffset="-106561.66">12576 10025 3194 0,'15'0'18'0,"-4"0"12"0,-5 0 13 0,2 0 15 16,-2 0 0-16,-4-14 3 0,-1 14-4 0,-1 0-15 15,0 0-13-15,0 0-18 0,0 0-13 0,0 0 2 16,0 0-7-16,0 0 9 0,0 0 2 0,0 16-5 16,0-16 3-16,0 18-1 0,-18-6 1 0,18 3 3 15,0-1 3-15,-14 2-5 0,14 0 4 0,0 0-3 16,-14 0-4-16,14 0 1 0,-8 1 0 0,8-1 2 16,-11-1 0-16,8 1-1 0,-6-2-44 0,4 0-20 15,-6-3-19-15,5 1-13 0,-5-4 21 16,2-2 1-16,-5-1-4 0,-2-4-16 0,-1-1-2 15,-3 0 6-15,1 0 21 0,-2-25 30 0,-1 25 24 16,3-26 20-16,4 10 31 0,1-1 40 0,0 0 30 16,9 0 24-16,4 0-14 0,1 0-21 0,0 0-22 15,20 2-18-15,-20-1 5 0,34 1-7 0,-11 2-10 16,4 0-11-16,-1 3-22 0,2 2-11 0,1 2-3 16,-4 2-9-16,-3 2-44 0,-5 1-58 0,-3 1-73 15,-3 0-70-15,-11 0-5 0,6 0-28 0,-6 16-77 16,0-16-182-16,0 20-51 0,0-20 85 0</inkml:trace>
  <inkml:trace contextRef="#ctx0" brushRef="#br0" timeOffset="-106161.23">12850 9866 3381 0,'16'-16'16'0,"-1"2"40"16,-2 0 78-16,-5-1 73 0,-1 2 42 0,1 1 8 15,-2 2-48-15,-3 4-51 0,-3 2-30 0,0 0-35 16,0 0-30-16,0 1-22 0,0 1-30 0,0-1-12 16,0 2-4-16,-17-1 0 0,17 2-3 0,-17 0-4 15,17 0 3-15,-25 0-4 0,11 0 3 16,-1 0 2-16,-1 22 0 0,1-22 3 0,1 16 1 16,5-16-2-16,-2 19-4 0,1-9 1 0,4 0-1 15,1-1 3-15,-1-2-3 0,5-1 3 0,1-1 2 16,0-5-2-16,0 6 11 0,0-6-3 0,0 3 0 15,0-3-2-15,0 0 5 0,0 0-4 0,0 0 0 16,0 0 5-16,0 1-5 0,0-1 5 0,0 0 1 16,0 2-1-16,0 0 19 0,0 0 39 0,0 4 3 15,0 1 0-15,0 3-18 0,0 2-36 0,0 6-5 16,0 2 3-16,-17 3-6 0,17 3-2 0,0 4 2 16,0 2-5-16,-14 2 0 0,14 2 4 15,0-2-5-15,-11 2-34 0,11 0-54 0,-5-2-64 16,4-1-73-16,1-2-53 0,-7-4-52 0,3-1-55 15,1-4-30-15,0-2-45 0,-2-4-86 0,-1-3-153 16,3-6 50-16,-7-3 134 0</inkml:trace>
  <inkml:trace contextRef="#ctx0" brushRef="#br0" timeOffset="-105960.33">12546 10163 3068 0,'0'-4'6'16,"23"1"9"-16,-23-1 32 0,16 3 44 0,-16-4 40 15,15 2 24-15,-15 2-9 0,10 0-29 16,-10 1-38-16,0-1-30 0,9 1-28 0,-6 0-12 16,5-1-7-16,0 1 0 0,-1-1 6 0,3 0-6 15,2 0 0-15,-1 0-1 0,-2 0-5 0,4-1-14 16,-1 0-48-16,1 0-55 0,2-1-80 0,-1 0-89 16,2 2-71-16,1-1-110 0,-2 1-184 0,4 1-24 15,-5-3 118-15</inkml:trace>
  <inkml:trace contextRef="#ctx0" brushRef="#br0" timeOffset="-105509.77">12953 10044 3787 0,'0'-13'11'0,"23"1"47"15,-23 1 49-15,16 0 25 0,-6-2 7 0,-10 1-44 16,8 5-49-16,-8 4-23 0,0 0-18 0,0 2-2 15,0 0-6-15,0 1-5 0,0 0-5 0,0 0-7 16,0 0 4-16,0 0-1 0,0 0 4 0,0 0 3 16,0 0-1-16,0 17 4 0,0-17-2 0,0 13 7 15,0-13 1-15,0 20-1 0,0-9 1 0,-11 0-3 16,11 0 5-16,0 0 1 0,0 0 0 0,0-1-1 16,-9-2-3-16,9-2 0 0,0 0 1 0,0-3 0 15,0 0 3-15,-6-1 0 0,6 0 5 16,0-2 1-16,0 0 43 0,0 0 32 0,0 0 28 15,-3 0 42-15,1 0 9 0,2 0 18 0,-1 0 24 16,-1 0 27-16,2 0 7 0,0 0-3 0,0 0-16 16,0-13-34-16,0 13-36 0,0 0-23 0,0 0-31 15,0 0-28-15,0 0-25 0,0-6-24 0,0 6-17 16,0 0-11-16,0 0-7 0,0 0-8 0,0 0 1 16,0 0-10-16,0 0 2 0,0 0-32 0,0 0-42 15,0 0 15-15,0 16-1 0,0-16 4 0,0 18-40 16,0-9-93-16,0 3-62 0,0 2-29 0,0 0 14 15,-16 0 8-15,16 0-22 0,0-3-34 16,0-2-18-16,0 0-2 0,0-1 12 0,-12-2 25 16,12-3-31-16,-6-2-76 0,-2-1-148 0,0 0 39 15,-4-25 120-15</inkml:trace>
  <inkml:trace contextRef="#ctx0" brushRef="#br0" timeOffset="-105101.83">12960 9750 2582 0,'10'-4'30'0,"-4"0"43"0,2 1 57 16,-2-1 54-16,-3-1 18 0,3 3 9 0,-4-1-12 15,-2 2-4-15,0 0-13 0,0 1-12 0,0 0-12 16,0 0-20-16,0-1-18 0,0 1-23 16,0 0-28-16,0-1-13 0,0 1-14 0,0 0-16 15,0 0-3-15,0 0-19 0,0 0-6 0,0 0-5 16,0 0-7-16,0 0 2 0,0 0 5 0,0 0 12 15,0 18-5-15,0-18 0 0,0 23-2 0,-17-9-6 16,17 6 9-16,0 0 2 0,0 5 2 0,0 3-4 16,-14 3 3-16,14 4-7 0,0 3 10 0,0 1-8 15,0 4-1-15,0 2 6 0,0-3-9 0,0 2 11 16,0-4-5-16,-8-3-3 0,8-2 0 0,-3-4-7 16,0-5 10-16,0-2-2 0,-2-5 2 15,4-5 2-15,-1-2-4 0,0-4 7 0,1-2 0 16,-1-3 5-16,2-1 9 0,0 0 5 0,0-2 18 15,0 0 21-15,0 0-14 0,0 0-11 0,0 0-30 16,0 0-42-16,25-19-11 0,-25 19-14 0,30 0-25 16,-10-19-12-16,3 19-26 0,-3-15-33 0,4 15-24 15,-6-14-43-15,5 7-47 0,-4-2-47 0,0 1-40 16,-4 0-61-16,-1 0-106 0,-3-2-192 0,-5-2 59 16,-3 0 130-16</inkml:trace>
  <inkml:trace contextRef="#ctx0" brushRef="#br0" timeOffset="-104930.38">12895 10194 3242 0,'0'0'10'0,"19"0"40"0,-19 0 47 0,31-18 50 16,-12 18 23-16,2-17-19 0,1 17-35 0,-3-14-41 16,2 14-32-16,0-10-20 0,-3 10-16 0,-1-10-6 15,2 10-27-15,-4-7-58 0,-4 7-79 0,2-7-102 16,-1 7-100-16,-4-5-97 0,1 3-174 0,1-1-133 15,-3-2 127-15</inkml:trace>
  <inkml:trace contextRef="#ctx0" brushRef="#br0" timeOffset="-104324.33">13259 10046 3184 0,'0'0'21'0,"23"0"19"15,-23 0 52-15,20-17 57 0,-20 17 36 0,22-12 19 16,-22 12-22-16,7 0-34 0,-7 0-51 0,0-10-36 15,0 10-36-15,0 0-22 0,0 0-14 0,0 0 0 16,0 0 4-16,0 0-2 0,0 0 7 0,0 24 2 16,-17-24-1-16,17 28 3 0,0-9-1 0,-18 1-6 15,18 1-11-15,-14 0-12 0,14 1-10 0,-13 0-16 16,13 0-9-16,-4 0-10 0,4-2-15 0,0-1 9 16,-6-2 10-16,6-2 17 0,0-3 24 0,0-2 16 15,0-4 11-15,0-2 11 0,0-2 8 16,0-1 5-16,0-1-10 0,0 0-28 0,0 0-35 15,13 0-15-15,-13-23-2 0,0 23 11 0,13-21 17 16,-13 6-6-16,11 0 5 0,-11-2 13 0,4-2 11 16,-4 1 15-16,5-1 2 0,0-2-2 0,-2 1 2 15,-2 0-4-15,1 3 4 0,0-1 1 0,-1 3 20 16,4 1 15-16,-4 3 4 0,2 4-7 0,-1 0-22 16,-2 4-18-16,1 1-8 0,-1 1-2 0,2 1-18 15,-2 0-24-15,2 0 8 0,-2 0 4 0,3 16 21 16,0-16 29-16,0 24-5 0,0-8-1 0,5 3-13 15,-2 1-17-15,3 5-21 0,-1-3-11 16,6 1-6-16,-3-1-3 0,-2 0 6 0,4-2-7 16,-1-2 3-16,-1-3 4 0,-3-1 2 0,-1-3 15 15,-2-2 13-15,-2-3 20 0,-1-3 19 0,-1-1 9 16,-1-2 0-16,0 0-5 0,0 0 1 0,0-17-1 16,0 17 15-16,-18-22 10 0,18 7 2 0,0 0 11 15,-16-3-3-15,16 0-5 0,0 0 0 0,0-1 7 16,0-1 7-16,0 2 6 0,0 0 7 0,0 0-14 15,19 1-12-15,-19 2-11 0,18 1-8 0,-18 2-5 16,22 0-4-16,-22 5-5 0,22 0-4 0,-11 3-12 16,1 2 1-16,1 2 7 0,-4 0-3 0,3 0 2 15,2 23 0-15,-1-23 0 0,-1 33 4 0,-3-10-14 16,4 2-29-16,-2 4-34 0,-5 2-47 16,3 0-30-16,-4 2-31 0,-4 0-48 0,1-2-67 15,-2 0-91-15,0-2-150 0,0-2 67 0,0-3 114 16</inkml:trace>
  <inkml:trace contextRef="#ctx0" brushRef="#br0" timeOffset="-102045.33">13879 10180 2474 0,'0'-8'35'0,"0"-1"41"16,0 2 51-16,-10 1 44 0,10-1 3 16,0 1-12-16,0 1-29 0,0 1-31 0,0 1-18 15,0 0-18-15,0 0-18 0,0 1-17 0,0-2-22 16,0 3-14-16,0 1-3 0,0-3-3 0,0 3-2 15,0 0 5-15,0 0 2 0,0 0 0 0,0 0 3 16,-16 0-5-16,16 17-22 0,-25-17-3 0,10 13-3 16,-2-13-4-16,1 13 5 0,1-13-2 0,-1 14-6 15,4-14-5-15,1 13 0 0,1-8-7 0,4 0-9 16,0 0 6-16,3-2 10 0,3 0 12 0,-2 1 21 16,2-3 7-16,0 3 6 0,0-3 3 0,0 2-1 15,17-1 2-15,-17 0 2 0,24 1-1 0,-12-2 4 16,4 0 16-16,1-1 19 0,1 0 15 15,-2 0 12-15,-2 0 2 0,-5 0-10 0,4-18-2 16,-4 18-5-16,-3-14-11 0,5 14 2 0,-6-14 8 16,-1 14-1-16,2-18 5 0,-2 18-4 0,-3-16-2 15,2 9-5-15,-1 7-9 0,-2-10-15 0,3 10-19 16,-3-6-14-16,0 6-8 0,0 0 2 0,0 0 1 16,0 0 8-16,0 0 7 0,0 27 2 0,0-27-1 15,0 31-1-15,0-10-50 0,0 3-34 0,-20 2-43 16,20 1-61-16,0 2-38 0,-10-2-55 15,10 2-90-15,0-1-149 0,0-2-162 0,0-3 92 0</inkml:trace>
  <inkml:trace contextRef="#ctx0" brushRef="#br0" timeOffset="-101676.79">14027 10172 3287 0,'0'-13'53'0,"0"1"45"0,0 1 59 16,26 1 47-16,-26 2-21 0,16-1-29 0,-16 2-54 15,0 4-50-15,12 1-39 0,-12 2-24 0,0 0-7 16,0 0 1-16,0 0 4 0,0 0 9 0,8 25 5 16,0-7 2-16,-1 5-34 0,6 4-28 15,-1 6-38-15,4 5-52 0,2 2-22 0,0 1-50 16,0 1-46-16,2-4-49 0,-3 1-69 0,1-4-143 15,-1-3-160-15,-2-4 103 0</inkml:trace>
  <inkml:trace contextRef="#ctx0" brushRef="#br0" timeOffset="-101492.83">14286 10223 3569 0,'23'-25'55'15,"-23"4"29"-15,19 4 25 0,-19 3 13 0,14 3-57 16,-14 2-37-16,0 4-29 0,0 5-15 0,0 0 3 15,0 0 15-15,-20 26 7 0,20-8-3 16,-39 4 5-16,11 4-2 0,-5 6-7 0,-5 3 6 0,-3 2-6 16,-1 2-59-16,-3 0-87 0,2 0-111 15,-2 0-137-15,3 0-114 0,0-2-243 0,0-1-9 16,8-2 137-16</inkml:trace>
  <inkml:trace contextRef="#ctx0" brushRef="#br0" timeOffset="-96260.6">14629 10330 3295 0,'0'0'20'0,"0"12"-6"0,0-12 8 0,30 0 17 16,-30 12 19-16,26-12 38 0,-26 0 36 16,17 8 25-16,-17-8-3 0,14 8-1 0,-14-5-17 15,11 1-18-15,-11-1-11 0,6-1-17 0,-6 0-23 16,13-2-16-16,-9 1-28 0,4 0-9 0,-2-1-5 15,5 0-5-15,-2 0 0 0,4 0-16 0,1 0-62 16,1 0-64-16,2 0-106 0,-1 0-123 0,1 0-90 16,-5-13-128-16,1 13-238 0,-2 0 10 0,-4-11 155 15</inkml:trace>
  <inkml:trace contextRef="#ctx0" brushRef="#br0" timeOffset="-96093.86">14673 10510 3734 0,'0'7'2'16,"24"-2"6"-16,-24-3 23 0,21 0 41 0,-21-2 26 16,29 0 22-16,-15 0-12 0,5 0-29 0,-2 0-31 15,6 0-24-15,-1 0-19 0,1 0-8 0,0 0-34 16,4 0-72-16,-6 0-103 0,6 0-148 0,-2 0-152 16,-4 0-301-16,1 0-53 0,3-11 145 0</inkml:trace>
  <inkml:trace contextRef="#ctx0" brushRef="#br0" timeOffset="-90233.13">15922 10200 4326 0,'11'0'9'0,"-3"0"1"0,1 0 2 15,-4 0 7-15,3 0 17 0,-4 0 26 16,4 0 23-16,-5 0 18 0,-3 0-4 0,2 0-9 16,-2 0-20-16,0 0-25 0,0 0-22 0,0 0-23 15,0 0-6-15,0 0-2 0,0 0 0 0,0 0 2 16,0 0 5-16,1 0-3 0,-1 0 4 0,0 0 3 16,0 0 2-16,0 0 4 0,0 0 4 0,0 0-8 15,0 0-1-15,0 0-2 0,19 0 2 0,-19-22 3 16,25 22-4-16,-11-22 2 0,1 9-7 0,-1-1 7 15,0-1 2-15,-3 1 20 0,1-1 21 0,-4 3 17 16,0-1 4-16,0 1-7 0,-4 2-15 0,-1 1-7 16,2 2-11-16,-2 2-13 0,-1 0-12 0,-1 1-37 15,-1 3-20-15,0-1-32 0,0 1-50 0,0 1 4 16,0 0 24-16,0 0 33 0,-22 0 51 16,22 18 7-16,-26-18-24 0,4 23-23 0,1-7-16 15,-6 3-3-15,-2 1 1 0,4 2 6 0,-1 2 4 16,-1 2-1-16,7-1 17 0,3 2 7 0,3 0 4 15,2-2 17-15,7 2 5 0,5-3 5 0,0-1 2 16,0-1 0-16,20-3-4 0,-20-1-12 0,30-3-10 16,-13-1-19-16,7-3-24 0,1-1-20 0,3-3-22 15,-1-1-36-15,1-5-40 0,-2 0-55 0,0-1-74 16,1 0-144-16,-6 0-219 0,3 0 90 0</inkml:trace>
  <inkml:trace contextRef="#ctx0" brushRef="#br0" timeOffset="-86969.19">15571 10665 2640 0,'0'3'3'0,"-17"-1"30"16,17-1 52-16,-15 0 50 0,10 0 37 0,-4-1-2 15,4 1-36-15,-1 0-23 0,-2-1-10 16,3 0 8-16,1 1 6 0,4-1 1 0,-3 0-18 15,3 0-11-15,0 0-9 0,0 0-6 0,0 0 12 16,0 0 9-16,0 0 11 0,0 0-4 0,0 0-21 16,21 0-23-16,-21 0-19 0,32 0 3 0,-11 0 25 15,9 0 18-15,7 0 20 0,3 0 6 0,13 0 6 16,3 0 6-16,8 0 9 0,9 0 33 0,3 0 16 16,4 0 27-16,9 0-12 0,1 0-41 0,3 0-32 15,0 0-52-15,0 0-31 0,0 0-10 0,2 0 43 16,-2 0 53-16,-6 0 35 0,-6 0 24 0,-7 0-47 15,-8 0-44-15,-12 14-22 0,-15-14-27 0,-10 0-19 16,-9 0-15-16,-9 0-9 0,-1 0-6 16,-10 0-7-16,0 0-34 0,0 0-50 0,0 0-69 15,0 0-65-15,0 0-56 0,-25 0-107 0,25 0-100 16,-31 0-77-16,4 0-92 0,2 0-51 0,-10 0-63 16,-1 15-304-16,-1-15 169 0,-2 0 207 0</inkml:trace>
  <inkml:trace contextRef="#ctx0" brushRef="#br0" timeOffset="-85925.82">15894 10861 4213 0,'25'-8'27'0,"-5"1"53"15,5-2 76-15,-3 1 90 0,6-6 63 0,-8 5 49 16,2 2 2-16,-5 3-27 0,-6 0-47 0,-4 1-91 15,1 2-68-15,-2 1-70 0,-6 0-49 0,3 0-23 16,-3 0-19-16,0 0 15 0,0 0 5 0,0 0 12 16,-23 0 15-16,23 27-12 0,-37-27-3 0,10 31-40 15,-8-10-36-15,-2 3-53 0,-7-1-61 0,-1 2-22 16,2-3-41-16,-2-1 7 0,4-1 42 0,1-1 40 16,7-3 74-16,4-4 41 0,10 0 37 15,1-4 22-15,5-2 42 0,4-2 89 0,6-2 89 0,3-1 69 16,0-1-8-16,0 0-55 0,23 0-72 15,-23 0-36-15,34 0-5 0,-11 0 10 0,7 0 7 16,2 0-19-16,6 0-13 0,-3 0-30 0,-2 0-27 16,0 0-16-16,-4 0-19 0,-2 0-8 0,-9 0-11 15,-1 0-13-15,-6 0-1 0,-5 0-5 0,-1 13 11 16,-5-13 13-16,0 15 8 0,0-3-1 0,-23 3-56 16,23 3-37-16,-38 2-34 0,14 2-38 0,-6 0-7 15,-3 0-46-15,1-3-63 0,-8 0-44 0,4 0 3 16,-1-1 56-16,4-2 83 0,5 0 88 0,0 1 55 15,5-2 26-15,3 0 7 0,6-2 2 0,4-1-3 16,1-2 5-16,3-1 36 0,1-2 40 16,4-3 67-16,1-1 66 0,0 0 33 0,0-1 8 15,0-1-30-15,18 0-58 0,-18 0-60 0,27 2-47 16,-10 0-33-16,8 1-15 0,-1 1-3 0,3-1-10 16,2 1 6-16,2 0-6 0,0 2 0 0,0-1-20 15,-1 2-94-15,-2-2-103 0,-5 1-126 0,4 1-100 16,-1 0-38-16,-6 1-58 0,-3-2-66 0,-1-1-127 15,-5 0-316-15,-5-3 168 0</inkml:trace>
  <inkml:trace contextRef="#ctx0" brushRef="#br0" timeOffset="-85276.82">16262 11180 4489 0,'19'0'25'0,"-2"0"7"16,-5 0 38-16,1 0 49 0,-1 0 44 0,-3 0 73 16,-1 0 35-16,-5 0 18 0,-3 0-27 0,0 0-54 15,0 0-62-15,0-13-71 0,0 13-35 0,0 0-36 16,0 0-12-16,0 0 7 0,0 0-20 0,0 0 10 15,0 0 0-15,0 0-6 0,0 0 15 0,0 0 1 16,0 0 4-16,0 0 2 0,0 12 2 16,20-12 9-16,-20 0-8 0,21 0-1 0,-7 0 0 15,3 0-5-15,-2 0 6 0,4 0 7 0,-1-18-7 16,-1 18-3-16,-1-19 0 0,-4 19-1 0,1-22 1 16,-2 11 0-16,-4-3-2 0,3 3-2 0,-7-2-2 15,0 0 0-15,-1 0-16 0,-2 1-29 0,0-1-5 16,0 0-7-16,0 1 15 0,-18 0 9 0,18 1-5 15,-17 1-14-15,17 4-9 0,-18 0 10 0,18 3 9 16,-28 1 16-16,14 2 13 0,-3 0 4 16,-2 0 4-16,-4 25 9 0,1-25-8 0,0 31 8 0,-4-10-4 15,0 4-5-15,2 3 1 0,-1 2-5 0,-1 2-47 16,4 3-36-16,4 1-11 0,1-1-28 16,4 2 26-16,2-2 11 0,7 0-8 0,4-3 9 15,0-2 17-15,0-2 19 0,25-4 20 0,-25-3-5 16,37-2-15-16,-15-4-29 0,4-4-37 0,-1-2-40 15,1-5-54-15,2-3-65 0,2-1-61 0,-4 0-60 16,-1 0-98-16,0-19-246 0,-2 19-7 0,0-30 121 16</inkml:trace>
  <inkml:trace contextRef="#ctx0" brushRef="#br0" timeOffset="-84489.33">16715 10824 3583 0,'8'-4'16'0,"-3"0"21"16,3 0 21-16,-5 4 21 0,1-6-4 0,-4 3-10 16,3 1-12-16,-3 2-14 0,0-2-7 0,0 2-13 15,0 0-12-15,0 0-9 0,0 0-5 0,0 0 0 16,0 0 2-16,0 0 0 0,0 0-1 16,0 0 4-16,0 19 0 0,0-19-8 0,-15 15 7 15,15-15-8-15,0 18-2 0,-11-7 13 0,11-1-5 16,0 1 3-16,-9-1 1 0,9 0-1 0,0-1 2 15,0-2 3-15,0-3 3 0,0 0 1 0,0-1 21 16,0-2 24-16,0-1 0 0,0 0-6 0,15 0-18 16,-15 0-24-16,0 0 1 0,0-22 14 0,13 22 16 15,-13-19 16-15,14 19 17 0,-14-22-5 0,12 9 3 16,-4 0 2-16,3 0 12 0,-2 3 23 16,-1 0 5-16,3 2 4 0,-5 0-11 0,3 3-13 15,-3 1-19-15,-1 4-28 0,0 0-20 0,-2 0-27 16,-2 0-13-16,1 0 9 0,-1 0 7 0,4 0 33 15,0 24 20-15,-2-8 4 0,3 5-6 0,0 2-11 16,-3 5 8-16,4 3 13 0,-4 3 8 0,-2-4-9 16,-1 1-13-16,0-3-12 0,0 1-10 0,0-3 9 15,-23-2-9-15,23-2-10 0,-17-3 1 0,17-1-13 16,-11-4-5-16,11-3 9 0,-16-1-4 0,16-2-4 16,0-3 12-16,-10-1-8 0,10-2 5 0,0-2 3 15,0 1-8-15,0-1-4 0,-5 0 0 0,5 0 8 16,-3 2 1-16,0 0 7 0,1-1 1 0,1 2-6 15,-9 2-54-15,4-2-65 0,-3 5-58 0,3-2-60 16,-4 1 3-16,4 0 10 0,-3 1 10 16,1-1-5-16,-3 0-21 0,0 0-38 0,3 0-49 15,-4-1-44-15,-2-1-43 0,2 1-65 0,1-3-187 16,1-2-23-16,4-1 115 0</inkml:trace>
  <inkml:trace contextRef="#ctx0" brushRef="#br0" timeOffset="-84272.64">17024 10870 4213 0,'8'-14'16'0,"3"3"18"0,-5 1 29 0,3 2 34 16,-4-4 4-16,-2 6 5 0,2 0-23 16,-4 4-34-16,-1 2-20 0,0-2-31 0,0 2-6 15,0 0 2-15,0 0-2 0,0 0 12 0,-17 26-4 16,17-26-1-16,0 27-46 0,-20-9-40 0,20 1-43 15,-17 2-67-15,17 0-40 0,-8 2-55 0,8-1-59 16,-9-2-51-16,9 0-71 0,0-1-165 0,0-4-72 16,0-5 116-16</inkml:trace>
  <inkml:trace contextRef="#ctx0" brushRef="#br0" timeOffset="-84125.83">17018 10778 4173 0,'23'-14'25'0,"-9"2"32"16,2 1 54-16,-5 1 54 0,1-1 7 15,2 1-8-15,-6 2-30 0,-2 3-46 0,-6 0-27 16,5 3-33-16,-5 0-54 0,0 0-78 0,0 1-91 16,0 1-104-16,0 0-106 0,0 0-63 0,0 0-82 15,0 0-219-15,-17 20-88 0,17-20 132 0</inkml:trace>
  <inkml:trace contextRef="#ctx0" brushRef="#br0" timeOffset="-77260.75">16299 9837 2370 0,'0'-8'40'16,"0"3"30"-16,0-1 21 0,16 4 14 0,-16-2-12 15,0 1-14-15,0 1-15 0,0 1-10 0,0 0-25 16,0 1-14-16,0 0-5 0,0 0-9 15,0 0-6-15,0 0-1 0,0 0 0 0,0 0 4 16,0 0 2-16,0 0 1 0,-11 0 1 0,11 0-1 16,0 16 1-16,-14-16 0 0,14 0-5 0,-11 16 0 15,11-16 0-15,-6 12 0 0,6-12-1 0,-8 11-1 16,7-11 3-16,1 14 3 0,0-6 1 0,0 3 3 16,0 0-1-16,0 2-7 0,21 0 3 0,-21 1 3 15,21 0-3-15,-21-1 5 0,27-2-3 0,-11-2-1 16,-4-2 3-16,2-1 2 0,-3-3 2 0,2-3 0 15,-2 0-1-15,-4 0 1 0,3 0 18 0,-4 0 14 16,3-23 11-16,-6 23 18 0,2-17-9 16,1 17 1-16,-1-21 19 0,-4 10 9 0,6 0 15 15,-4 0 1-15,-2 2-9 0,2 1-7 0,-3 1-4 16,2 7-3-16,1-9-9 0,-3 9-16 0,3-1-20 16,-3 1-18-16,0 0-16 0,0 0-12 0,2 0-4 15,-1 0-2-15,-1 0 1 0,0 0 13 0,0 0-3 16,0 18 11-16,0-18 0 0,0 28-6 0,-15-9 9 15,15 3-11-15,0 4 1 0,-22 1 5 0,22 1-3 16,-13 1 7-16,13 0-4 0,-18 1-5 16,12-2-4-16,-1 1-3 0,0-3 3 0,0-1 2 0,0-2 4 15,2-4-3-15,0 0 4 0,-2-3 0 16,2-2-2-16,-1-4 6 0,3 0-5 0,0-2 2 16,-2-2 3-16,0-1-3 0,1-1 3 0,2 0-6 15,-3-3-2-15,-1 2-15 0,3-2-16 0,0 0-9 16,-2 0-14-16,-1-1-3 0,3 0-11 0,-3 0-25 15,-2 0-27-15,3 0-23 0,-2 0-17 0,0-15-19 16,-2 15-21-16,4 0-28 0,-2-19-48 0,2 19-50 16,0-17-79-16,2 17-107 0,3-19-20 0,0 8 104 15</inkml:trace>
  <inkml:trace contextRef="#ctx0" brushRef="#br0" timeOffset="-76808.97">16645 9677 2633 0,'0'-17'21'16,"28"4"9"-16,-17 1 21 0,-1 2 6 0,2 3-17 16,-6 1-9-16,-6 1-25 0,11 2-12 0,-11 3-9 15,2 0-6-15,-2 0-17 0,0 0-48 0,0 0-63 16,0 23-116-16,0-23-156 0,0 22-203 0,0-7 68 15</inkml:trace>
  <inkml:trace contextRef="#ctx0" brushRef="#br0" timeOffset="-74677.81">11821 9410 1306 0,'-6'0'11'0,"6"0"17"0,-8 13 10 16,8-13 41-16,-3 0 16 0,3 0 1 0,0 0 15 16,0 0-16-16,0 0-12 0,0 0-3 0,0 0-14 15,0 0-4-15,0 0-4 0,0 0 0 0,0 0 2 16,0 0 3-16,0 0 4 0,0 7 10 0,0-7 17 16,0 0 17-16,14 0 15 0,-14 3-3 0,11 0-13 15,-3 0-25-15,4 0-18 0,4 0-4 16,1 1 6-16,8-1 4 0,-2 1 7 0,5-1-4 15,1-2-7-15,4 2-9 0,-2-2-11 0,5 0 1 16,2 0-7-16,0 0 0 0,2-1-3 0,0 0-8 16,1 0-7-16,4 0-4 0,-2 0-7 0,2 0-1 15,5 0-6-15,-2 0-5 0,5 0 17 0,-2 0 6 16,5 0 3-16,0 0 6 0,4 0-17 0,-1 0-12 16,2 0 3-16,1 0-7 0,3 0 0 0,3 0 8 15,1 0 8-15,-4 0 6 0,5 11 9 0,-4-11 0 16,-3 0-5-16,0 0-3 0,-4 9-7 0,-4-9-2 15,-4 0 6-15,-2 5 8 0,-2-5 6 16,0 4 2-16,-2-2-8 0,0-1-6 0,3 1-9 0,-2 1-1 16,1-1-1-16,3 1-5 0,-1-1 4 15,2 0 0-15,-2 1-3 0,-1-2 8 0,0 1-5 16,-2 2 3-16,1-3-6 0,-2 2-1 0,0-1 1 16,0-1 4-16,-6 2 16 0,-2-2 9 0,-3 1 3 15,-1-1-8-15,-2 1-14 0,-3-1-9 0,0-1-5 16,-2 1-1-16,0-1 1 0,2 0-1 0,2 2-4 15,-1-2 1-15,2 0-2 0,2 1-6 0,4 0 10 16,1 0-4-16,2 0-3 0,0 2 10 0,7 0-11 16,4 0 3-16,2 1-2 0,3-1 1 0,1 1 6 15,1 2-2-15,1-1 1 0,-2-1-1 0,-4 1-3 16,-4 1 6-16,3-1-2 0,-9-1 12 16,-1 0 3-16,-2 0 3 0,-2-1 27 0,0-1-2 15,0 1-3-15,-4-1 2 0,3-2-21 0,-3 1-16 16,0-1 11-16,5 0-9 0,-3 1-4 0,0-1 10 15,4 0-18-15,-4 0-3 0,4 1 0 0,-1 0-1 16,0 0 5-16,-1 1 5 0,1-1 3 0,-5 1-8 16,4-1 0-16,-4 0 3 0,-2 1 1 0,-5 0 5 15,-4-1-2-15,2 0 9 0,-5 0-6 0,-1-1 15 16,-2 1 18-16,-2-1 2 0,4 0 10 0,-2 0-22 16,2 0-11-16,-1 0-15 0,-1 0-11 0,5 0 7 15,-2 0-1-15,-1 0 1 0,4 0 3 16,0 0-3-16,2 0-7 0,-1 0 7 0,3 0-8 15,3 0 4-15,-4 0 7 0,5 0-6 0,-1 0 6 16,1 0-7-16,3 0-3 0,-1 0-1 0,-1 12 1 16,2-12 3-16,5 0 3 0,-6 0 1 0,-1 6-1 15,3-6 1-15,3 0 0 0,-3 7-1 0,-3-7-2 16,1 3 5-16,-2 0-6 0,-3-1 0 0,0 0 7 16,-2 0 0-16,-6 2 0 0,-1-4-3 0,-2 2-1 15,-3 0-3-15,-2-2 8 0,4 2 4 0,-8-2 0 16,2 1 3-16,-2-1-6 0,-2 0 7 0,-4 0 3 15,0 0 10-15,-2 0 18 0,3 0 9 0,-3 0 0 16,0 0 1-16,0 0-3 0,0 0 1 16,0 0 1-16,0 0-9 0,0 0-9 0,0 0-8 15,0 0-1-15,0 0-12 0,0 0-4 0,0 0-6 16,0 0-6-16,0 0 6 0,0 0-3 0,0 0-7 16,0 0-6-16,0 0-3 0,0 0 7 0,0 0-3 15,0 0-7-15,0 0 3 0,0 0-5 0,0 0 12 16,0 0 19-16,0 0-6 0,0 16 1 0,0-16 0 15,0 21-8-15,0-7 13 0,0 3 1 0,-17 3-9 16,17 1 5-16,0 4 8 0,-16 7-7 0,16 2 4 16,-9 5-1-16,9 4-11 0,-17 2 7 0,7 5 3 15,1 4 0-15,1 2 5 0,-1-2 0 16,1 1-7-16,-3-1 0 0,-3-1-6 0,5 1 6 0,-6-1 0 16,1 3 7-16,-7 0 6 0,6 4-9 15,-2 4-1-15,-2 3-7 0,2 4-8 0,-3 0 13 16,-2 1-4-16,4-1 4 0,-7-2-2 0,3-1-7 15,0-7 2-15,-1-5-2 0,0-3 9 0,-4-3-6 16,4-4 7-16,3-2-10 0,0-4 4 0,3-2 3 16,-4-2-2-16,7-2 4 0,4-4-5 0,-1-4-7 15,1-6 5-15,4 0 1 0,2-5-4 0,-1-5 14 16,2-2 0-16,1-4 7 0,2-3 0 0,0-1-3 16,0 0 0-16,0 0-4 0,0 0 3 0,0 0-36 15,0 0-123-15,0 0-201 0,0 0-133 16,0-17-114-16,0 17-47 0,19-11 24 0,-19 11-158 15,0-17-177-15,22 2 164 0</inkml:trace>
  <inkml:trace contextRef="#ctx0" brushRef="#br0" timeOffset="-73316.61">11762 9482 2591 0,'0'-2'22'0,"-8"1"4"0,8 0 12 16,0 1 21-16,0 0-9 0,0 0 18 0,0 0 21 16,0 0 40-16,0 0 57 0,0 0 42 0,19 19 8 15,-19-19-30-15,19 18-46 0,-7-6-41 0,-3 1-28 16,-1 1-12-16,3 2 10 0,-11-2 6 0,8 4 16 15,-8 0 0-15,0 0-7 0,0 3-5 0,0 1-4 16,0 2-5-16,-22 2-16 0,22 3 2 16,-20 1 11-16,20 5 10 0,-28 4-2 0,14 6-17 15,0 5-28-15,0 3-14 0,3 5 2 0,0 2-4 16,2 4 14-16,-2-1 28 0,5 0 31 0,-3 1 27 16,4-2-13-16,-1 0-33 0,-2 1-26 0,6-1-24 15,-2 3 7-15,1 1 32 0,0 3 3 0,1 0 2 16,0-1-9-16,1-1-26 0,1-1-21 0,-3-2-1 15,0-8-7-15,-4-1-2 0,3-7 6 0,-1-4-3 16,-3-6 0-16,2 0-8 0,0-5-2 0,-2 0-3 16,0-3 5-16,4-2-1 0,-2 0-1 0,-2-3 1 15,2-2-3-15,-2 1 3 0,5-3-1 16,-3 2-3-16,-1-3 0 0,3-3 0 0,-3 0 3 0,3-1-2 16,1-2-6-16,-2-1 1 0,4-4-3 15,-4-1 7-15,2-4 5 0,3-1-1 0,0 0 7 16,0-2 9-16,-2 1 12 0,2-2 10 0,0 0-9 15,0 0-9-15,0 0-10 0,0 0-11 0,0 0 0 16,0 0-7-16,0 0 0 0,0 0 0 0,0 0 3 16,0 0-1-16,0 0 1 0,0 0-3 0,0 0 1 15,0 0 1-15,0 0 1 0,0 0 2 0,0 0 1 16,0 0 4-16,0 0 7 0,0 0 13 0,0 0 13 16,0 0 11-16,0 0 2 0,0 0-2 15,0 0-5-15,0 0 1 0,0 0 5 0,13 0 1 0,-13 0-1 16,0 0-3-16,0 0-14 0,0 0-14 15,0 0-9-15,15 0-15 0,-1 0-2 0,6 0 0 16,5 0 0-16,6 0 0 0,5 0 0 0,6 0 0 16,4-11 0-16,4 11 0 0,0 0 0 0,2 0 0 15,4-7 0-15,3 7 0 0,3 0 0 0,2 0 0 16,4 0 0-16,1 0 0 0,7 0 0 0,1 0 0 16,1 0 0-16,4 0 0 0,7 0 0 0,2 0 0 15,1 0 0-15,3 0 0 0,5 0 0 16,6 0 0-16,0 0 0 0,5-14 0 0,1 14 0 0,1 0 0 15,5-17 0-15,3 17 0 0,0-10 0 0,-1 10 0 16,4-10 0-16,3 10 0 0,-2-9 0 0,0 9-2 16,1-7 0-16,0 2 2 0,4 2-3 15,1 0 2-15,4 0-3 0,0 1-6 0,-2 1 2 16,4 0-3-16,1 1 0 0,2 0 5 0,-2 0 1 16,-3 0 5-16,-9 0-1 0,-2 19-2 0,-2-19 1 15,-8 0-2-15,-7 15-1 0,-5-15 5 0,-12 0-2 16,-9 9 2-16,0-9-2 0,-10 0-2 0,-4 0 2 15,-8 0-4-15,-2 0 6 0,-10 0 0 0,-8 0 0 16,-5 0 6-16,-11 0-2 0,-3 0 1 0,-6 0-1 16,-4 0-6-16,-6 0-2 0,-1 0-5 0,-3 0 3 15,0 0-2-15,0 0-1 0,0 0-1 0,0 0-43 16,0 0-60-16,0 0-83 0,0 0-97 0,0 0-116 16,0 0-135-16,0 0-84 0,0 0-48 15,-15 0 27-15,15 0 64 0,-13 0-3 0,2 0-119 16,-6 0-205-16,0 0 135 0</inkml:trace>
  <inkml:trace contextRef="#ctx0" brushRef="#br0" timeOffset="-55278.42">17893 10672 2782 0,'-1'16'10'0,"-1"-16"19"15,2 0 34-15,0 0 42 0,0 14 40 0,0-14 48 16,0 0 33-16,0 0 28 0,0 0 15 0,0 0 2 16,0 0-7-16,0 0-7 0,0 0-6 0,0 0-17 15,0 0-17-15,0 0-36 0,0 0-40 0,0 0-40 16,0 0-40-16,0 0-24 0,0 0-21 0,0 0-16 15,0 0 4-15,0 0-3 0,0 0 15 0,0 0 28 16,0 0 23-16,11 0 14 0,-11 0-18 0,0 0-24 16,20 0-16-16,-4 0-22 0,7 0 4 0,4 16-3 15,4-16-14-15,3 9 8 0,9-9-5 0,-1 14 8 16,-3-14 6-16,-5 11 0 0,-3-11 3 16,-8 9-8-16,-2-6-2 0,-6-3 5 0,-6 4 0 15,-4-4 1-15,0 0 2 0,-5 0-5 0,0 0-1 16,0 0-23-16,0 0-105 0,0 0-118 0,0 0-114 15,0 0-92-15,0 0-13 0,0 0-28 0,-14 0-42 16,14 0-64-16,0 0-272 0,-13 0-7 0,13-13 158 16</inkml:trace>
  <inkml:trace contextRef="#ctx0" brushRef="#br0" timeOffset="-54953.75">18399 10599 4266 0,'14'0'-3'0,"-4"0"8"15,2 0 25-15,-2 0 41 0,-3 0 43 0,-1 0 29 16,-2 0 23-16,-1 0 6 0,-3 0-4 0,0 0-4 16,0 0-38-16,0 0-40 0,0-13-39 0,1 13-39 15,-1 0-16-15,0 0-12 0,0 0 0 0,0 0 1 16,3 0 10-16,-3 0 8 0,5 0 9 0,0 15-6 16,4-15 1-16,-1 18-9 0,4-18 0 0,1 24 8 15,1-11-8-15,-2 1 4 0,2-2-8 0,-2 1 8 16,1-1 8-16,-4-2-7 0,-1-2 0 0,-4-1-8 15,3 0-4-15,-4-2 13 0,-2 2-6 16,-1 0 11-16,0-3 10 0,0 2-3 0,0 4 6 16,0 0 1-16,-20 3-4 0,20 2-3 0,-26 3 11 15,9 1-17-15,-3 4-4 0,-4 1-48 0,-7-1-62 16,3 1-65-16,-3 0-74 0,2 1-32 0,-4-1-47 16,5 1-38-16,3-1-45 0,-1 1-38 0,7-2-71 15,-1-1-213-15,6-3-7 0,5-2 122 0</inkml:trace>
  <inkml:trace contextRef="#ctx0" brushRef="#br0" timeOffset="-54408.33">19329 10607 3457 0,'13'0'11'0,"-1"0"13"0,-6 0 15 15,5 0 35-15,-6 0 10 0,1 0 13 0,-3 0 9 16,-3 0-15-16,0 0-7 0,0 0-19 0,0 0-21 16,0 0-21-16,0 0-19 0,0 0-6 0,0 0-6 15,0 0 3-15,0 0 7 0,0 0 0 0,0 0 2 16,0 17 5-16,0-17-1 0,-14 17 3 0,14-17-2 16,0 25 2-16,0-10-3 0,-14 0-5 0,14 1 4 15,-11 0-2-15,11 1 0 0,-9 3 5 0,0 0-3 16,-4 0-3-16,6 0-1 0,-4 0-2 0,-3-3-19 15,0 0-29-15,0-1-20 0,3-3-27 16,-8-4 1-16,7-4 10 0,-7-1 3 0,2-4 11 16,6 0 10-16,-3 0 8 0,0-26 15 0,-1 9 13 15,4-1 15-15,0-2 6 0,6-2 6 0,4-2 4 16,1 3 10-16,0-4 19 0,0 3 16 0,0 1 4 16,22 1-11-16,-22 1-11 0,26 2-20 0,-26 2-8 15,31 0-5-15,-15 4-7 0,-1-1-4 0,1 4-13 16,-1 1-47-16,1 2-50 0,-2 1-64 0,-2 3-63 15,0 1-48-15,-2 0-56 0,2 0-76 0,1 0-136 16,-6 18-38-16,3-18 111 0</inkml:trace>
  <inkml:trace contextRef="#ctx0" brushRef="#br0" timeOffset="-54160.82">19699 10559 4405 0,'14'0'17'0,"1"0"30"16,-4-16 43-16,-2 16 47 0,4-15 16 0,-10 15 3 15,3 0-20-15,-6-11-43 0,0 11-35 0,0 0-39 16,0 0-24-16,0 0-3 0,0 0-4 0,0 16 10 16,-26-16 2-16,26 29-1 0,-27-9 5 0,9 7-5 15,-2 5 10-15,-5 4-4 0,1 7-64 16,0 5-61-16,2 5-91 0,-5 4-100 0,3 4-63 15,3 4-80-15,1-4-63 0,0 4-89 0,8-7-216 16,1-6 77-16,0-8 141 0</inkml:trace>
  <inkml:trace contextRef="#ctx0" brushRef="#br0" timeOffset="-53688.64">19809 10799 4814 0,'17'-17'20'15,"2"3"36"-15,-4 4 33 0,-2 0 51 16,-3-3 33-16,1 5 4 0,-8 5-18 0,-1-1-47 0,-2 4-62 16,0-1-44-16,0 1-11 0,0 0 0 15,0 0 30-15,-22 21 19 0,22-21-14 0,-22 31 2 16,5-7-18-16,5 4-14 0,-5 4 7 0,0 3-11 16,3 5 5-16,-3 2-5 0,4 2 7 0,1 2-1 15,-2-2 5-15,0-1-4 0,-1 0 1 0,1-1 0 16,3-4-4-16,-3-3 0 0,4-5 3 0,3-3-3 15,0-7 2-15,3-4 10 0,1-4 0 0,1-5 16 16,2-2 8-16,0-3 49 0,0-2 33 16,0 0-12-16,0 0-12 0,0-21-58 0,0 21-42 0,23-31 1 15,-23 10 1-15,24-7-8 0,-10-6-2 16,3-3-12-16,-3-5-7 0,-2-3-7 0,2-3 0 16,0 0-6-16,-6-4 26 0,4 0 18 0,1 6 3 15,-4 1 6-15,2 6-23 0,3 3 3 0,0 4-1 16,0 7 5-16,1 2 5 0,-1 7-10 0,3 1 4 15,-3 5-3-15,3 2-3 0,-1 3-47 0,2 3-26 16,0 2 9-16,3 0-28 0,-1 0 15 0,-2 21 21 16,0-21-18-16,-1 28 30 0,0-14-3 0,-3 3-17 15,-1 3 7-15,-4 4-28 0,-3-1 12 0,-4 3-9 16,1 1-20-16,-3 0-7 0,0 3-18 0,0-1-37 16,-28-1-34-16,28-1-35 0,-31-2-41 15,15 0-4-15,-7-3-21 0,1-3-25 0,-4-4-56 0,-2 1-148 16,5-6-95-16,-7-2 95 0</inkml:trace>
  <inkml:trace contextRef="#ctx0" brushRef="#br0" timeOffset="-53098.58">20461 10961 3080 0,'8'-8'46'0,"1"-1"45"16,0 1 63-16,-1 2 58 0,-3-1 5 0,2 1-1 15,-2 1-22-15,-2 1-23 0,-3 2-27 0,2-1-22 16,-2 2-33-16,0-1-38 0,0 1-24 0,0-1-25 15,0 1-4-15,0 1 3 0,0 0-5 0,0 0 4 16,0 0-11-16,0 0 3 0,0 0-1 0,0 0 0 16,0 0 9-16,-14 0-1 0,14 0 1 0,0 0-3 15,-11 0-18-15,11 0-35 0,-14 16-26 16,14-16-23-16,-11 0-18 0,5 14 10 0,-2-14-12 16,7 12 3-16,-9-12 16 0,7 13 7 0,-2-7 14 15,2 1 10-15,3-1 19 0,-6-4 15 0,6 2 27 16,-3-3 22-16,3 1 17 0,0 0 42 0,0-2 6 15,0 0-8-15,0 0-14 0,0-19-39 0,20 19 35 16,-20-19 34-16,19 4 28 0,-19 0 35 0,20-2-10 16,-6 3-7-16,-6-3 8 0,4 3 11 0,-1 1 20 15,-6 2 28-15,6 0 28 0,-5 4 3 0,-3 1-6 16,-3 1-35-16,8 2-51 0,-8 1-45 0,0 1-49 16,0 0-22-16,0 1-28 0,0 0-9 15,0 0-6-15,0 0 5 0,0 0 5 0,0 0 5 16,0 23 3-16,-25-8-9 0,25 4 20 0,-19 3-8 15,4 5 8-15,-1 6 11 0,1 1-14 0,-1 4 3 16,1 1 4-16,-1 1-6 0,2 2 4 0,-1 0-43 16,4-2-106-16,-2 1-90 0,1-3-86 0,-2-2-46 15,1-2 14-15,6-1-11 0,-4-5-10 0,0-2-10 16,3-4-6-16,-1-1 1 0,4-4-36 0,-4-3-98 16,7-7-133-16,-1-2 98 0</inkml:trace>
  <inkml:trace contextRef="#ctx0" brushRef="#br0" timeOffset="-52284.49">20664 11139 3358 0,'19'-9'26'0,"-5"1"37"0,-3 1 40 16,-4 1 20-16,6-3-20 0,-9 3-35 0,0 3-38 16,-4 0-27-16,0 1-10 0,0 1-4 0,0 1-5 15,0 0 8-15,0 0-8 0,-25 0-27 0,25 0-21 16,-25 0-21-16,8 0 1 0,1 19 18 0,-4-19 20 15,3 13 12-15,-5-13 9 0,5 15 11 0,2-15 4 16,-2 17-3-16,1-7-9 0,4 0-9 0,-2 2-6 16,9-1 1-16,-6 2 9 0,8 0 11 0,0 2 9 15,3-3 5-15,0 0 3 0,0 1 0 16,19-2 1-16,-19-1 0 0,26-2 3 0,-14-1 3 16,6-3 20-16,-1 0 16 0,0-3 7 0,-2-1 8 15,-1 0-13-15,0 0 13 0,3 0 19 0,-3-19 1 16,-6 19 7-16,6-18-11 0,-3 18-15 0,0-19 12 15,-5 19 2-15,0-17 2 0,2 17-2 0,-5-16-22 16,-2 16-19-16,3-9-23 0,-4 9-21 0,0 0-7 16,0 0-4-16,4 0 1 0,-4 0 5 0,0 0 4 15,0 0 5-15,0 20 4 0,0-20 1 0,0 26 3 16,0-9 0-16,-15 1-3 0,15 1 0 0,0 0 1 16,0-1 1-16,0-1 2 0,0 0 3 15,0-4-3-15,0-2 4 0,0-4 6 0,0 0 9 16,0-4 62-16,0-1 44 0,0-2 4 0,0 0-8 15,0 0-59-15,0 0-17 0,20-17 17 0,-20 17 20 16,19-15 35-16,-4 15-5 0,-3-19-13 0,2 19-2 16,0-20-13-16,-1 10 2 0,-4 0 13 0,4 1 3 15,-1 1-31-15,-7 0-27 0,4 8-29 0,-6-7-25 16,-1 7-9-16,-2-5-5 0,0 5-23 0,0 0-40 16,0 0-8-16,0 0 14 0,0 0 14 0,0 0 39 15,0 19 25-15,0-19-6 0,-16 20 3 0,16-8 6 16,0 1-9-16,-15 2-13 0,15-2 0 0,0 0-10 15,0-2 7-15,0-1 8 0,0-1 19 0,0-1 6 16,0-3 1-16,26-1 4 0,-26-4-11 16,25 0 8-16,-7 0-4 0,3 0-3 0,-4 0 3 15,1-23 0-15,-1 23 4 0,5-24 19 0,-5 7 18 16,-4 0 1-16,-1 0 20 0,2-3 18 0,-2 0-10 16,1 2 16-16,-4-1 12 0,-1 1-22 0,-3 2 10 15,4 1 3-15,-8 2-6 0,7 4-15 0,-5 0-20 16,0 4-34-16,-3 2-32 0,0 0-7 0,0 3-15 15,0 0 4-15,0 0 7 0,0 0 7 0,0 0 13 16,0 27-4-16,0-27 3 0,-20 31 0 16,20-10-4-16,-12 3 6 0,12 1-3 0,-19 3 1 0,19-2 3 15,-22 3-1-15,15 0-4 0,-4-1 2 16,0-1-3-16,2-1 10 0,-4-1-6 0,4-1-58 16,-2-4-45-16,3 0-77 0,-3-2-57 0,5-2-15 15,-5-1-15-15,7-2 3 0,-9-1 5 0,5-1-3 16,-1 2-24-16,-3-2-6 0,2 0-3 0,0-2 27 15,-4-2 33-15,0-2-6 0,0-1-83 0,-3-4-183 16,1 0-170-16,5-21 76 0</inkml:trace>
  <inkml:trace contextRef="#ctx0" brushRef="#br0" timeOffset="-51572.33">21103 11459 4230 0,'28'0'11'0,"-7"0"42"16,-1 0 48-16,-3 0 52 0,-3 0 28 15,-5 0-23-15,-1-16-23 0,-5 16-18 0,-3 0-18 16,0 0 2-16,0-11-22 0,0 11-33 0,0 0-26 16,0 0-21-16,0 0-7 0,0 0-11 0,0 0 8 15,0 0-7-15,0 0 6 0,0 0 4 0,0 0-6 16,0 0 10-16,0 0-4 0,0 0-3 0,0 0 4 16,0 0-8-16,0 0-15 0,0 0-9 0,0 0-11 15,22 0 0-15,-22 0 22 0,25-18 15 0,-10 18 13 16,1-23 4-16,2 10-8 0,-1-1 1 15,2-2-3-15,-7 1 2 0,4-1-5 0,-5 1-14 0,4-1 0 16,-5 2-4-16,-4-1 7 0,2 1 18 16,-2 2 0-16,-5 0 0 0,1 3-7 0,-2 1-36 15,0 1-22-15,0 2-26 0,-22 3-9 0,22 1 28 16,-26 1 22-16,10 0 17 0,-4 0 14 0,-2 22 1 16,2-22-12-16,2 27-4 0,0-10-2 0,-3 3 0 15,4 0 12-15,1 2 10 0,2 1 2 0,0 0 2 16,10-2-1-16,-9 0 1 0,13-1 4 0,-3-1 8 15,3-3 1-15,0-2 7 0,20-1 0 0,-20-2 0 16,39-2 3-16,-11-2 2 0,1-4 17 0,6-3 16 16,-1 0 32-16,0 0 7 0,5-17-7 0,-1 17-4 15,1-28-22-15,-5 10-4 0,-3 0 4 16,-1-2-8-16,-4 1-4 0,-4-2-10 0,-2 1-12 16,0 2-11-16,-4-1-3 0,-7 4 0 0,2 0-7 15,-8 3 9-15,5 2-12 0,-5 2-2 0,-3 1 2 16,3 4-19-16,-3 1 8 0,0 2-1 0,0 0-6 15,0 0 14-15,-17 0 0 0,17 24 1 0,-17-24 7 16,17 29 1-16,-28-8-1 0,16 3-1 0,-2 1 2 16,1 3-21-16,2 2-28 0,-1 2-14 0,0-1-20 15,1 3-8-15,0-1-2 0,0 0 0 0,2-2 0 16,1 2 14-16,2-5 29 0,-2 1 18 0,3-4 16 16,5-4 14-16,0-2 8 0,0-2-4 15,0-3 12-15,27-6 19 0,-27-1 7 0,31-5 20 16,-11-2-3-16,-1 0-12 0,-1 0-6 0,2-29-21 15,1 12-3-15,-3-3-10 0,-2-3-6 0,-4-5 12 16,2-1-6-16,-6-1-3 0,1-3 5 0,-7 1-20 16,1-2 8-16,1-1 2 0,-4-1 0 0,0 5 5 15,4-1 0-15,-4 3 0 0,1 3-3 0,2 1-3 16,2 6-16-16,4 1-32 0,-3 5-42 0,4 0-44 16,2 5-64-16,2 2-51 0,0 5-48 0,-2 1-48 15,2 0-52-15,2 0-135 0,-2 22-164 0,0-22 100 16</inkml:trace>
  <inkml:trace contextRef="#ctx0" brushRef="#br0" timeOffset="-51268.33">22162 10859 3128 0,'17'-14'-11'0,"-1"-1"-16"16,1 1-11-16,-3 2-2 0,1-1 7 0,-4 6 15 16,-6 5 6-16,-1 1 2 0,1 1-6 15,-5 0-3-15,0 0 2 0,3 0 4 0,0 0 10 16,-3 18 18-16,2-18 17 0,-2 30 3 0,0-8 5 16,0 3-6-16,0 5-5 0,0 4 1 0,0 1 0 15,0 0-9-15,0-3-7 0,0 1-4 0,0-3-10 16,0-1 3-16,0-3 0 0,0-2-1 0,0-3 6 15,-16-1-4-15,16-3-1 0,0-2 0 0,-9-2-41 16,9-3-60-16,0-1-83 0,-9-2-135 0,9-1-215 16,0 0-168-16,0-2 84 0</inkml:trace>
  <inkml:trace contextRef="#ctx0" brushRef="#br0" timeOffset="-45984.82">12711 7622 3951 0,'4'-19'13'0,"4"19"20"16,-2-18 44-16,-1 8 24 0,3 0 14 0,-2 0-10 15,0 3-44-15,-3 2-26 0,0 5-29 0,-3-4-10 16,0 4-2-16,0 0-1 0,0 0 4 0,-18 0-2 16,18 22 4-16,-17-22 3 0,17 27-3 15,-27-9 1-15,12 2 3 0,2 3-7 0,13 1-28 0,-20-1-15 16,9 1-38-16,3 0-35 0,-1-1-23 16,4-3-46-16,-1-2-36 0,2-2-39 0,0-3-15 15,1-5 11-15,-1-1 32 0,2-4 12 0,-1-3 17 16,2 0 1-16,-3 0 6 0,3-20 61 0,1 20 53 15,-2-30 81-15,-1 11 77 0,3-3 43 0,0 0 45 16,0-1 18-16,0 1 10 0,22-1 17 0,-22 1-2 16,20 1 9-16,-20 1-7 0,22 0-5 0,-10 2-5 15,-12 1-17-15,22 1-26 0,-22 2-20 16,17 1-7-16,-17 3-4 0,12 2-7 0,-12 1-19 0,0 2-34 16,5 2-36-16,-5 1-23 0,2 1-12 0,-2 1 2 15,0 0 0-15,0 0 2 0,0 0 5 16,0 0-1-16,0 20 0 0,0-20 4 0,0 19-2 15,-16-6-2-15,16-1-1 0,0 2-1 0,-14 0 2 16,14 0 1-16,0-1-2 0,-8 0 3 0,8-3-1 16,0 0 0-16,0-3 3 0,0-1 1 0,0-2 3 15,0-1 5-15,0-1 16 0,0-2-1 0,0 0-4 16,0 0-1-16,0 0-15 0,16-21 13 0,-16 21 8 16,0-21 4-16,17 7 5 0,-17-1 0 0,14-1-1 15,-8 0 7-15,4-3 5 0,-1 2 5 0,3 0 5 16,-2 2-8-16,-3-1-11 0,6 2-17 0,-4 2-13 15,0 2-6-15,4 2 1 0,-4 4-7 0,-1 2-4 16,6 2 3-16,-2 0-3 0,1 19 2 0,1-19-31 16,-2 32-46-16,0-9-50 0,2 2-71 15,-1 4-60-15,-8 2-78 0,2 1-90 0,-7 1-120 16,0 1-292-16,0-3 18 0,-25 0 142 0</inkml:trace>
  <inkml:trace contextRef="#ctx0" brushRef="#br0" timeOffset="-45561.32">12083 7158 4073 0,'18'-10'3'0,"-4"0"49"16,0 0 42-16,-1 2 30 0,1-4 22 0,-3 4-36 16,-4 1-43-16,-4 3-33 0,-2 3-26 0,-1 1-16 15,0 0-5-15,0 0 1 0,0 0 5 0,0 0 3 16,0 18 4-16,-23-18-2 0,23 22 3 0,-25-5 0 16,11 5-30-16,0 3-31 0,3 3-60 0,-3 2-74 15,14 2-62-15,-15 3-73 0,15 2-64 0,-10-2-75 16,10-1-201-16,0-2-105 0,0-5 117 0</inkml:trace>
  <inkml:trace contextRef="#ctx0" brushRef="#br0" timeOffset="-45365.37">12329 7201 4111 0,'18'-15'11'0,"3"2"41"16,-6 3 30-16,1 2 15 0,-2 0-10 0,-4 2-39 15,0 4-39-15,-7 1-16 0,-2 1 2 0,-1 0 1 16,0 0 9-16,0 30 1 0,0-12 2 0,0 7-8 16,-17 4-32-16,17 4-56 0,-15 5-88 15,15 2-115-15,-22 1-99 0,8-1-103 0,-1-2-225 16,2-2-116-16,-2-5 132 0</inkml:trace>
  <inkml:trace contextRef="#ctx0" brushRef="#br0" timeOffset="-45180.69">12068 7392 3282 0,'23'-11'-2'0,"-23"1"0"0,27 2-2 16,-9-1 1-16,-1 3 2 0,5-2 3 0,-5 4 0 16,5 2-1-16,-5 2-1 0,0 0-11 0,2 0-31 15,-4 0-41-15,1 0-63 0,-2 0-66 16,1 16-53-16,-2-16-90 0,1 0-135 0,0 0-107 15,-4 0 84-15</inkml:trace>
  <inkml:trace contextRef="#ctx0" brushRef="#br0" timeOffset="-44996.93">12476 7254 3191 0,'6'-8'58'0,"8"1"61"0,-3-2 62 16,-3 1 63-16,6 0-15 0,-5 0-26 0,-1 3-22 16,3 0-45-16,-6 0-36 0,2 3-31 0,-5 2-48 15,1-1-21-15,-1 1-10 0,-2 0-2 0,0 0 9 16,0 0 3-16,0 27 6 0,0-27-4 0,0 29 4 15,0-10-1-15,0 4-9 0,-16 4 7 16,16 0-24-16,0 0-36 0,-17 0-35 0,17 1-59 16,-14 0-60-16,14-3-57 0,-12 2-62 0,12-3-56 15,-7-2-71-15,7-2-157 0,-7-5-142 0,7-3 112 16</inkml:trace>
  <inkml:trace contextRef="#ctx0" brushRef="#br0" timeOffset="-44857.12">12541 7092 3360 0,'17'-17'4'0,"-3"2"2"0,2 2 8 16,-4 4 6-16,-1-2-8 0,0 5-10 15,-8 1-67-15,-3 3-86 0,6 2-90 0,-6 0-75 16,0 0-74-16,0 0-203 0,0 17-22 0,0-17 83 16</inkml:trace>
  <inkml:trace contextRef="#ctx0" brushRef="#br0" timeOffset="-44636.73">12804 7034 3950 0,'12'-7'30'0,"-4"1"30"0,3 2 15 0,-7 0 5 16,6-1-32-16,-6 1-34 0,-2 3-21 0,-1 1-1 15,-1 0-1-15,0 0 6 0,0 18 9 16,0-18-4-16,0 32 8 0,0-13 1 0,0 7-6 15,0 4-40-15,-13 4-44 0,13 2-47 0,0 1-53 16,0 1-21-16,0-1-32 0,-8 3-36 0,8-4-50 16,0-4-97-16,-11-2-218 0,8-6-43 0,-2-5 108 15</inkml:trace>
  <inkml:trace contextRef="#ctx0" brushRef="#br0" timeOffset="-44221.33">12745 7249 3099 0,'0'-11'5'0,"15"1"26"0,-15 1 15 16,13 3 12-16,-13 1-2 0,14-2-26 0,-14 5-15 0,0 1-13 16,0 1-1-16,0 0 2 0,0 0-3 15,-27 17 3-15,27-17-2 0,-21 19 0 0,5-19 0 16,-1 25-3-16,-2-11-3 0,2 2 0 0,2 0 0 16,4-1 2-16,-2 1-5 0,1-1-8 0,3-1-6 15,9-2 2-15,-5-1 2 0,5-2 12 0,0-1 8 16,0-3-2-16,25-1 1 0,-25-2-3 0,32-2-4 15,-11 0-2-15,3 0-6 0,1-19-13 0,3 19-19 16,3-29-20-16,-1 11-13 0,1-3 13 0,0-3 22 16,0 1 22-16,-2-3 22 0,-2 2 26 0,-2 3 26 15,-2 1 30-15,-4 1 34 0,-4 3 14 0,-1 2 17 16,-2 1 14-16,-2 4 7 0,-1-1-2 16,-6 0-5-16,5 2-15 0,-3 1-2 0,-1-1-1 15,2 2-15-15,-4 2-9 0,0 0-33 0,-1 2-37 16,1 1-25-16,-2-1-25 0,0 2-8 0,0 0-8 15,0 0 0-15,0 0 8 0,0 0-1 0,0 21 9 16,0-21 4-16,0 23-4 0,-17-5 2 0,17 3 5 16,0 6-5-16,-17 1 0 0,17 3-22 0,-13 0-45 15,13 3-52-15,-14 0-57 0,14-1-54 0,-11-4-52 16,11 0-53-16,-9-6-64 0,0-1-78 0,2-5-168 16,-2-7-120-16,3-4 121 0</inkml:trace>
  <inkml:trace contextRef="#ctx0" brushRef="#br0" timeOffset="-43972.72">12931 7243 3443 0,'22'-8'16'0,"-22"3"37"0,17-1 19 15,-17 2 19-15,14-3-13 0,-14 3-36 0,0 0-28 16,0 4-16-16,0 0-3 0,0 0-2 0,0 0 12 16,0 19-3-16,-24-19-4 0,24 23 4 0,-31-9-2 15,14 4-13-15,-1-1-23 0,-4 1-12 16,3 0-18-16,4 0-8 0,-2 0 2 0,3 1-14 0,0-2-7 15,6 0 11-15,0-3 20 0,8 2 18 0,-1-4 25 16,1-1 4-16,0-1 6 0,0-3 6 0,29-1-5 16,-29-4 7-16,31 0-2 0,-12-2 1 15,4 0-24-15,-1 0-29 0,3 0-52 0,-3 0-65 16,4-20-56-16,-7 20-74 0,1-17-88 0,1 17-105 16,-5-24-17-16,1 12 103 0</inkml:trace>
  <inkml:trace contextRef="#ctx0" brushRef="#br0" timeOffset="-43184.83">13111 7327 2576 0,'0'0'74'0,"0"0"62"0,0 0 54 16,0 0 54-16,0 0-17 0,0 0 2 0,0 0 7 16,0 0 4-16,0 0 4 0,0 0-7 0,0 0-2 15,0 0-7-15,0 0-16 0,12 0-22 16,-12 0-44-16,0 0-41 0,0 0-43 0,0 0-38 0,0 0-11 16,0 0-4-16,0 0-13 0,0 10 4 15,0-10-10-15,0 0-3 0,0 0 8 0,0 0 5 16,0 0-9-16,0 0 13 0,0 6 5 0,7-6-4 15,-7 0 16-15,0 0-7 0,1 0-13 0,2 0 4 16,4 0-14-16,-3-17 5 0,4 17 5 0,0-19-10 16,1 19 15-16,-3-24-15 0,5 10 10 0,-6 0 4 15,4-1-14-15,-4 0 9 0,-1 1 3 0,3-1-3 16,-3 3 10-16,1 1-5 0,0 2-35 0,-1 2-24 16,-2 1-26-16,-1 3-26 0,-1 1 3 0,0 1-19 15,0 0-14-15,0 1 14 0,0 0 29 0,0 0 35 16,0 0 38-16,-20 0 19 0,20 19-5 15,-23-19 9-15,9 25-1 0,1-8-6 0,-2 3 2 16,-1 2 3-16,2 0-3 0,2 1 2 0,0-2-7 16,1-1-11-16,3 0 1 0,0-3-4 0,4-1 8 15,0-5 5-15,4 0 6 0,-1-2 9 0,1-4-6 16,0 0 6-16,20-5-4 0,-20 0-5 0,31 0 7 16,-12 0 5-16,6 0 12 0,1-22 18 0,-1 22 12 15,3-22 8-15,-3 9 10 0,-2 0 14 0,-6-1 22 16,2 1 14-16,-2 0 5 0,-5 0-9 0,-1 1 1 15,-2 2 1-15,-3 0 3 0,-2 4-4 0,2 0-15 16,-3 2-30-16,-3 0-21 0,0 2-21 16,0 1-22-16,0 0-5 0,1 1-6 0,-1 0-2 15,0 0-6-15,0 0-4 0,0 0-5 0,0 0-8 16,0 0 4-16,0 0 4 0,0 0 4 0,0 14 10 16,0-14 1-16,0 11-1 0,0-11 10 0,0 16-3 15,-15-6-1-15,15 1 2 0,0 1-3 0,-14 0-4 16,14-2 4-16,0 3-1 0,-14-2 0 0,14-1-2 15,-6 1 2-15,6-1 0 0,-6 1 1 0,6-1 7 16,-4 0-11-16,4 0-6 0,0 1-36 0,0-1-24 16,0-1-4-16,0 1-7 0,0-1 20 0,0 0 6 15,0-3 9-15,0-1 16 0,0-1 10 0,0-2 25 16,0 0 9-16,0-2 5 0,0 0 17 16,0 0-5-16,0 0-4 0,0 0-13 0,0 0-17 15,0-25-8-15,0 25 4 0,0-27 9 0,0 9-9 16,0-2 14-16,0-5-5 0,0 0-9 0,0-1 23 15,0 0-10-15,0-2-4 0,0 3 15 0,0-3-9 16,0 5 18-16,0 1 30 0,27 2 7 0,-27 3-2 16,20 1-18-16,-6 4-19 0,0 2-20 0,2 4-8 15,-3-1 0-15,3 4-12 0,0 3-2 0,1 0 8 16,-3 0-3-16,3 20-16 0,-5-20-63 0,0 35-67 16,-4-12-75-16,0 5-55 0,-5 4 7 0,-3 1-15 15,0 5-14-15,0 0-41 0,-25 3-70 16,25-3-67-16,-29 1-153 0,13-3-212 0,-2-4 133 15</inkml:trace>
  <inkml:trace contextRef="#ctx0" brushRef="#br0" timeOffset="-42908.82">14063 7199 3942 0,'0'-6'73'0,"0"1"52"16,0 1 38-16,0 1 45 0,-16 3-34 0,16-2-25 15,0 0-11-15,0 0-36 0,0 2-42 0,0 0-35 16,0 0-31-16,0 0-15 0,0 0 4 0,0 0 9 16,0 24 7-16,0-8 7 0,0 3 1 0,0 5 0 15,11 4-3-15,-11 3-3 0,0 6 2 0,0-2-59 16,0 2-46-16,0-2-77 0,0-1-90 0,-20-2-49 15,20-1-84-15,-17-3-63 0,17-2-113 0,-27-3-273 16,27-4 74-16,-23-6 137 0</inkml:trace>
  <inkml:trace contextRef="#ctx0" brushRef="#br0" timeOffset="-42529.77">14222 7391 3037 0,'8'-13'18'0,"2"3"31"15,-1 0 24-15,-4 2 15 0,-2 0-17 0,0 2-32 16,0 0-21-16,-3 5-24 0,0-1-5 0,0 2-6 16,0 0-13-16,0 0-14 0,-25 0-38 0,25 0-30 15,-26 0-17-15,10 20 2 0,-1-20 28 0,1 0 37 16,-2 17 24-16,2-17 23 0,1 11 5 0,1-11 5 16,1 12-3-16,7-12 0 0,-5 11 1 0,10-11 0 15,-2 9 5-15,3-4 8 0,0 0 18 0,0-1 12 16,0-2 11-16,0 0 12 0,28 0 14 15,-28-2 22-15,24 1 21 0,-10-1 5 0,4 0-7 16,-5 0-12-16,3 0-14 0,0 0-9 0,-4-17-4 16,0 17-13-16,-2 0 16 0,1-17 7 0,-2 17 10 15,-3-10 12-15,-3 10-19 0,3-8-19 0,-3 8-22 16,-1 0-22-16,0-7-16 0,-2 7-10 0,0 0-5 16,0 0-5-16,0 0-8 0,0 0 9 0,0 0-3 15,0 0 3-15,0 18-28 0,0-18-38 0,0 21-40 16,0-6-47-16,0 2-11 0,0 2-28 0,0 0-8 15,0 1-22-15,-16-1-35 0,16-2-40 0,0-2-91 16,-14-2-144-16,14-3-29 0,-6-5 100 16</inkml:trace>
  <inkml:trace contextRef="#ctx0" brushRef="#br0" timeOffset="-42069.16">14281 7452 2943 0,'0'-15'15'0,"19"-1"50"0,-10 1 50 15,-1-1 42-15,1 2 23 0,-2-1-20 0,0 4-25 16,-3 1-20-16,-1 2-23 0,-2 3-33 0,-1 1-29 15,0 1-26-15,2 3-19 0,-2 0 1 0,0 0-1 16,0 0 5-16,0 0 5 0,0 0-1 0,0 22 4 16,0-22 2-16,0 24-4 0,0-9 5 0,0 1-1 15,0 1-4-15,0-1-1 0,0 1 0 0,0-3 2 16,0 0 0-16,0-2 7 0,0-3 1 16,0-3 5-16,0 0-2 0,0-3-3 0,0-3 2 15,17 0 1-15,-17 0 23 0,26 0 32 0,-10-19 24 16,1 19 8-16,-2-23 7 0,2 8-17 0,-1-1 0 15,1-2 19-15,-3-2-5 0,1 0 18 0,-2-1 17 16,1-1 8-16,-5 2 26 0,-1 2 29 0,1 1-2 16,-4 1 2-16,-2 3-18 0,0 3-46 0,0 3-30 15,-1 1-47-15,-2 4-37 0,0 0-24 0,0 2-18 16,0 0-1-16,0 0-4 0,0 0 5 0,0 0 11 16,0 23 3-16,0-23 8 0,0 27-5 15,0-9 3-15,-22 3-6 0,22 1-2 0,-15 2 8 16,15 0-1-16,-18 0 4 0,18-1 1 0,-14-1-4 15,7-1 1-15,-4-1 0 0,3-1 1 0,-1-2-3 16,-4-1 3-16,6-2 0 0,-3 0 7 0,-1-4-3 16,2 0-7-16,0 0-25 0,1-3-58 0,-1 0-45 15,-1 0-60-15,1-2-31 0,0 1-5 0,-1-3-2 16,1 2-6-16,-2 0 10 0,2 0 2 0,-2-2-14 16,-1 1-14-16,5 0-31 0,-3-2-32 0,2 0-14 15,0 0-9-15,3 0-11 0,-1-2-87 0,5 0-194 16,1 0 86-16</inkml:trace>
  <inkml:trace contextRef="#ctx0" brushRef="#br0" timeOffset="-41360.28">14626 7400 3329 0,'12'-13'5'0,"1"-1"34"0,-5 4 61 16,1-3 60-16,0 0 34 0,1 3 8 0,-3 3-20 15,0 0-34-15,-6 3-18 0,2 0-35 0,-1 1-38 16,2 0-25-16,-4 1-28 0,0 2-9 0,0 0-7 15,0 0-2-15,0 0 4 0,0 0 6 0,0 0-4 16,0 0 5-16,0 0 0 0,0 0-4 0,0 0 4 16,0 0 0-16,0 13-3 0,0-13-2 0,0 0 2 15,0 0-15-15,11 0 0 0,-11 0 6 0,0 0 2 16,16 0 17-16,-16-17 3 0,18 17-3 16,-8-20-3-16,2 7 0 0,-3-2 1 0,-1-1 4 15,2-2-3-15,-3 3-1 0,1-2 0 0,-3 3-5 16,-2-2 4-16,-2 5-5 0,1-3 3 0,-2 1-1 15,0 0-7-15,0 1 0 0,-26 0-8 0,26 1 0 16,-27 2 6-16,27 1-7 0,-29 3-2 0,13 2 2 16,5 3-1-16,0 0 4 0,1 0 6 0,-1 0-4 15,3 27 1-15,-3-27 10 0,0 28-1 0,5-11 4 16,-2 2-16-16,5 3-15 0,3 2-10 0,0 0-12 16,0 1 2-16,0 0 2 0,0-1 7 0,28 2 2 15,-28-5 10-15,17-1 11 0,-17-5 3 0,23-2 12 16,-23-3 8-16,25-4 2 0,-12-4 1 15,2-2-4-15,1 0 2 0,-1 0 5 0,2-27 11 16,-1 27 5-16,1-33 5 0,-3 12 1 0,1-2-3 16,-1-1 17-16,-4 1 4 0,-3 1 3 0,3-2 5 15,-6 3-10-15,3 1 15 0,-4 1-3 0,-2 5-4 16,1 0-11-16,-2 3-19 0,1 0-5 0,-1 3-10 16,0 2 0-16,0 2-14 0,0 1-11 0,0 2-6 15,0 0-3-15,2 1 0 0,-2 0 4 0,0 0 11 16,0 0-2-16,0 23 8 0,0-23 5 0,0 28-5 15,0-9 4-15,0 3 3 0,0 7-6 0,0 2-2 16,0 1 5-16,0 1-8 0,0 4-17 0,0 0-4 16,0 0-12-16,0 0-7 0,0-4 6 15,0-2-2-15,0-3-5 0,23-4 5 0,-23-3 8 16,0-4 10-16,16-4 21 0,-16-5 8 0,0-2 11 16,9-3 3-16,-9-3-8 0,0 0-6 0,9 0-4 15,-9-25-5-15,5 10 3 0,1-5 1 0,-1-5-5 16,0-4 1-16,-2-4 2 0,4-4 0 0,-2-3 1 15,3-1 2-15,-2 0 3 0,2 1-3 0,0 1 6 16,1 3-9-16,2 1-3 0,0 6-7 0,-1 2-24 16,3 5-24-16,-2 2-56 0,1 3-59 15,1 6-59-15,-1 2-74 0,-3 4-55 0,4 3-44 0,-1 2-109 16,1 0-195-16,1 23 108 0</inkml:trace>
  <inkml:trace contextRef="#ctx0" brushRef="#br0" timeOffset="-40232.74">15210 7116 2850 0,'11'-4'12'0,"-4"0"29"0,6 0 42 15,-4 2 46-15,-1-3 17 0,-4 1-5 0,3 1-20 16,-3 3-28-16,-2-1-16 0,-2 1-14 0,0-1-20 16,0 1-20-16,0 0-11 0,0 0-20 0,0 0-2 15,0 0 0-15,0 0-3 0,0 0 12 0,-17 0-3 16,17 0 4-16,-16 17 5 0,2-17-8 0,0 13 8 15,-3-13-1-15,0 16-4 0,0-8 0 0,2 1-13 16,-1-2-9-16,4 3 3 0,-1-3 3 0,5 0 5 16,1 0 9-16,4 0-3 0,3-1 11 15,0 0 29-15,0-1 33 0,0-2 30 0,0 1 20 0,31 1 11 16,-31 2 4-16,34 0 7 0,-11 0 6 16,-1 1-12-16,4 0-14 0,-4-1-20 0,0 0-27 15,-2-1-15-15,-5 0-16 0,-1-2-25 0,-3 0-2 16,-3 2-19-16,0-2-3 0,-4 0 1 0,-2 2-3 15,-2 1 8-15,0 2 3 0,0 2 4 0,0 1-2 16,0 3 3-16,-22 1-4 0,22 1 4 0,-29 1-2 16,10 1 4-16,-4-1-75 0,-4-1-63 0,4 0-70 15,-5 1-101-15,-1-1-50 0,-2 0-81 0,0-2-78 16,3 0-136-16,-2-1-225 0,4-2 139 0</inkml:trace>
  <inkml:trace contextRef="#ctx0" brushRef="#br0" timeOffset="-28798.79">12051 10647 2628 0,'0'6'3'0,"0"-3"1"16,0-3-2-16,0 2 7 0,0-2 7 0,0 0 26 0,0 0 24 16,0 0 9-16,0 0 5 0,0 0-21 15,0 0-17-15,0 0-18 0,0 0-17 0,0 0-7 16,0 0-3-16,0 0 10 0,0 0 39 0,0 0 15 15,0 0 2-15,0 13 4 0,0-13-27 0,0 0 5 16,0 0 16-16,0 10 20 0,0-10 23 0,0 0 29 16,0 0 17-16,0 6 1 0,17-6-15 0,-3 3-15 15,1 0-20-15,13-1-7 0,2 1-3 0,7-2-8 16,14 2-8-16,5-3-19 0,13 0-20 0,3 0-12 16,11 0 5-16,4 0 18 0,9 0 30 15,3 0 14-15,5 0-1 0,6 0-31 0,1 0-24 0,13 0-25 16,-2 18-15-16,6-18 16 0,4 15 32 15,-3-15 41-15,-1 19 20 0,-8-19 15 0,-8 17-16 16,-11-17-25-16,-11 11-6 0,-14-11-5 0,-11 6-1 16,-15-6 9-16,-9 0 3 0,-10 4-14 0,-7-4-22 15,-9 3-22-15,-7-3-21 0,-5 0-2 0,-1 0-5 16,-2 0-3-16,0 0 4 0,0 0 1 0,0 0 9 16,0 0 8-16,-17 0-1 0,17 0-67 0,-16 0-88 15,16 0-101-15,-19 14-101 0,19-14-33 0,-21 0-21 16,10 12-41-16,-3-12-53 0,3 0-90 0,2 12-164 15,-2-12-148-15,0 0 155 0</inkml:trace>
  <inkml:trace contextRef="#ctx0" brushRef="#br0" timeOffset="188899.2">16638 9779 2125 0,'-5'-11'23'0,"4"11"20"0,-1 0 27 16,2 0 28-16,0 0 3 0,0 0 13 0,0 0-7 15,0 0-16-15,0 0-14 0,0 0-25 0,0 0-17 16,0 0-15-16,0 0-7 0,0 0-10 0,0 0-1 16,0 0 6-16,0 0 51 0,0 0 6 0,0 0 4 15,0 16 1-15,0-16-48 0,0 12-1 16,-16-4-5-16,16 0-1 0,0 2-5 0,-14 1-7 15,14-1 4-15,0 0-4 0,-9 0-1 0,9 3 4 16,0 0-2-16,0 0 1 0,0 1-2 0,0-2 2 16,0 2-29-16,0-1-40 0,0-2-43 0,0-3-50 15,0 0-23-15,0-3-14 0,0-2-5 0,0-1-12 16,0-2-34-16,0 0-107 0,0 0-139 0,-14 0 15 16,14-26 84-16</inkml:trace>
  <inkml:trace contextRef="#ctx0" brushRef="#br0" timeOffset="189051">16582 9719 2711 0,'0'-5'57'0,"0"2"36"0,12 0 26 0,-12 1 25 15,0 1-36-15,6-1-15 0,-6 2-12 0,0-1-19 16,0 1-24-16,0 0-18 0,0 0-18 0,0 0-12 16,0-1-39-16,0 1-64 0,0 0-75 0,0 0-103 15,0 0-106-15,0 0-127 0,0 0-167 0,0 0 108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14:27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 1445 2335 0,'12'0'2'0,"-12"0"-2"0,0 0 4 16,15 0 0-16,-15 0-1 0,0 0 9 0,0 0 12 16,0-13 27-16,0 13 27 0,0 0 16 0,0 0 7 15,0 0-16-15,0 0-20 0,0 0-22 0,0 0-22 16,0 0-11-16,0 0-6 0,0 0 0 15,0 0 4-15,0 0 12 0,0 0 10 0,0 0 8 16,0 0 10-16,0 0 6 0,0 0 6 0,0 0 8 16,0 0 16-16,0 0 9 0,0 0 5 0,16 12 0 15,-16-12-10-15,14 0-5 0,-2 8 7 0,-4-8-5 16,6 6 2-16,2-6-12 0,5 7-15 0,0-5-11 16,3 0-8-16,4 1-2 0,8-2-3 0,0 1 5 15,9 0-4-15,1 1 1 0,4-2-2 0,6 0 1 16,1 0 1-16,7 3-4 0,4-2-2 0,5 1 0 15,5 0-3-15,3 0 25 0,4 1-4 0,6-1-13 16,7-1-2-16,6 1-32 0,5-2 8 16,4 0 40-16,10-1 24 0,1 0 18 0,8 0 10 15,0 0-24-15,5 0-34 0,-1-19-15 0,4 19-17 16,3 0-17-16,10-17 9 0,13 17-3 0,5 0 3 16,14-13 1-16,12 13-7 0,11 0 14 0,12-8-8 15,2 8 8-15,5 0-4 0,0-6-10 0,9 5 0 16,-4-2-3-16,4 0 14 0,0 0-3 0,8 2-1 15,3 1-6-15,4-3 0 0,1 3-1 0,1 0 1 16,3 0 3-16,-5 0-7 0,2 0 0 0,-4 0 0 16,-4 0 7-16,-6 0-3 0,-5 0 3 0,-6 14 0 15,-2-14-11-15,-11 0 7 0,-10 14-2 16,-9-14 2-16,-8 9 4 0,-8-9-3 0,-14 8 7 0,-5-8-11 16,-20 8 7-16,-10-8 1 0,-12 5-8 15,-10-2 4-15,-14-1 1 0,-13-1 7 0,-14 0-1 16,-15-1-3-16,-6 0 0 0,-13 0-3 0,-11 0-5 15,-6 0 1-15,-6 0-80 0,-3 0-71 0,-4 0-80 16,-4 0-97-16,0 0-55 0,0 0-42 0,0 0-21 16,-23 0-28-16,23 0-53 0,-36 0-195 0,8 0 35 15,-4 0 133-15</inkml:trace>
  <inkml:trace contextRef="#ctx0" brushRef="#br0" timeOffset="3883.89">7113 3814 1479 0,'-14'0'48'0,"2"-1"33"0,-2 1 27 0,5-2 45 16,1 2-16-16,0 0 2 0,8-2 0 0,-9 2-20 16,9-1-8-16,-3 1-14 0,1 0-17 0,1-1-12 15,1 1-26-15,-4 0-11 0,4 0-12 16,0 0-8-16,0 0 2 0,0 0-5 0,0 0 0 15,0 0 0-15,0 0 2 0,0 0 3 0,0 0 7 16,0 0 6-16,0 0 9 0,0 0 12 0,0 0 7 16,0 0 9-16,0 0 15 0,0 0 11 0,0 0 6 15,0 0 5-15,0 0-13 0,22 10-17 0,-22-10-20 16,20 0-15-16,1 0-5 0,5 0-1 0,3 0 7 16,7 0 0-16,9 6-2 0,3-6-3 0,10 0-10 15,2 0 3-15,4 0-6 0,9 0-12 0,8 0 4 16,10 0-16-16,7 0-2 0,15 0 9 0,4 0-3 15,13 0 3-15,-1 0 5 0,9 0-1 16,-3 0 4-16,0 0 7 0,0-15-6 0,2 15-2 16,1 0-2-16,-3-11 1 0,3 11-3 0,0 0 1 15,2 0 0-15,0 0 6 0,-1 0 18 0,-4 0 9 16,-7 0 0-16,-4 0-5 0,-6 0-11 0,-10 0 1 16,-10 0 3-16,-8 0-4 0,-11 0 1 0,-9 0-9 15,-12 0-4-15,-2 0 2 0,-13 0-10 0,-6 0 3 16,-7 0-2-16,-4 0-6 0,-10 0 5 0,-5 0-2 15,-4 0-5-15,-5 0-10 0,-2 0-43 0,0 0-42 16,0 0-53-16,0 0-41 0,0 0-5 0,0 0-20 16,-20 0-19-16,20 0-39 0,-24 16-70 0,12-16-118 15,-7 0-195-15,-1 18 39 0,-2-18 121 16</inkml:trace>
  <inkml:trace contextRef="#ctx0" brushRef="#br0" timeOffset="7536.45">8645 4618 1822 0,'-7'-13'6'15,"2"13"-3"-15,5 0 0 0,-5 0 0 0,5 0 2 16,0 0 13-16,0 0 15 0,0 0 14 0,0 0 9 16,0 0 2-16,0 0-10 0,0 0-7 0,0 0-17 15,0 0-16-15,0 0-1 0,0 0-7 0,17 0-1 16,-17 0 3-16,0 0 2 0,16 0 7 0,-16 0 3 15,17 0 3-15,-3 0-4 0,1 0 0 0,4 0-3 16,7 0-6-16,4 12 3 0,4-12-8 0,5 6-6 16,6-6 3-16,8 7 4 0,6-2-3 0,4-2 8 15,10 1 27-15,5 0 11 0,6-2 22 0,6 2 24 16,1-1-16-16,6-1-14 0,7 1-21 16,4-1-27-16,9 1-15 0,8 1 0 0,6 2 13 15,10 1 27-15,3-1 21 0,7 1 6 0,-4 1 1 16,4 0-13-16,-10-1-12 0,-1-1-7 0,-13-1-12 15,-3-2-11-15,-9 1-4 0,-6 1 0 0,-10 0 3 16,-7-1-1-16,-7-1 3 0,-10 2 1 0,-7-3-2 16,-9 1-3-16,-9-1-1 0,-10-1-4 0,-11 0-2 15,-10-1-16-15,-3 1-55 0,-10-1-61 0,-2 0-67 16,-4 1-41-16,0 1-26 0,0 2-107 0,-21 1-150 16,21 0 4-16,-28-1 80 0</inkml:trace>
  <inkml:trace contextRef="#ctx0" brushRef="#br0" timeOffset="12822.56">5681 5254 1452 0,'1'-1'42'16,"1"-1"27"-16,-2 2 14 0,0 0 18 0,0 0-25 15,1 0-9-15,1 0 0 0,-2 0 0 0,0 0-1 16,0 0 6-16,0 0 0 0,0 0-3 0,0 0 1 16,0 0-7-16,0 0-7 0,0 0-4 0,0 0 0 15,0 0-2-15,0 0-3 0,0 0 2 0,0 0-8 16,0 0-4-16,0 0 13 0,0 0 3 0,0 0 5 16,0 0 9-16,0 0-7 0,0 0-3 15,12 0 8-15,-12 0-10 0,9 0 0 0,-9 0-1 0,19 0-15 16,-5 12 4-16,2-12 0 0,4 0 4 15,3 8 8-15,2-8 2 0,4 8 3 0,2-8-3 16,8 6 2-16,-1-6 3 0,3 6 3 0,8-2-6 16,0-2-3-16,10 1-2 0,5-1-9 0,4-1-12 15,10 0-15-15,9-1-16 0,15 3-6 0,11 0 5 16,16-1 6-16,9 0 0 0,10 1 2 0,7 0-2 16,7 1-4-16,2-2 0 0,7 0-6 0,-2 0 2 15,0 0 5-15,-1 0-3 0,1 2 6 0,6 0-1 16,-1 1-6-16,-3 2 9 0,-5-1 10 0,-9 1 3 15,-3 1 13-15,-9-1-4 0,-6 0-3 0,-7 0 11 16,-13-2-6-16,-10-1-2 0,-10-1-2 16,-4 0-15-16,-7-1-1 0,-10-2-4 0,-13 2-3 15,-6-2 4-15,-12 0-6 0,-9 1 1 0,-7-1 0 16,-7 0-6-16,-10 0-7 0,-2 1 2 0,-7-1-3 16,-1 0-37-16,-4 0-40 0,4 0-49 0,-4 0-68 15,0 0-32-15,0 0-19 0,0 0-33 0,0 0-23 16,-24 0-63-16,24 17-126 0,-32-17-231 0,4 0 92 15</inkml:trace>
  <inkml:trace contextRef="#ctx0" brushRef="#br0" timeOffset="13960">662 6153 1686 0,'0'6'36'0,"0"-2"27"0,0-3 18 16,0 2 32-16,0-2-6 0,0 0 7 0,0-1 22 15,0 0-5-15,0 0-4 0,0 0-7 0,0 0-14 16,0 0-8-16,0 0-12 0,0 1-12 0,0-1-16 16,0 0-11-16,0 0-11 0,0 0-7 0,11 0-3 15,-11 0 8-15,0 0 14 0,11 0 17 0,-11 0 19 16,9 0 2-16,4 0-11 0,1 13-12 15,6-13-18-15,6 0-1 0,1 13 12 0,7-13-1 0,5 10 7 16,1-10-3-16,6 0-9 0,3 7 2 16,2-7-7-16,2 0-1 0,2 0-4 0,0 0 8 15,4 0 3-15,1-18 2 0,-2 18 3 0,2 0-13 16,2-21-1-16,7 21-3 0,-4-15 1 0,9 15 6 16,4-14-11-16,10 14-11 0,9-14-13 0,13 14-11 15,3-10 0-15,7 4 4 0,9 3-6 0,-1-1 4 16,9 1 6-16,-8 2 10 0,-2-1 14 0,-7 2 0 15,-4 0 3-15,-12-1-1 0,-8 1 13 0,-12 0 11 16,-9-2 9-16,-6 2 9 0,-13-1-10 0,-3 1 4 16,-9 0-3-16,-6-2-13 0,-5 2-8 15,-5-1-21-15,-9 0-11 0,-2 1-10 0,-5-1-4 0,-3 1 4 16,-4-1-7-16,-3 1 6 0,-1 0 0 0,-1 0-10 16,0 0-39-16,0 0-74 0,0 0-56 15,0 0-62-15,0 0-41 0,0 0-21 0,0 0-61 16,0 0-43-16,0 0 3 0,0 0-32 0,-14 0-72 15,14 16-206-15,0-16 57 0,-15 0 122 0</inkml:trace>
  <inkml:trace contextRef="#ctx0" brushRef="#br0" timeOffset="24261.25">1825 6932 1943 0,'0'0'22'0,"0"0"6"0,0 0 11 0,0 0 20 16,0 0-1-16,0 0 22 0,0 0 18 0,0 0 6 16,0 0 8-16,0 0-1 0,0 0-7 0,0 0-6 15,0 0-15-15,0 0-17 0,0 0-14 0,0 0-10 16,0 0-5-16,0 0 5 0,0 0 2 0,0 0 6 16,0 0 3-16,0 0-1 0,0 0 2 0,0 0-7 15,0 0-6-15,0 0-4 0,0 0-5 0,0 0-1 16,0 0 3-16,0 0 2 0,0 0 2 0,0 0 3 15,0 0 4-15,0 0 3 0,0 0-6 0,0 0-7 16,0 0-13-16,0 0-14 0,17 0-3 16,-17 0-8-16,19 0 0 0,-4 0 5 0,2 0 1 15,5 0 7-15,1 0-3 0,8 0 2 0,2 0-1 16,6 0-2-16,-1 0 3 0,9 0-1 0,6 0-6 16,-2 0 0-16,11 0 2 0,0 0-1 0,6 8 5 15,2-8-2-15,3 0-4 0,5 0 3 0,1 6 15 16,5-6 18-16,0 0 21 0,-4 0 11 0,6 0 1 15,-6 0-10-15,1 0-15 0,-3 0-18 0,-4 0-14 16,-5 0-9-16,-1-13 2 0,-3 13 3 0,2 0-4 16,7 0 3-16,5 0-9 0,8 0 2 0,7 0 10 15,3 0 31-15,7 0 6 0,-1 0 0 16,-7 0-5-16,-6 15-35 0,-9-15-3 0,-11 0-2 16,-8 0-1-16,-10 0 27 0,-5 8 29 0,-5-8 29 15,-8 0 22-15,-3 0 1 0,-8 0-25 0,-7 0-28 16,-5 0-24-16,-2 0-31 0,-6 0 1 0,-3 0-4 15,0 0 0-15,0 0 3 0,0 0-6 0,0 0-1 16,0 0-23-16,0 0-62 0,0 0-77 0,0 0-85 16,0 0-94-16,0 0-73 0,0 0-36 0,0 0-8 15,0 0-64-15,0 0-159 0,0 20-20 0,0-20 94 16</inkml:trace>
  <inkml:trace contextRef="#ctx0" brushRef="#br0" timeOffset="25045.51">5743 7010 1772 0,'-2'0'52'0,"2"0"23"16,0 0 23-16,0 0 25 0,0 0-24 0,0 0 2 15,0 0-3-15,0 0 1 0,0 0-10 0,0 0-5 16,0 0-5-16,0 0-12 0,0 0-6 0,0 0-8 16,0 0 2-16,0 0-4 0,0 0 7 0,0 0 2 15,0 0 1-15,0 0 6 0,9 0 3 16,-9 0 5-16,0 0 3 0,0 0 6 0,0 0-12 15,11 0-2-15,-1 0 0 0,-1 0 0 0,6 0 13 16,6 0 8-16,3 0 1 0,6 0 5 0,9 0-11 16,3 0-11-16,12 0-6 0,8 0-15 0,9 0 1 15,10 0 18-15,5 0 8 0,10 0 7 0,3-19 16 16,5 19-12-16,5 0-17 0,4 0-14 0,8-11-31 16,6 11-15-16,7 0 40 0,-4 0 14 0,4 0 12 15,1 0 7-15,-3 0-18 0,-6 0 15 0,-10 0 21 16,-9 16 16-16,-4-16-9 0,-10 0-14 0,-13 0-12 15,-8 0-10-15,-15 0 5 0,-12 8-17 16,-9-8-24-16,-13 0-15 0,-7 0-26 0,-5 0-3 0,-7 0 6 16,-4 0-12-16,0 0 5 0,0 0-12 15,0 0-54-15,0 0-106 0,0 0-112 0,0 0-73 16,0 0-19-16,-18 0 15 0,18 0 3 0,-17 0-61 16,1 0-86-16,-3 0-94 0,-2 17-169 0,-6-17-48 15,2 0 158-15</inkml:trace>
  <inkml:trace contextRef="#ctx0" brushRef="#br0" timeOffset="27436.45">2044 6176 959 0,'-14'0'40'0,"14"0"30"16,0 0 28-16,0 0 37 0,0 0-1 0,0 0 11 15,0 0 12-15,0 0 7 0,0 0 3 16,0 0-2-16,0 0-6 0,0 0-4 0,0 0-13 16,0 0-4-16,0 0-8 0,0 0-13 0,0 0-8 15,0 0-5-15,0 0-7 0,0 0-5 0,0 0-4 16,0 0-11-16,0 0-4 0,0 0-6 0,0 0-14 15,0 0-10-15,0 0-11 0,0 0-11 0,0 0-8 16,0 0-6-16,0 0-6 0,0 0-4 0,0 0 6 16,0 0 38-16,0 0 18 0,0 16 11 0,0-16 6 15,0 15-38-15,0-15-4 0,-19 23-5 0,19-9-4 16,-15 2-1-16,15 2-2 0,-16 6 5 0,16 1 0 16,-17 3 6-16,8 5 2 0,1 1-7 0,-1 2-5 15,-4 1-2-15,7 1-12 0,-6-1-1 0,5 0 8 16,0 1 10-16,0-2 6 0,-2-2 11 15,4 0-4-15,2-4-7 0,-1-2-3 0,4-2-6 16,-3-3-3-16,3-2-7 0,-2-2-3 0,2-2-1 16,0-3-3-16,-2-1-1 0,2-3 1 0,-1-1-11 15,-1-2 5-15,2-1 0 0,0-2 2 0,0 0 3 16,-4-1-3-16,4-3-49 0,0 0-45 0,0 3-43 16,0-3-62-16,0 0-29 0,0 0-48 0,0 0-56 15,0 0-57-15,0 0-91 0,0 0-245 0,-3 0-36 16,1 0 120-16</inkml:trace>
  <inkml:trace contextRef="#ctx0" brushRef="#br0" timeOffset="32700.93">1916 6136 915 0,'0'0'22'16,"0"17"18"-16,0-17 23 0,0 0 21 0,0 0-1 15,16 11 8-15,-16-11 12 0,0 0 5 0,0 0 4 16,6 8 3-16,-6-8-10 0,0 0-5 0,0 0-5 15,0 0-12-15,0 0-9 0,0 0-9 0,0 0 4 16,0 0 5-16,0 0-1 0,0 0 2 0,0 0-10 16,0 0-8-16,0 0-4 0,0 0-2 0,0 0-2 15,0 0-7-15,0 0 4 0,0 0-6 0,0 0 5 16,0 0 9-16,0 0 7 0,0 0 3 0,19 0-11 16,-19 0-4-16,15 0-8 0,-2 0 7 15,1 0 9-15,3 0-3 0,-2 0-3 0,7 0-7 16,-5 0-8-16,5 0 0 0,-2 0-4 0,2 0-3 15,-2 0 0-15,8 0-2 0,-2 0 6 0,1 0 2 16,1 11-7-16,1-11-1 0,2 0-5 0,2 0-6 16,-1 0 5-16,2 0-1 0,-6 0 3 0,8 0 3 15,-6 0 2-15,-6 0 2 0,3 0 0 0,-5 0-8 16,2-13-2-16,-3 13-4 0,0 0-5 0,-2 0-2 16,1-11-3-16,5 11 1 0,-3-6-5 0,4 6 6 15,-3-6-3-15,4 6-3 0,1-3 9 0,-2 1-9 16,-1-1 3-16,4 2-4 0,-1-1-6 15,2 1 5-15,-2-1-2 0,-5 1 4 0,6-1 0 16,-2 1 1-16,-5 0-3 0,6 1-1 0,-5 0-1 16,0-2-2-16,-3 1 3 0,4 1-1 0,-4 0 1 15,-3 0-2-15,5 0 3 0,-2 0-1 0,-5 0-1 16,5 0 2-16,-1 0-3 0,0 0-1 0,-1 0 3 16,-1 0-3-16,-1 0 5 0,3 0-1 0,-2 0 2 15,1 0 2-15,-1 0-2 0,-1 14 0 0,1-14 1 16,-2 0-2-16,-1 0 4 0,0 8 3 0,-4-8 4 15,-1 0 8-15,-3 0 5 0,4 6 3 16,-4-6 4-16,3 0-3 0,-4 4-5 0,4-4 0 0,-1 0-10 16,3 1-5-16,1-1-2 0,-3 0-4 15,2 0 1-15,3 0 3 0,0 0-4 0,-1 0 1 16,1 0 2-16,0 0 1 0,1 0 3 0,1 0 5 16,-1 0-4-16,2 0 2 0,-1 0 1 0,2 0-3 15,-1 0 1-15,0 0-3 0,-1 0-1 0,1 0-3 16,0 0 4-16,0 0-7 0,2 0 3 0,-2 0-1 15,0 0-2-15,0 0 7 0,-1 0-3 0,-1 0 3 16,2 0 0-16,-1 0-5 0,1 0 0 0,0 0 0 16,0 0-3-16,5 0 0 0,-4 0 0 0,-1 0-4 15,2 0 1-15,3 0 2 0,-2 0 1 0,-1 0 1 16,1 0 0-16,0 0 0 0,-3 0 1 16,0 0-4-16,0 0 7 0,-1 0-5 0,-1 0-3 15,-1 0 6-15,0 0-9 0,-3 0 6 0,1 0 5 16,-2 0-7-16,1 0 13 0,-1 0 5 0,-2 0 8 15,3 0 14-15,-3 0-3 0,3 0-3 0,0 0-11 16,-4 0-8-16,6 0-5 0,-1 0-1 0,-3 0-5 16,2 0-2-16,0 0-1 0,-3-13-5 0,3 13 8 15,-2 0 0-15,0 0-4 0,4 0 1 0,-2 0-6 16,1 0 0-16,-1 0 5 0,3 0 8 0,0 0-8 16,1 0 5-16,-2 0-6 0,-1 0-5 0,2 0 12 15,-6 0 0-15,3 0 0 0,1 0-2 16,-4 0 1-16,1 0-9 0,-2 0 3 0,5 0 6 15,-6 0-3-15,5 0 5 0,-2 0-3 0,1 0-6 16,-1 0-2-16,2 0-2 0,0 0 7 0,1 0 7 16,-1 0-4-16,-2 0-4 0,2 0 1 0,2 0-3 15,-2 0-2-15,-4 0 7 0,6 0-5 0,-6 0 0 16,4 0 7-16,-3 0-4 0,-2 0 0 0,1 0 0 16,0 0 1-16,-4 0-1 0,2 0-1 0,1 0 1 15,-3 0-6-15,-1-11 6 0,-1 11 4 0,1 0-4 16,0 0 9-16,-2 0-8 0,3 0-1 15,-3 0 8-15,0 0-11 0,1 0 3 0,-1 0 0 16,0 0-9-16,0 0 11 0,0 0 2 0,0 0-1 0,0 0 3 16,0 0-8-16,0 0 5 0,0 0-4 15,0 0-2-15,0 0 2 0,0 0-4 0,19 0 2 16,-19 0 3-16,12 0-2 0,-12 0 1 0,14 0 1 16,-14 0-2-16,11 0 3 0,-11 0-1 0,11 0 1 15,-11 0-1-15,11 0 3 0,-8 0-6 0,-2 0 5 16,1 0 0-16,1 0-11 0,0 0 7 0,0 0-4 15,0 0 0-15,1 0 9 0,-1 0-3 0,1 0-3 16,3 0 2-16,-6 0 0 0,7 0-2 0,-7 0 5 16,2 0-2-16,-1 0 0 0,1 0 0 0,-1 0-2 15,-2 0 4-15,0 0-7 0,0 0 6 16,0 0 2-16,0 0-5 0,0 0 8 0,0 0-3 16,0 0-3-16,0 0 4 0,0 0 3 0,0 0 23 15,0 0 22-15,0 0 13 0,0 0 4 0,0 0-26 16,0 0-20-16,0 0-12 0,0 0-13 0,0 0 8 15,0 0-5-15,0 0-1 0,0 0 7 0,0 0-11 16,0 0 7-16,0 0 0 0,0 0-6 0,0 0-1 16,0 0-4-16,0 0 4 0,-11 0-7 0,11 0 6 15,0 0 5-15,0 0 5 0,0 0 9 0,0 0 1 16,-8 0 1-16,8 17 10 0,-3-17 39 0,-2 21 21 16,-1-10 10-16,1 1-6 0,2-1-38 0,-4 3-11 15,3 1-11-15,0 0 1 0,-4 1-8 16,5 1-6-16,-3 1 1 0,0 2-15 0,1 2 14 15,0-1-5-15,-1 0-5 0,1 2 5 0,-4-2 3 16,6-1 0-16,-3 0 0 0,0 0-12 0,1-1 7 16,0 0 1-16,-3-1 7 0,5-1 25 0,-1 0 0 15,-4 1 3-15,5-1-4 0,-3-1-15 0,-2-1-17 16,3 1-7-16,-1-2 6 0,1 0-9 0,2-2 5 16,-1 1 4-16,-4-2-9 0,5 0 2 0,0 0 1 15,-4-1 0-15,4 0 0 0,3 0 4 16,-4 0 0-16,2-1-3 0,-3 1 0 0,4-1-7 15,-2 0 13-15,3 0-9 0,-2 0 6 0,2-2 0 0,-1 3-9 16,1-2 9-16,-2 0-6 0,1 0 7 16,1-1-7-16,0 0 3 0,0 0 0 0,0-1 16 15,0 0 7-15,0 0 8 0,0-2 7 0,-2 0-5 16,-1-1 4-16,3 0-8 0,0 0-7 0,-2-2-3 16,2-1-16-16,-1 2 6 0,1-2 2 0,0 1-2 15,0-1 18-15,0 0 13 0,0 0 11 0,0 0 11 16,0 0-3-16,0 0-11 0,0 0-10 0,0 0-12 15,0 0-4-15,0 0-13 0,0 0 1 0,0 0-3 16,0 0-1-16,0 0 2 0,0 0-6 0,0 0-2 16,0 0-7-16,0 0 2 0,0 0 4 0,0 0 0 15,0 0 1-15,0 0 0 0,0 0-2 16,0 0 2-16,0 0-1 0,0 0 1 0,0 0 0 16,0 0 1-16,0 0 0 0,0 0-11 0,0 0-71 15,0 0-92-15,0 0-192 0,0 0-193 0,0 0-101 16,0 0-113-16,0 0-50 0,0-18-214 0,0 18-9 15,0-17 203-15</inkml:trace>
  <inkml:trace contextRef="#ctx0" brushRef="#br0" timeOffset="127967.4">3906 8392 1496 0,'0'0'44'16,"-11"0"26"-16,11 0 26 0,0 0 27 0,0 0-11 15,0 0-2-15,0 0 4 0,0 0-8 0,0 0-8 16,0 0-9-16,0 0-13 0,0 0-9 0,0 0-13 16,0 0-7-16,0 0-6 0,0 0-4 0,0 0-3 15,0 0 2-15,0 0 0 0,0 0 2 0,0 0 1 16,0 0 0-16,0 0-3 0,0 0-4 16,13 0-2-16,-13 0-4 0,12 0 8 0,-2 0 12 15,2 0 5-15,4 0 7 0,1 0-5 0,3 0-6 16,-3 10-3-16,5-10-3 0,-5 0 10 0,1 0 2 15,3 0 6-15,0 0 0 0,-2 0-11 0,4 0-6 16,0 5-4-16,4-5-1 0,-2 0 8 0,1 0 4 16,2 0-4-16,1 3-1 0,1-3-5 0,-1 0-2 15,3 1-2-15,-1 0-7 0,1-1-3 0,1 1 0 16,-2-1 8-16,1 2 6 0,4-1 4 0,1 0 1 16,-2-1-9-16,6 1-7 0,0 0 0 0,-1-1-1 15,8 1 10-15,2-1-3 0,4 0-8 0,4 0-8 16,-2 0-3-16,4 0 19 0,2 0 8 15,-1 0 6-15,1 0-7 0,0 0-27 0,-5 0-8 16,-2 0-3-16,-7 0-5 0,-2 0 14 0,-2-11 12 16,-1 11 6-16,-1 0 19 0,-3 0 2 0,0 0-3 15,3 0 0-15,-5 0-4 0,5 0 1 0,-5 0-1 16,2 0 3-16,-3 0-2 0,4 0 3 0,-1 0 5 16,3 0-7-16,0 0 1 0,1 0-2 0,2 0-12 15,-1 0 15-15,1 0-6 0,3 0 13 0,1 0 7 16,-2 0-18-16,-2 0 2 0,2 0-14 0,-1 0-9 15,-2 0-1-15,4 0 1 0,-5 0 2 16,7 0 12-16,-4 0 2 0,2 0-3 0,2-13-10 16,-2 13-5-16,3 0-5 0,2 0 1 0,-2-9-6 15,5 9-7-15,-3-5 0 0,5 5-7 0,-1-7 7 16,-1 4 1-16,3 1 1 0,-3-2 0 0,0 3-3 16,1-1-3-16,2 1-2 0,0-2-1 0,2 3 14 15,-4-1-1-15,8-1 0 0,0 2 8 0,-1-1 0 16,0 0 12-16,-2 0 5 0,0 0-5 0,-5-1-6 15,-4 0-10-15,0 0 3 0,-3-1 7 0,-9 2 11 16,-3-2 8-16,-3 2 6 0,-4-1 2 0,-1 1-11 16,-5-1-3-16,-5 1-6 0,-3 1-7 0,-1-2-2 15,-4 2-4-15,0-1-7 0,-5 1-8 0,0 0 2 16,-4-1-8-16,1 1 3 0,0 0 0 16,-2 0-4-16,1 0 3 0,-3 0-6 0,0 0-12 15,0 0-87-15,1 0-96 0,-1 0-137 0,0 0-122 16,0 0-27-16,0 0-25 0,0 0-12 0,0 0-20 15,0 0-37-15,-17 0-86 0,17 0-148 0,-12 0 126 16,12 0 150-16</inkml:trace>
  <inkml:trace contextRef="#ctx0" brushRef="#br0" timeOffset="129007.25">1143 9049 1995 0,'0'0'24'0,"0"0"15"0,0 0 18 16,0 0 22-16,0 0 11 0,0 0 23 16,0 0 20-16,0 0 15 0,0 0-3 0,0 0-11 15,0 0-18-15,0 0-25 0,0 0-30 0,0 0-21 16,0 0-19-16,11 0-11 0,-11 0 3 0,0 0-4 16,0 0-1-16,10 0 1 0,-3 0-7 0,3 0 3 15,7 0 3-15,1 0 8 0,9 0 18 0,7 0 14 16,8 0 12-16,6 0 6 0,3 12-8 0,14-12-7 15,5 0-7-15,16 11-5 0,8-11-2 0,15 8 4 16,12-8-2-16,11 8-1 0,15-4-7 0,10 0-8 16,9 0-3-16,10 0 0 0,7 0 8 0,-5 1-1 15,1 1-2-15,4-1 2 0,2 1 2 16,-5 0 17-16,-6 0 16 0,-15-1 4 0,-5 0 2 16,-5-1-5-16,-9-1-3 0,-8-1 16 0,-14-2 6 15,-10 0 10-15,-7 0-13 0,-11 0-23 0,-6 0-15 16,-8-21-17-16,-12 21 0 0,-5-14-5 0,-9 14-9 15,-9-14-5-15,-8 14-3 0,-7-12-6 0,-7 12 1 16,-5 0-29-16,-5-7-79 0,-4 7-72 0,-2 0-92 16,-3 0-102-16,0 0-55 0,0 0 6 0,0 0-32 15,0 0-113-15,0 21-144 0,0-21 71 0</inkml:trace>
  <inkml:trace contextRef="#ctx0" brushRef="#br0" timeOffset="129876.08">8608 8951 2286 0,'0'-2'-3'0,"5"-1"0"0,-5 2 0 16,1 1-4-16,-1 0 8 0,0 0 26 0,0 0 27 15,0 0 47-15,0 0 18 0,0 0 7 0,-17 16-10 16,17-16-32-16,0 0-8 0,-15 0-20 0,15 14-5 16,-17-14 3-16,17 10-9 0,-16-10-7 0,16 10-10 15,-14-10-3-15,14 10 7 0,-11-10 18 0,11 5 28 16,-3-2 20-16,3-3 28 0,0 0 21 0,0 0 16 16,0 0-4-16,0 0-25 0,23 0-37 0,-4 0-38 15,0 0-4-15,12 0 17 0,9 0 26 0,7 0 21 16,9 0 7-16,12-14-32 0,14 14-34 0,11 0-30 15,22-10-27-15,5 10 5 0,15 0 22 16,17-7 22-16,11 7 24 0,9 0 31 0,5 0-6 0,-2 0-2 16,-2 0 4-16,2 0-25 0,-4 0 12 0,0 0 8 15,-12 13 5-15,-10-13 12 0,-10 0 4 16,-3 0-9-16,-12 0-7 0,-7 0-1 0,-15 0-7 16,-12-16-9-16,-4 16-16 0,-15 0-16 0,-4 0-18 15,-13-11-1-15,-9 11-2 0,-6 0-7 0,-13 0-5 16,-4-8-14-16,-9 8-12 0,-7 0-10 0,-5 0-68 15,1 0-82-15,-2 0-111 0,0 0-97 0,0 0 24 16,0 0-14-16,-28 0 28 0,28 0 0 0,-36 17-105 16,5-17-51-16,-1 19-76 0,-12-6-145 0,-4-2-177 15,-11-1 153-15</inkml:trace>
  <inkml:trace contextRef="#ctx0" brushRef="#br0" timeOffset="130987.42">844 9879 1592 0,'0'0'39'0,"0"0"22"16,0 0 25-16,0 0 31 0,0 0-1 0,0 0 6 15,0 0 8-15,0 0-6 0,0 0-9 0,0 0-8 16,0 0-13-16,12 0-9 0,-12 0-15 15,0 0-8-15,0 0-13 0,0 0-4 0,0 0-3 16,0 0-6-16,6 0 7 0,-6 0-1 0,8 0-1 16,-8 0 10-16,5 0 0 0,-2 0-3 0,5 0 1 15,-5 0-6-15,8 0-3 0,-5 0 3 0,8 0 5 16,0 0 3-16,3 0 9 0,2 0 3 0,5 0 5 16,-2 0 2-16,6 0-4 0,2 0-10 0,4 0-12 15,4 0 1-15,-2 0 5 0,9 0 9 0,2 0 7 16,-1 0 7-16,10 0-1 0,-3 0 6 0,3 0 1 15,-5 0-11-15,11 0-22 0,2 0-10 0,7 0-15 16,10 0 10-16,4 0 28 0,12 0 2 16,3 0 12-16,15 0-9 0,-3 0-22 0,8 0-3 15,-1 0-11-15,-1 0-8 0,8 0-5 0,1 0 3 16,0 0 1-16,1 0 30 0,5 0 20 0,-4 14 5 16,4-14 0-16,-2 0-26 0,1 0-15 0,-2 10-13 15,2-10 5-15,-3 0 8 0,1 7 20 0,2-7 17 16,0 7 13-16,-1-7-1 0,-3 6 7 0,-3-3-4 15,-7-2-9-15,0 0 3 0,-10 0-14 0,-5-1 7 16,-12 0 6-16,-10 0 8 0,-8 0 14 0,-11 0-1 16,-11 0 13-16,-7-17-3 0,-9 17-7 0,-4 0-7 15,-6-13-17-15,-6 13-18 0,-7 0-13 0,-4-8-15 16,1 8-16-16,-5 0-7 0,-3 0-10 16,-1 0-4-16,0 0 2 0,0 0-2 0,0-4 0 15,0 4 1-15,0 0-6 0,0 0 0 0,0 0 6 16,0 0-11-16,0-3-31 0,0 3-50 0,0 0-76 15,0 0-95-15,0 0-127 0,0 0-101 0,0 0-82 16,0 0-71-16,0 0-43 0,0 0 14 0,-14 14-87 16,14-14-157-16,0 13 207 0</inkml:trace>
  <inkml:trace contextRef="#ctx0" brushRef="#br0" timeOffset="183618.41">8195 9796 2269 0,'0'0'14'0,"-12"0"-1"0,12 0-2 0,0 0 4 0,-6 0 1 16,6 0 24-16,0 0 26 0,0 0 26 15,0 0 17-15,0 0 12 0,0 0-1 0,0 0-8 16,0 0-14-16,0 0-21 0,0 0-11 0,0 0-9 16,0 0-8-16,0 0 5 0,0 0 8 0,0 0 11 15,0 0 8-15,0 0 2 0,0 0-5 0,0 0-6 16,0 0-9-16,0 0-12 0,0 0-10 0,0 0-5 16,0 0-1-16,20 0 4 0,-20 0 3 0,26 0 8 15,-6 0 0-15,8 14 1 0,5-14 2 0,7 0 6 16,8 0 2-16,4 10-5 0,7-10 5 0,3 0-16 15,3 0-2-15,9 0 4 0,4 0-6 0,7 0-4 16,5 0-16-16,13 0-8 0,10 0-14 0,7 0 0 16,10 0 3-16,2 0 1 0,8 17 2 15,7-17-1-15,-4 0 8 0,1 15 0 0,-7-15 7 16,-2 0 11-16,-8 12 6 0,0-12 13 0,-10 0 19 16,-8 10 0-16,-4-10-11 0,-10 0-8 0,-4 0-13 15,-5 0-1-15,-13 0 4 0,-3-15-12 0,-16 15-1 16,-4 0-13-16,-13-16 0 0,-9 16 0 0,-10 0-4 15,-2 0-14-15,-8-9-64 0,-4 9-84 0,-2 0-94 16,-2 0-105-16,0 0-64 0,0 0-55 0,-19 0-94 16,1 0-231-16,-7 0-85 0,-9 20 138 0</inkml:trace>
  <inkml:trace contextRef="#ctx0" brushRef="#br0" timeOffset="184897.93">1108 10687 2067 0,'-5'0'27'0,"-1"3"10"15,0-3 15-15,4 1 24 0,-1-1 5 0,3 0 31 16,0 0 18-16,0 0 9 0,0 1 2 0,0-1-9 16,0 0-1-16,0 0-2 0,0 0-10 0,0 0-3 15,0 0-7-15,0 0-6 0,0 0 1 0,0 0-1 16,0 0 5-16,0 0 2 0,0 0-1 0,0 0-4 15,0 0-8-15,0 0-24 0,17 0-21 0,-17 0-17 16,14 0-18-16,-2 0 7 0,2 0 10 0,3 0 4 16,5 0 13-16,6-12 0 0,3 12-3 15,2 0 1-15,9 0 3 0,-4-9 9 0,9 9 5 16,-2 0 13-16,2-7 11 0,7 7-9 0,-3-6 0 16,-1 3-10-16,6-1-13 0,-3 3 16 0,1-2-2 15,3 0 1-15,-1 2-9 0,0-2-4 0,-3 2-8 16,4-1-5-16,2 1-3 0,0-1-30 0,6 2-2 15,1 0-1-15,7-1-3 0,4 1 7 0,4 0-11 16,4 0-3-16,1 0-3 0,5 0-4 0,1 0 10 16,-1 0-3-16,6 0 3 0,0 0 8 0,-3 0-6 15,0 0 3-15,-1 0-1 0,-3 0 3 0,-1 0 7 16,-2 0 20-16,-2 0 27 0,-3 0 7 16,1 0 5-16,2 0-16 0,0 0-27 0,4 0-13 15,-4 0-5-15,1-12-2 0,1 12 4 0,-4 0 4 16,3 0-1-16,-4 0 11 0,-3 0 11 0,-3 0 10 15,0 0 6-15,-3 0-5 0,-4-5 2 0,-6 5-2 16,-4 0-2-16,-3-3-2 0,-5 1-9 0,-6 1-7 16,-4 0-1-16,-7-1 6 0,-6 0 14 0,-6 1 10 15,-4 0-4-15,-4-1-9 0,-5 1-20 0,-4 1-19 16,-2-1-6-16,2 1-5 0,-5 0-2 0,0 0 0 16,0 0 2-16,0 0-3 0,0 0-3 0,0 0 3 15,0 0-1-15,0 0 1 0,0 0 0 0,0 0 0 16,0 0-1-16,0 0 3 0,0 0 0 15,0 0 1-15,0 0-2 0,0 0 1 0,0 0-3 16,0 0-23-16,0 0-12 0,0-1-19 0,0 1-28 16,0 0-22-16,0 0-58 0,0 0-102 0,0 0-138 15,0 0-126-15,0 0-97 0,0 0-108 0,0 0-105 16,0 0-292-16,-25 0 105 0,25 0 228 0</inkml:trace>
  <inkml:trace contextRef="#ctx0" brushRef="#br0" timeOffset="186488.42">7639 10572 2685 0,'0'0'0'0,"0"0"-5"0,0 0-3 15,0 0 3-15,0 0-3 0,0 0 5 0,0 0 2 16,0 0 5-16,0 0 21 0,0 0 13 0,0 0 20 16,0 0 3-16,0 0-13 0,0 0-7 0,0 0-14 15,0 0-4-15,0 0 7 0,0 0 8 0,0 0 13 16,0 0 12-16,0 0 8 0,0 0 2 0,0 0 20 16,0 12 14-16,0-12 18 0,0 0 4 0,27 0-19 15,-10 9-14-15,3-9-16 0,11 0-4 16,5 8 10-16,14-8 2 0,10 0 0 0,7 4 4 15,10-4-5-15,7 0 1 0,8 0-2 0,9 0-18 16,6 0-23-16,11 0-28 0,14 0-17 0,11-16 0 16,10 16 32-16,12 0 21 0,4 0 17 0,6-12 16 15,7 12-10-15,-4 0 3 0,-4-11-20 0,-8 5-4 16,-6 0 8-16,-8 0 10 0,-9-2 24 0,-2 1 13 16,-7 0 3-16,-11 0 2 0,-9-2-3 0,-6 3-16 15,-9-2-20-15,-12 3-26 0,-8-1-3 0,-17 2-12 16,-14-1-11-16,-11 1-8 0,-9 1-22 0,-9 0-25 15,-10 2-163-15,-7 1-141 0,-2 0-77 16,0 0-53-16,0 0 63 0,-28 0 3 0,0 0-105 16,-8 21-173-16,-13-21-330 0,-15 14 140 0</inkml:trace>
  <inkml:trace contextRef="#ctx0" brushRef="#br0" timeOffset="187389.63">6201 11455 2846 0,'-4'5'2'0,"4"-2"0"0,-1-2 12 16,1 1 33-16,0-2 22 0,0 0 29 16,0 0 15-16,0 0-4 0,0 0 0 0,0 0-6 15,15 0-3-15,-15 0-13 0,16 0 2 0,-16 0 1 16,23 0 2-16,-4 0 16 0,-1 0 11 0,9 0 2 15,1 0 4-15,8 0 1 0,5 0-13 0,6 11 7 16,3-11-1-16,9 0-2 0,4 0 19 0,9 0-5 16,7 0-39-16,8 0-25 0,14-14-45 0,17 14-22 15,7 0 40-15,14 0 17 0,10 0 43 0,14 0 8 16,9 0-8-16,6 0-2 0,-2 0-33 0,-6 0 3 16,9-8-21-16,-7 8-13 0,-1 0 11 0,-3 0 9 15,-10 0 22-15,-9 0 12 0,-6 0-17 16,-4 0-17-16,-11 0-22 0,-9 0-13 0,-12-4-2 15,-10 4-7-15,-6-5-7 0,-5 4-1 0,-10-1-4 16,-11 1 2-16,-9-1 3 0,-14 1-27 0,-7 0-165 16,-11 1-191-16,-9 0-148 0,-9 0-83 0,-6 0 41 15,-21 0 31-15,-9 0-36 0,-9 0-233 0,-13 0-99 16,-14 0 155-16</inkml:trace>
  <inkml:trace contextRef="#ctx0" brushRef="#br0" timeOffset="188257.06">921 12283 1848 0,'-17'13'44'0,"2"-13"28"0,4 0 37 0,3 0 38 15,0 10 1-15,2-10 12 0,0 0-1 0,1 0 2 16,2 7-9-16,0-7-1 0,0 4 5 0,-2-4 3 15,2 0-1-15,3 3-4 0,0-3-14 0,0 0-12 16,-1 0-12-16,1 0-14 0,0 0-6 16,0 0-10-16,0 0-2 0,0 0-3 0,0 0 3 15,0 0 1-15,0 0 5 0,0 0 10 0,0 0 14 16,0 0 31-16,0 0 41 0,0 0 29 0,17 0 10 16,-17 0-9-16,29 0-27 0,-5 0-20 0,2 0-24 15,16 0-21-15,9 0-23 0,11 0-21 0,19 0-6 16,6 0-3-16,17 0-3 0,15 0 5 0,13 0 4 15,17-13-5-15,11 13-2 0,9 0-10 0,13-12-7 16,7 12 5-16,7 0-6 0,9 0-4 0,-5-9 6 16,-1 9 5-16,-7 0 5 0,-4 0-7 15,-3 0-17-15,-8 0-7 0,-10-3 23 0,-10 3 6 16,-6 0-4-16,-5 0-14 0,-13 0-35 0,-4 0-9 16,-16 0 0-16,-13 0 0 0,-9 0 0 0,-10 0 0 15,-11 0 0-15,-17 0 0 0,-10 0 0 0,-9 0 0 16,-11 0 0-16,-7 0 0 0,-5 0 0 0,-7 0 0 15,-4 0 0-15,0 0-59 0,0 0-100 0,0 0-109 16,0 0-136-16,0 0-122 0,0 0-48 0,-20 0-21 16,20 0-2-16,-15 0 11 0,15 0-35 0,-27 16-96 15,10-16-287-15,0 13 126 0,-8-13 185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35:28.9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1313 2116 2297 0,'10'0'-2'16,"3"0"-2"-16,-4 0-2 0,-4 0-6 0,-4 0 2 15,1 0-1-15,-2 0-2 0,1 0 3 0,-1 0 2 16,0 0 1-16,5 0 4 0,-5 19 3 0,0-19 2 15,0 13-2-15,0-13 5 0,0 18 4 0,0-6-2 16,0 0 0-16,-18 0 0 0,18 1-2 0,-22-1 1 16,8 0 3-16,-3-1-8 0,-3-1-11 15,-5-2-4-15,3-1-1 0,-3-3 0 0,-3-2 14 16,3-1 1-16,2-1 1 0,1 0 6 0,1 0 1 16,5-23 13-16,2 23 21 0,6-21 19 0,-1 21 17 15,6-28-5-15,3 14-14 0,0-1-11 0,0-1-19 16,0 2-2-16,31-2-6 0,-31 0-9 0,20 2-7 15,-20 0-4-15,25 3-4 0,-25 0 1 0,22 3-7 16,-22 0-29-16,21 3-45 0,-13 3-54 0,2 2-67 16,0 0-60-16,-2 0-45 0,3 0-44 0,-5 28-110 15,5-28 88-15</inkml:trace>
  <inkml:trace contextRef="#ctx0" brushRef="#br0" timeOffset="388.97">1181 2854 3106 0,'15'0'20'0,"-1"0"7"0,-3-16 13 0,-3 16 32 16,-4 0 13-16,1-14 21 0,-2 14 10 0,-1 0-12 15,1 0-29-15,-3 0-27 0,4 0-30 0,-2 0-26 16,-2 0-12-16,0 0 0 0,2 0 3 15,-2 0 5-15,1 0 4 0,-1 21 2 0,2-9 6 16,-1 3 0-16,-1 4 3 0,2 1 2 0,-2 4-2 16,3 1 3-16,2-1-29 0,-5 2-24 0,0-1-25 15,0-1-30-15,0 1 10 0,0-2 10 0,-30-2 14 16,30 0 22-16,-36-3 4 0,15-3 4 0,-9-2 2 16,1-4 7-16,-2-2 13 0,-2-4 9 0,0-3 8 15,2 0 2-15,2 0 2 0,-2-20-4 0,6 20 9 16,3-29 23-16,2 12 12 0,6-3 18 0,0 0 2 15,3-1-14-15,8 0-7 0,3-1-17 0,0 0-14 16,0 0-13-16,28-1-13 0,-8 1-34 0,7-1-29 16,4 2-51-16,3-1-52 0,9 4-45 15,1 1-58-15,4 1-82 0,2 3-102 0,-2 0-116 16,-3 2 91-16</inkml:trace>
  <inkml:trace contextRef="#ctx0" brushRef="#br0" timeOffset="844.99">2169 1834 2483 0,'7'-7'0'0,"0"1"1"0,-2-1-4 0,1 4 1 15,-1-2-2-15,-4 1-1 0,1 4 4 0,0 0-2 16,-2 0-4-16,3 0-1 0,-2 0-1 0,1 0 3 16,1 0 4-16,-2 17 1 0,3-17 1 0,3 19 0 15,-2-19 3-15,-3 23 1 0,1-8 0 0,1-3 2 16,-4 0-1-16,0 1 0 0,0-1-2 15,0-1-3-15,0-2-1 0,-21-1 4 0,21 0 0 16,-22-2 0-16,8-3 0 0,0-1 0 0,-3-2 0 16,-2 0 1-16,2 0-2 0,-2 0 1 0,2-21 1 15,3 21-1-15,4-22 10 0,-1 22 15 0,1-25 12 16,6 13 8-16,1-2 11 0,3 1-13 0,0-2-9 16,0 3-16-16,0 0-20 0,26 0-5 0,-26 1-9 15,23 2 2-15,-7 2 2 0,-1 2-4 0,2 3-23 16,2 2-43-16,3 0-54 0,-5 0-64 0,1 25-62 15,0-9-74-15,-1 2-40 0,1 4-94 0,-5 0 75 16,-2 3 117-16</inkml:trace>
  <inkml:trace contextRef="#ctx0" brushRef="#br0" timeOffset="1220.99">2157 2410 2847 0,'14'0'9'0,"0"-15"22"0,-3 15 41 16,-11-14 50-16,17 14 25 0,-12-14 10 0,4 14-21 15,-9-9-41-15,5 9-36 0,-2 0-33 0,-3 0-28 16,4 0-12-16,-4 0-6 0,3 0-4 0,-3 0 4 16,0 0 4-16,0 0 7 0,0 0 8 15,0 0-7-15,0 19-29 0,0-19-18 0,0 18-23 16,0-18-18-16,0 21 2 0,0-9 2 0,-18-1 2 15,18-1 14-15,-20 1 15 0,9-2 0 0,-6 0 1 16,-2-2 14-16,0-2 12 0,-2-1 20 0,-3-2 17 16,4 0 0-16,0-2 4 0,0 0 8 0,4 0 15 15,5 0 21-15,1 0 30 0,2-20 14 0,3 20-7 16,2-14-14-16,3 14-26 0,0-17-19 0,0 17-9 16,0-17-11-16,22 8-6 0,-22 1-8 0,25-1-2 15,-25 2-6-15,29 1-3 0,-13 0-24 0,-1 2-36 16,2 0-40-16,-3 4-52 0,3 0-45 15,-1 0-54-15,-2 0-71 0,-3 18-75 0,4-18-104 16,-7 24 54-16,1-9 118 0</inkml:trace>
  <inkml:trace contextRef="#ctx0" brushRef="#br0" timeOffset="1607.99">2239 2990 3028 0,'17'0'9'0,"-1"0"16"0,-4 0 23 16,-4 2 30-16,-5-2 18 0,3 0 3 15,-3 0-11-15,-1 0-28 0,0 0-31 0,-1 0-26 16,-1 0-11-16,0 0-5 0,3 0 5 0,-3 15 6 16,0-15 4-16,5 20 0 0,-2-6 2 0,-1 4 3 15,-1 0-4-15,2 5 3 0,2-1 0 0,-2 3-4 16,0-1 6-16,-1 2-3 0,1-1-1 0,-3-1 1 15,0 2-1-15,0-4-2 0,0 1 4 0,0-4 0 16,-25 0 1-16,25-5 8 0,-27 0-3 0,10-4 9 16,0-2-3-16,-4-3 2 0,0-2 2 0,3-3 4 15,-7 0 14-15,3 0 5 0,-4-23 5 0,4 23 9 16,-3-26 8-16,2 9 2 0,1-2 6 0,4 0-7 16,1 0-20-16,4-1-14 0,2-1-9 15,5 3-13-15,3-2-2 0,3 3-1 0,0-1-10 16,0 1-8-16,0-1-18 0,29 1-42 0,-29 0-48 15,38-1-60-15,-13 0-66 0,-1 2-54 0,12-1-45 16,0 2-56-16,-1-1-90 0,7 1-106 0,0-1-33 16,0-3 123-16</inkml:trace>
  <inkml:trace contextRef="#ctx0" brushRef="#br0" timeOffset="2157.98">3256 2141 2279 0,'17'-12'14'16,"-17"2"14"-16,20 0 20 0,-9 2 28 0,-11-1 12 15,17 1 7-15,-17 3-5 0,13 1-30 0,-13 2-35 16,6 1-25-16,-6 1-17 0,3 0 0 0,-3 0 10 15,6 0 2-15,-4 20 4 0,1-20 2 0,-2 26-3 16,2-8 5-16,4 1-1 0,-6 2 2 0,4 1-2 16,-1-1 0-16,3-1 1 0,-4 1-2 0,-2-3 3 15,1 0-3-15,-1-2-1 0,-1-2-2 0,0 0 1 16,0-3 1-16,0-1 3 0,-23-2 4 0,23-2-5 16,-28-4 7-16,7-1-5 0,-3-1 0 15,-4 0 4-15,-3 0-5 0,0-21 4 0,0 21-8 16,2-26 3-16,-2 11-3 0,7-1 1 0,-1-2 9 15,8 0 13-15,3-1 15 0,2 0 7 0,6-1-3 16,3 3-18-16,1-1-14 0,2 1-12 0,0 1-8 16,0 1 0-16,22 2-8 0,-22 2-25 0,25 3-34 15,-8 2-43-15,1 2-46 0,1 4-31 0,3 0-45 16,0 0-48-16,-1 0-41 0,4 27-30 0,-6-27-60 16,2 27 94-16</inkml:trace>
  <inkml:trace contextRef="#ctx0" brushRef="#br0" timeOffset="3084.99">1345 2233 1429 0,'0'4'3'0,"0"-2"0"15,8-2 9-15,-8 1 39 0,0-1 48 0,0 0 55 16,0 0 42-16,0 0 4 0,0 0-12 0,0 0-27 16,0 0-22-16,0 0-22 0,6 0-24 0,-6 0-20 15,6 0-16-15,1 0-7 0,3 0 1 0,1-17 6 16,6 17 11-16,2-17 5 0,6 6-7 0,0-3-4 15,3-2-10-15,1-2-7 0,5-3-3 0,5-3-4 16,0 0-1-16,4-3-5 0,-1-1 12 0,5-1 16 16,-2 2 9-16,1 0 18 0,-2 1 3 0,-5 2-17 15,-1 3-12-15,-3 1-19 0,-7 3-13 0,-7 3-4 16,-2 3-1-16,-4 2-6 0,-4 1-4 0,-6 2-7 16,1 3-7-16,-3 1-6 0,-3 1-34 15,0 0-61-15,0 0-90 0,0 1-68 0,0 0-36 16,0 0-22-16,0 0-25 0,-25 26-59 0,25-26-96 15,-26 26-104-15,11-12 62 0,-7 3 133 0</inkml:trace>
  <inkml:trace contextRef="#ctx0" brushRef="#br0" timeOffset="3736.99">1384 2333 1863 0,'0'0'26'15,"0"0"22"-15,0 0 22 0,0 0 23 0,0 0 0 16,0 0 8-16,0 0-5 0,0 0-7 0,0 0-16 16,0 0-23-16,0 0-13 0,0 0-8 0,0 0-5 15,0 0 2-15,0 0 3 0,0 0-1 0,0 0 2 16,0 0-2-16,0 0-5 0,0 0-2 0,0 0-1 15,0 0 5-15,0 0 8 0,0 0 6 0,0 0 4 16,0 0 1-16,0 0-2 0,0 0-5 0,0 0-7 16,0 0-9-16,0 0-11 0,0 0-3 15,0 0-3-15,0 0-3 0,0 0 1 0,0 0-2 16,0 0 0-16,0 0 6 0,0 0-2 0,0 0-1 16,0 0 2-16,0 0-3 0,0 0 0 0,0 0 3 15,0 0 0-15,0 0-15 0,0 0-41 0,-17 0-47 16,17 0-41-16,-16-19-8 0,16 19 14 0,-20 0 33 15,9-18 27-15,4 18 14 0,-1-17 27 0,2 7 10 16,-1 2 11-16,7-1 10 0,-3 1-1 0,3 1 7 16,-1 1 14-16,1 1 19 0,0 1 12 0,0 1 4 15,0 2-10-15,0-1-18 0,0 2-10 0,0 0-13 16,0 0-2-16,0 0-3 0,0 0-1 0,0 0 4 16,0 0-2-16,0 0 21 0,11 0 14 15,-11 0 14-15,0 0 19 0,7 13-7 0,-7-13-8 16,14 0-5-16,-4 14-13 0,-3-14-5 0,7 13-6 15,0-5 4-15,3 0 3 0,2 1-1 0,7 0 6 16,1 0 2-16,-2 1-6 0,6 1 2 0,-2 0-2 16,7 0-9-16,-2 0 0 0,2 0 2 0,3 2-5 15,-2-2 3-15,-1 1-3 0,1-1-7 0,-3-1-5 16,-1-1-7-16,-6 0 1 0,-3-1 0 0,-4-1-1 16,-6-3 1-16,0 2 1 0,-6-2 0 15,-1-2 1-15,-2 0 3 0,-2-1 4 0,-3 0 1 0,0-1 0 16,0 0 1-16,0 0-6 0,0 0 0 15,0 0-24-15,0 0-33 0,0 0-45 0,0 0-86 16,-17 0-66-16,17 0-101 0,-20 0-124 0,7-16-89 16,-2 16-49-16,-8-13 128 0</inkml:trace>
  <inkml:trace contextRef="#ctx0" brushRef="#br0" timeOffset="4072.99">1299 2286 2680 0,'0'0'21'0,"0"-1"5"0,0-1 3 0,0 2-3 16,17-1-22-16,-17 1-2 0,0 0 2 15,14 0 9-15,-14 0 1 0,18 17 3 0,-7-17 3 16,6 20-3-16,0-6 4 0,5 2-1 0,3 3 0 16,4 4 6-16,-1 0 6 0,0 3-1 0,0 2 2 15,6 2-4-15,4-1-1 0,-3 3 4 0,-1 2-6 16,2-1 1-16,1 3-5 0,-4-2 3 0,1 0 2 15,-4-2 9-15,1 1 10 0,-3-3 4 0,-5-3 5 16,-1-2 1-16,-2-3 0 0,-2-2-1 0,0-3-12 16,-5-1-13-16,-2-3-11 0,2-1-11 0,-4-1 0 15,-3-2-2-15,5-1-2 0,-6 0-1 0,-1-1-1 16,1-2 4-16,1 0-1 0,-6-1 0 0,3-1-1 16,-3-1-18-16,0-1-37 0,0 0-36 15,0-1-35-15,0 0-23 0,0 0-19 0,0 0-56 16,-20 0-101-16,20 0-177 0,-29-19-230 0,9 19 90 15</inkml:trace>
  <inkml:trace contextRef="#ctx0" brushRef="#br0" timeOffset="4552.99">1179 2855 2149 0,'0'0'21'0,"0"0"29"0,0 0 31 16,0 0 40-16,0 0 23 0,0 0 21 0,0 0 8 15,0 0-2-15,0 0-8 0,0 0-13 0,0 0-2 16,0 0 4-16,0 0 10 0,0 0 6 0,0 0 13 15,0 0-3-15,0 0-13 0,0 0-20 0,17 0-34 16,-17 0-19-16,0 0-3 0,0 0-8 0,14-25 2 16,-14 13-22-16,19-5-18 0,-7-3-4 15,5-2-8-15,-1-4 15 0,4-1-11 0,6-3-1 16,5-4-10-16,5-2 10 0,0 0 23 0,1-2 7 16,3-2 46-16,-1 2-1 0,5-2-3 0,-4 0 25 15,-1 0-20-15,-2 2 6 0,-3-2 2 0,0 3-9 16,1 0-3-16,-8 2-19 0,3 2-10 0,-8 3-15 15,-4 0-12-15,-1 4-10 0,-4 3-16 0,-4 2-9 16,2 4-11-16,-3 1-4 0,-2 5-1 0,-1 1-9 16,-4 3-14-16,2 1-46 0,-3 5-66 0,0-1-90 15,0 2-104-15,0 0-60 0,0 0-4 0,0 0 35 16,0 0 44-16,0 18 9 0,0-18-32 0,-15 20-55 16,15-4-31-16,-19 2-17 0,19 3-37 15,-20 2-63-15,4 2-120 0,2 0 113 0</inkml:trace>
  <inkml:trace contextRef="#ctx0" brushRef="#br0" timeOffset="4947.99">1306 2875 2022 0,'0'2'35'0,"0"0"38"16,-1-2 47-16,1 2 61 0,0-2 28 0,0 0 29 16,0 0 15-16,0 0-3 0,0 0-13 0,0 0-22 15,0 0-21-15,0 0-20 0,0 0-25 0,0 0-28 16,0 0-29-16,0 0-32 0,15 0-15 0,-15-17-11 16,16 17 1-16,-16-17 3 0,17 17-10 0,-5-25-8 15,5 8-10-15,-1-1-17 0,9-4-3 0,1-2 5 16,4-1 16-16,1 2 19 0,8-3 8 0,-4 2 6 15,7 0-1-15,-3 2 18 0,1 1 21 0,7 4 12 16,-5 2 3-16,1-2-3 0,-4 2-12 0,-5 4 4 16,-3-1-3-16,-3 2-4 0,-3 2-11 15,-6 1-17-15,-5 1-14 0,-4 2-23 0,0 2-7 16,-7 0-21-16,2 1-58 0,-4 1-59 0,-1 0-73 16,0 0-68-16,0 0-34 0,0 0-23 0,0 0-7 15,0 0-4-15,-25 13-14 0,25-13-38 0,-25 16-52 16,4-16-101-16,-1 24-121 0,-8-11 41 0,-1 1 132 15</inkml:trace>
  <inkml:trace contextRef="#ctx0" brushRef="#br0" timeOffset="5247.99">1243 3018 2870 0,'17'4'0'0,"-17"-2"0"0,0 0 0 0,0-1 3 15,14-1 22-15,-14 0 28 0,0 0 31 0,8 0 18 16,-8 0-10-16,17 16-18 0,-7-16-23 0,9 16-10 16,-2-16-7-16,6 26 5 0,5-10-2 0,-1 0 0 15,4 1 3-15,0 1 1 0,-6 1 4 0,4 1-4 16,-1 0-5-16,-3 0-16 0,0 0-5 0,-2-2-3 16,-3 2 4-16,0-1 11 0,1-2-1 0,-3-2 2 15,-4 0-4-15,0-3-1 0,0 0 1 0,-6-2-5 16,3-3-3-16,-8-1-6 0,5-1-1 15,-5-2 0-15,0-3 1 0,-2 3 2 0,-1-3-8 16,0 0-25-16,0 0-29 0,0 0-45 0,0 0-82 16,0 0-110-16,0 0-160 0,0-17-242 0,0 17-146 15,0-27 133-15</inkml:trace>
  <inkml:trace contextRef="#ctx0" brushRef="#br0" timeOffset="5739.99">2157 1977 2219 0,'0'0'17'0,"0"0"11"0,0 0 16 0,0 0 11 16,0 0 6-16,0 0-8 0,0 0-10 0,0 0-12 15,0 0-16-15,0 0 1 0,22 0-3 0,-22 17-3 16,25-17 6-16,-7 16 7 0,4-16 8 0,3 21 14 16,1-8 12-16,7 1 8 0,1 1-2 0,-2 0 8 15,4 2 0-15,3-2-9 0,0 1 2 0,-3 0-15 16,4-3-5-16,-4 0-6 0,2 0-7 0,0-1-4 16,-1-2-13-16,-3 0-7 0,-1-1-4 0,-2-1-5 15,-3-1-1-15,-8 0 0 0,2-2 1 0,-7 1 2 16,-6-2-1-16,2 1 1 0,-5-2 0 15,1 2-15-15,-7-1-38 0,1 0-47 0,-1 0-49 16,0 1-43-16,0 0-37 0,-18 0-65 0,18 1-118 16,-27 0-133-16,12-2-16 0,-6 2 111 0</inkml:trace>
  <inkml:trace contextRef="#ctx0" brushRef="#br0" timeOffset="6108.99">2259 2485 2415 0,'0'3'21'0,"-3"-3"30"16,3 0 45-16,0 0 48 0,0 0 31 0,0 0 21 16,0 0-3-16,0 0-14 0,0 0-23 0,0 0-29 15,0 0-22-15,0 0-20 0,0 0-26 0,0 0-20 16,21 0-21-16,-21 0-11 0,18 0-4 0,-1-19-5 15,8 19 1-15,6-16-1 0,2 16 11 0,9-20 15 16,-4 9 14-16,6 0 20 0,4 0 4 0,-1-1-3 16,-1 1 5-16,4 0-2 0,-7-1 4 0,-1 2 5 15,3-1-8-15,-6 1 5 0,-2 1-1 0,-4 1-8 16,-4 1-10-16,-4-1-16 0,-5 2-13 0,-3 1 1 16,-3 1 1-16,-4 0-6 0,-4 1-2 15,0 1-11-15,-1 1-4 0,-4 0-2 0,-1 1-15 16,0-1-36-16,0 1-56 0,0-1-68 0,0 1-92 15,0 0-48-15,0 0-23 0,0 0-17 0,0 0-3 16,-25 0-38-16,25 23-110 0,-21-23-138 0,5 22 40 16,-1-7 128-16</inkml:trace>
  <inkml:trace contextRef="#ctx0" brushRef="#br0" timeOffset="6539.99">2176 3294 2372 0,'0'4'33'0,"0"-3"36"15,0-1 39-15,0 2 50 0,0-2 19 0,0 0 17 16,0 0 11-16,0 0-10 0,0 0-13 0,0 0-22 15,0 0-13-15,0 0-14 0,0 0-3 0,0 0 0 16,0 0-2-16,0 0 0 0,0 0-15 0,0 0-31 16,0 0-29-16,0-15-24 0,17 15-8 15,-17-15 6-15,17 3-2 0,-2-2-2 0,4-3-4 16,6-3 8-16,1-4 1 0,10-4-3 0,3-6-8 16,9-4-15-16,3-5-8 0,3-6 4 0,8-6 35 15,2-4 24-15,4 0 42 0,1-2 13 0,-1 2-12 16,0 3-8-16,1 4-4 0,-4 6 8 0,-3 6-7 15,-8 5-6-15,-1 4-11 0,-11 5-7 0,0 4 5 16,-10 2 7-16,-2 3-7 0,-7 4-17 0,-6 2-18 16,-6 4-15-16,-2-1-20 0,-6 4-53 0,1 1-58 15,-4 1-89-15,0 2-101 0,0 0-54 0,0 0-69 16,0 0-48-16,0 0-22 0,0 0-29 0,-24 0-47 16,24 17-98-16,-26-17-146 0,9 18 135 15</inkml:trace>
  <inkml:trace contextRef="#ctx0" brushRef="#br0" timeOffset="9103.99">2168 3569 3268 0,'8'-9'66'0,"-2"0"68"16,-2 1 71-16,4 2 65 0,-3-2-13 0,-5 3-12 15,3 1-13-15,-1 2 5 0,1 1 18 0,-2 1 15 16,-1 0-20-16,2-1-44 0,-1 0-60 0,1 0-74 16,-2 1-42-16,0 0-26 0,0 0-19 0,0 0-10 15,0 0 4-15,0 0-1 0,0 0 3 0,0 0 23 16,0 27-4-16,0-10-7 0,0 5 6 0,0 6-11 16,-14 5 9-16,14 5 6 0,0 3 4 15,0 2 0-15,0 0 3 0,0 0 1 0,0 0-63 16,0-3-78-16,0 0-80 0,0-3-76 0,0-2-32 15,0-3-14-15,0-2-41 0,0-6-57 0,0-1-50 16,0-5-58-16,0-3-113 0,-17-4-151 0,17-5 138 16</inkml:trace>
  <inkml:trace contextRef="#ctx0" brushRef="#br0" timeOffset="9479.99">2045 3653 3873 0,'17'-33'47'16,"-17"2"62"-16,14 3 64 0,-14 4 73 15,16 1 17-15,-16 3 4 0,12 8-8 0,-12 4-49 16,0 1-67-16,0 2-72 0,6 2-79 0,-6 1-39 16,0 2-1-16,0 0 13 0,0 0 15 0,0 20 18 15,0-20 4-15,0 26-11 0,-15-7 12 0,15 6-6 16,0 2 4-16,-20 2 5 0,20 0-3 0,-17 4 2 16,17-2-6-16,-14-1 3 0,14-3-1 0,-14-5-3 15,14-3-1-15,-11-4 1 0,9-3 12 0,2-5 16 16,-3-4 17-16,3-3-7 0,0 0-16 0,0 0-11 15,0-24-16-15,0 7 10 0,17-3 6 0,-17-4 8 16,22-4 43-16,-22-3 17 0,26-1 37 0,-9 1 43 16,4 1 27-16,-3 1 27 0,1 4-4 15,0 2-37-15,-1 4-55 0,-1 4-48 0,-7 4-33 16,4 1-25-16,-4 5-12 0,-3-1-12 0,-3 3-13 16,2 2-3-16,-4 1-8 0,1 0 5 0,5 0 1 15,-2 22-14-15,5-22-37 0,0 30-51 0,-2-8-56 16,5 5-61-16,2 3-44 0,-1 3-35 0,-2 4-42 15,-3 1-15-15,-2 2-28 0,-2-1-51 0,2 0-57 16,-5 1-116-16,-1-2-251 0,2-6 105 0,0-2 163 16</inkml:trace>
  <inkml:trace contextRef="#ctx0" brushRef="#br0" timeOffset="12827.99">23340 2376 3208 0,'0'-10'71'0,"0"2"58"0,0 0 39 15,0 0 11-15,0-1-70 0,0 3-60 0,0 3-43 16,0 2-18-16,0 1-4 0,0 0-1 0,0 0 2 16,0 0 4-16,0 0 2 0,0 24 1 0,-18-24 3 15,18 27 4-15,-21-10 5 0,21 2 2 0,-23 5-2 16,14 3 0-16,-2 3-6 0,2 4-3 0,1 3 7 16,8 3 0-16,-13 4 2 0,13 3 3 15,-4-1-67-15,4-1-62 0,-3 1-81 0,3-1-100 16,-3-3-71-16,1-4-117 0,1-3-138 0,1-5-31 15,0-2 132-15</inkml:trace>
  <inkml:trace contextRef="#ctx0" brushRef="#br0" timeOffset="14100.99">3121 11861 3519 0,'-5'0'23'0,"1"0"9"16,2 0 29-16,2 0 38 0,0 0 1 0,0 0 12 15,0 0-14-15,0 0-19 0,0 0-5 0,0 0 0 16,0 0-5-16,0 0 0 0,0 0-11 0,0 0-10 16,14 0 2-16,-14 0-2 0,0 0 13 0,12 13 17 15,-12-13 9-15,18 0 1 0,-3 11-11 0,2-11-11 16,3 0-15-16,7 0-11 0,5 0 7 0,6 0-12 16,0 0-11-16,7 0-7 0,0 0-14 15,0-17-4-15,-6 17 1 0,2 0 3 0,-6 0-4 16,-1-13-13-16,-6 13-57 0,-4 0-70 0,-7 0-73 15,-2 0-86-15,-2 0-79 0,-7 0-93 0,0 0-109 16,-6 0-264-16,0 0-24 0,0 0 158 0</inkml:trace>
  <inkml:trace contextRef="#ctx0" brushRef="#br0" timeOffset="14336.99">3888 11512 4515 0,'15'-11'9'0,"-2"1"-2"0,-2 1 0 16,-1-2 7-16,-2 2 28 0,-2 1 19 0,-1 3 6 16,-3 5 92-16,-2 0 60 0,0 0 50 0,1 23 37 15,-1-23-81-15,0 36-91 0,0-9-63 0,0 3-43 16,0 8-11-16,0 5-4 0,0 5 0 0,0 6 7 16,0 2-9-16,0 2-5 0,-14 3-42 0,14-1-106 15,0 0-99-15,0-6-95 0,-9-4-53 0,9-5-6 16,0-6-37-16,-9-5-58 0,9-5-76 0,0-4-84 15,0-5-223-15,0-6 148 0,0-2 167 0</inkml:trace>
  <inkml:trace contextRef="#ctx0" brushRef="#br0" timeOffset="42531.02">11835 9272 1601 0,'0'4'25'0,"14"-2"14"15,-14 3 8-15,0-1 15 0,6-1-18 0,-6-1-6 16,0-2 8-16,0 2-5 0,0-1 2 0,0-1 2 16,0 0-14-16,0 0-9 0,0 0-12 0,0 0-5 15,0 0-3-15,0 0-7 0,0 0 2 0,-11 0-4 16,11 0-5-16,0 0 1 0,-10 0-10 0,10 0 0 16,0 0 4-16,-13 0-2 0,13 0 10 0,0 0 5 15,0 0 1-15,0 0 14 0,0 0-2 0,0 0-2 16,0 0 22-16,0 0 12 0,0 0 28 15,0 0 24-15,0 0 3 0,0 0-1 0,0 0-4 16,0 0-14-16,0 0-11 0,0 0-10 0,0 0-17 16,0 0-13-16,0 0-15 0,0 0-9 0,0 0-5 15,0 0 0-15,0 0 6 0,0 0-2 0,0 12 2 16,0-12 1-16,0 0-2 0,0 12-1 0,0-12-4 16,0 9-8-16,0-9-5 0,0 9 7 0,0-9 1 15,0 6 3-15,0-3 5 0,0 0-4 0,-12-1 4 16,12 0 4-16,0 1-4 0,0-2 3 0,0 0-2 15,-10 0-4-15,10-1 9 0,0 2 8 0,0-2 12 16,0 0 18-16,0 0 12 0,0 0 11 0,0 0 0 16,0 0 1-16,0 0-9 0,0 0-6 15,0 0-5-15,0 0-8 0,0 0-6 0,0 0-10 16,0 0-12-16,0 0-2 0,0 0-3 0,0 1-5 16,13-1 0-16,-13 1-4 0,0-1-2 0,0 0 0 15,0 0 4-15,0 0-2 0,0 0-3 0,0 0 7 16,0 0-4-16,0 0 1 0,0 0 4 0,0 0-1 15,-20 0-4-15,20 0-2 0,-16 0-2 0,16 0 0 16,-15 0 5-16,15 0 5 0,-16 0-4 0,16 0-2 16,-9 0 3-16,9 0-3 0,-8 0 6 0,8 0 7 15,-2 0 8-15,2 0 17 0,0 0 14 0,0 0 8 16,0 0 10-16,0 0 2 0,-1 0-5 0,1 0-7 16,0 0-12-16,0 0-13 0,0 0-8 15,0 0-3-15,17 0-5 0,-17 0 1 0,17 0-8 16,-17 0-6-16,26 0 2 0,-12 0-7 0,0 0 3 15,0 0-2-15,-1 0-2 0,-2 14 0 0,1-14 1 16,-7 0 1-16,2 11-4 0,-7-11 2 0,0 0 3 16,0 10-2-16,0-10-3 0,0 5-17 0,-21-5-25 15,21 5-13-15,-27-5-18 0,9 0 5 0,1 0 15 16,-2 0 16-16,0 0 23 0,4 0 8 0,1 0 10 16,2-18 4-16,5 18 14 0,7 0 30 0,-11-15 24 15,11 15 28-15,0 0 3 0,0 0-7 0,0-8-19 16,0 8-29-16,0 0-16 0,0-6-19 15,0 6-4-15,22 0-5 0,-22-3-2 0,39 3-3 16,-17 0-5-16,6 0 2 0,3 0 6 0,1 15 3 16,-1-15-4-16,0 0-1 0,-3 19-30 0,-3-19-36 15,-5 11-35-15,-4-11-58 0,-4 0-37 0,-7 9-46 16,-5-9-49-16,0 0-72 0,-19 0-161 0,19 0-216 16,-34-24 88-16</inkml:trace>
  <inkml:trace contextRef="#ctx0" brushRef="#br0" timeOffset="43799.02">14322 4593 2520 0,'-3'0'3'0,"1"0"-4"16,1 0 1-16,1 0-1 0,0 0 4 0,0 0 22 16,0 0 30-16,0 0 25 0,0 0 16 0,0 0 3 15,0 0-11-15,0 0-14 0,0 0-20 0,0 0-19 16,17 0-18-16,-17 0-6 0,17 0 4 0,-3 0 9 16,4 0 6-16,4 0 2 0,3 0 3 0,3 12-7 15,1-12 1-15,2 0-3 0,0 0-3 0,0 0-2 16,1 6-8-16,-5-6-3 0,-5 4-8 15,3-4-4-15,-8 6 1 0,-1-3-5 0,-6-1 0 16,-5 0 0-16,0-1-2 0,-2 0 6 0,-2-1 2 16,-1 1 4-16,0 1 6 0,0 0-4 0,-24 1 0 15,7-1-8-15,-10 1-13 0,-2 0-15 0,-5-1-16 16,-8-1-21-16,-2 1-4 0,-6-2 2 0,4 0 5 16,6 0 21-16,1 0 17 0,8 0 13 0,6 0 11 15,5 0 2-15,9 0 12 0,3 0 21 0,5 0 19 16,3 0 12-16,0 0 3 0,0 0-12 0,22 0-7 15,-22 0 6-15,37 0 3 0,-14 0 8 0,8 0-1 16,3 0-7-16,5 0-8 0,-2 0-13 0,5 0-16 16,0 0-9-16,-3 0-11 0,-2 0-3 15,-1 0 5-15,-5 0-1 0,0 0-1 0,-6 14 0 16,-5-14-4-16,-4 0-1 0,-5 0-6 0,-4 10-1 16,-4-10 0-16,-3 0 0 0,0 7 9 0,-24-7-14 15,5 6-18-15,-6-6-15 0,-9 7-23 0,-8-6-15 16,-5 1-2-16,-2-2 0 0,-1 0 16 0,-1 0 24 15,6 0 20-15,9 0 21 0,7 0 15 0,7 0 33 16,8 0 26-16,5 0 7 0,9 0-5 0,0-13-24 16,0 13-26-16,23 0-14 0,-23 0-3 0,36 0-3 15,-11-9-5-15,1 9 5 0,10 0 0 0,-2 0-1 16,1 0-15-16,3 0-48 0,-3 20-63 0,-5-20-77 16,-1 16-87-16,-7-16-105 0,1 19-226 15,-7-19-9-15,-7 18 107 0</inkml:trace>
  <inkml:trace contextRef="#ctx0" brushRef="#br0" timeOffset="44915.02">11439 9537 2228 0,'0'0'45'0,"0"0"21"0,0 0 18 16,0 0 22-16,0 0-17 0,0 0 6 15,0 0 2-15,0 0-6 0,0 0-14 0,16-12-16 16,-16 12-12-16,0 0-10 0,0 0-10 0,11 0-14 16,-11-8-6-16,7 8-11 0,-7 0-1 0,10 0 2 15,-2 0 0-15,1 0 4 0,2 0 3 0,0 0 9 16,1 0 4-16,-3 0-5 0,4 0-1 0,-2 0-9 15,-4 0-6-15,3 0 4 0,-6 0-4 0,-2 0 2 16,6 0 1-16,-8 0-1 0,0 0-2 0,0 0-3 16,0 0-5-16,0 0 0 0,0 0-1 0,0 0-4 15,-25 0-4-15,25 0-4 0,-23 0-7 0,9 0 5 16,-2 0 8-16,2 0 9 0,-1 0 8 0,4 0 11 16,1 0 15-16,4-13 6 0,6 13 1 15,-5 0 1-15,5-11-10 0,0 11 0 0,0-8 8 16,19 8 6-16,-19-7 0 0,28 2-5 0,-11 2-6 15,5 3-14-15,6-4-11 0,-2 3-4 0,4 1 0 16,-1 0-1-16,-1 0 1 0,0 0 3 0,0 0-1 16,-3 0-3-16,-10 0 3 0,2 0 0 0,-7 14 0 15,-1-14-2-15,-7 0-22 0,-2 0-30 0,0 0-32 16,-19 0-41-16,19 0-42 0,-39 0-53 0,17 0-104 16,-5-19-206-16,-5 19-131 0,1-18 82 0</inkml:trace>
  <inkml:trace contextRef="#ctx0" brushRef="#br0" timeOffset="45927.02">14469 4577 1862 0,'0'-1'3'0,"-17"0"1"16,17 1-1-16,0 0 4 0,0-1-10 0,0 1 3 16,0 0 7-16,-11 0 11 0,11 0 30 15,0 0 21-15,0 0 20 0,0 0 3 0,0 0-9 16,0 0-10-16,0 0-12 0,24 13-4 0,-24-13-1 16,23 0 6-16,-4 11 8 0,2-11 9 0,3 7-1 15,2-7-10-15,0 7-14 0,1-7-19 0,-2 3-11 16,-7-3-11-16,4 3-11 0,-5 0-6 0,-2 0-2 15,-2 0-1-15,-2-1 1 0,-2 1 0 0,-3 0-16 16,2 0-9-16,-5 0-2 0,-1 2 0 0,-2-2 15 16,0 3 2-16,0-1-1 0,-31 2-6 0,12-1-7 15,-4 0-3-15,-7 0-2 0,-5-1 3 0,-4-3 3 16,-2-1 2-16,-2 0 4 0,-1-1 8 0,7 0 6 16,3 0 4-16,9 0 9 0,3 0 18 15,10 0 12-15,3 0 4 0,9 0 0 0,0 0-16 16,0 0-11-16,40 0-3 0,-17 0-1 0,13 0 0 15,1 0-1-15,8 0 6 0,0 0 0 0,0 0 4 16,4 0 8-16,-6 18-2 0,0-18-2 0,-5 12-8 16,-7-12-3-16,-3 0-6 0,-5 12 3 0,-4-12-2 15,-7 0-5-15,-3 0-2 0,-7 6-3 0,-2-6-11 16,0 0-18-16,-28 0-30 0,9 0-34 0,-4 0-35 16,-11 0-45-16,-2 0-57 0,-9-17-114 0,-1 17-177 15,-1-15 20-15,0 15 89 0</inkml:trace>
  <inkml:trace contextRef="#ctx0" brushRef="#br0" timeOffset="70132.02">17096 3042 670 0,'0'0'17'0,"0"0"10"0,0 0 3 16,0 0-3-16,0 0-16 0,0 0-8 0,0 0-3 15,0 0-1-15,0 0 1 0,0 0 0 0,0 0 3 16,0 0 17-16,0 0 17 0,0 0 16 0,0 0 11 16,0 0 2-16,0 0 0 0,0 0 2 15,0 0 16-15,0 0 12 0,0 0 9 0,20 0 2 16,-20 0 6-16,0 0 1 0,0 0 7 0,0 0-4 16,0 0-11-16,0 0-5 0,0 0-13 0,0 0 0 15,0 0 0-15,0 0 3 0,0 0 3 0,0 0 1 16,0 0 0-16,0 0-8 0,0 0-7 0,0 0-3 15,-14 0-11-15,28 0-9 0,-14 0-9 0,0 0-11 16,0 0-6-16,0-9-8 0,0 9-5 0,0 0-8 16,0 0-14-16,0 0 1 0,0 0-9 0,0 0 2 15,0 0 3-15,0 0-3 0,0 0 3 0,0 0-6 16,0 0 5-16,0 0-1 0,0 0 4 0,0 0 4 16,0 0-3-16,0 13 3 0,0-13-2 15,0 0-1-15,0 13 5 0,0-13-3 0,0 10 0 16,0-10 4-16,0 12-3 0,-13-6 3 0,13 1-5 15,0 0 3-15,0-2 2 0,0 2-1 0,0-2 8 16,-9 0-8-16,9 0-36 0,0 1-45 0,-1-2-53 16,-1 0-55-16,2 0-39 0,-3 0-53 0,0-2-89 15,-2 1-99-15,2-2-95 0,1-1 96 0</inkml:trace>
  <inkml:trace contextRef="#ctx0" brushRef="#br0" timeOffset="70557.02">17001 3067 1787 0,'0'-2'51'0,"0"0"42"0,0 2 32 0,0-2 34 15,0 1-27-15,0 1-10 0,0-1-10 0,0 1-11 16,0 0-4-16,0 0-15 0,0 0-10 0,0 0-9 15,0 0-8-15,0 0-3 0,0 0 3 0,0 0-3 16,0 0 1-16,0 0-2 0,0 0 2 0,0 0 2 16,0 0-2-16,0 0 0 0,0 0-7 15,0 0 0-15,0 0-8 0,0 0-4 0,0 0-9 16,0 0-11-16,0 0-1 0,14 0-10 0,-14 0 1 16,0 0-2-16,0 0-2 0,11 0 7 0,-11 0 5 15,6 0 17-15,-6 0 23 0,9 0 16 0,-6 0 11 16,2 0-3-16,0 0-9 0,-1 0-10 0,-1 0 1 15,2-16 0-15,3 16-4 0,-3-10-8 0,4 10-11 16,-4-11-8-16,-1 11-3 0,4-13 1 0,-3 6-9 16,1 2-6-16,-2 0-5 0,0-1-8 0,-1 2 1 15,1 0-3-15,-1 1-8 0,-1 1-29 0,0 1-47 16,-1 1-65-16,-1 0-77 0,0 0-31 0,0 0-11 16,0 0-7-16,0 20-7 0,0-20-58 15,0 24-87-15,0-8-105 0,0 2-72 0,0 1 120 16</inkml:trace>
  <inkml:trace contextRef="#ctx0" brushRef="#br0" timeOffset="70925.02">17007 3279 2993 0,'0'0'36'0,"0"0"26"0,0 0 48 15,13 0 52-15,-13 0 5 0,0-16-1 0,0 16-27 16,12 0-42-16,-12 0-35 0,0-12-32 0,0 12-20 16,0 0-15-16,3 0-12 0,-3 0 6 0,5 0-8 15,-5 0-2-15,0 0-1 0,1 0 0 0,-1 0 4 16,3 0 4-16,-3 0 5 0,2 15-13 0,1-15-15 16,2 13-5-16,-1-13 0 0,-1 15 12 0,2-15 16 15,3 15 9-15,-5-15 3 0,0 10 8 0,2-10 3 16,-2 7 11-16,-3-7 45 0,3 0 33 0,-3 0 18 15,0 0 0-15,2 0-29 0,-1 0-26 0,2 0-10 16,3-17-2-16,-1 17-9 0,-2-15-9 0,5 15-7 16,-3-17-8-16,2 17-8 0,-2-16-7 15,-2 7-5-15,2 2-1 0,-1 0-7 0,1 1-28 16,-2 2-44-16,3 0-59 0,-3 1-77 0,1 0-74 16,-1 1-70-16,3 2-58 0,-1 0-55 0,-1 0-93 15,7 0-100-15,0 0 118 0</inkml:trace>
  <inkml:trace contextRef="#ctx0" brushRef="#br0" timeOffset="78637.02">15432 1742 3357 0,'9'-14'21'16,"-3"0"27"-16,2 0 16 0,-5 3 5 15,0 2-19-15,3 3-32 0,-3 2-20 0,-3 1-9 16,0 3-7-16,0 0-2 0,0 0-2 0,0 0 4 15,0 0 7-15,0 16 5 0,0-16 10 0,-20 27 1 16,20-5-1-16,-21 5 2 0,21 6-41 0,-21 4-39 16,21 3-53-16,-20 3-61 0,20 3-48 0,-14-1-66 15,14-1-105-15,-9-1-110 0,9-5-97 0,-9-2 106 16</inkml:trace>
  <inkml:trace contextRef="#ctx0" brushRef="#br0" timeOffset="78941.02">15162 2082 2899 0,'0'-15'20'0,"23"0"38"16,-23 0 39-16,0 2 19 0,20-1-8 0,-20 1-19 15,0 2-30-15,14 2-15 0,-14 2-12 0,0 2-23 16,0 1-14-16,0 2-2 0,0 1-4 0,0 1 0 16,-28 0 4-16,28 0-2 0,-31 0 0 0,8 0-13 15,3 24-22-15,-7-24-30 0,2 23-24 0,0-8-6 16,-1 0-13-16,4 2 6 0,2 2-9 0,-2-2 10 15,7 2 12-15,1-2 18 0,6 0 26 0,-1-2 11 16,6 0 27-16,3-4 9 0,0-1 28 0,0-2 30 16,0-2 28-16,28-2 25 0,-28-2-1 15,29-1-1-15,-10-1-10 0,-1 0-17 0,1 0-11 16,4 0-18-16,1-18-21 0,-3 18-12 0,1 0-6 16,-3-19-7-16,1 19-3 0,-3-12-33 0,-3 12-47 15,-3-10-61-15,0 10-83 0,-2-7-110 0,-3 7-129 16,-1-6-177-16,3 6 84 0</inkml:trace>
  <inkml:trace contextRef="#ctx0" brushRef="#br0" timeOffset="79224.02">14845 2262 2062 0,'0'6'15'16,"0"-1"22"-16,0-2 32 0,0-1 34 0,0-1 24 15,0-1 21-15,0 0 5 0,0 0 10 0,0 0 1 16,0 0-2-16,0 0-3 0,0 0-19 0,15 0-36 16,-15 0-29-16,17 0-26 0,-3 0-13 0,8 0 11 15,1 0 10-15,9 0 18 0,5 0 6 0,5-13 6 16,4 13-2-16,5 0-13 0,1 0-7 0,2 0-15 16,-1 0-17-16,-2-6-9 0,-6 6-13 0,-1 0-7 15,-10 0-1-15,-5 0-3 0,-6 0-8 0,-5-4-38 16,-6 4-76-16,-7 0-97 0,-2 0-109 15,-3 0-62-15,0 0 2 0,0 0 0 0,0 0-44 16,-27 0-106-16,27 0-69 0,-34 20 100 0</inkml:trace>
  <inkml:trace contextRef="#ctx0" brushRef="#br0" timeOffset="79436.02">15214 2364 3456 0,'27'0'42'15,"-27"0"57"-15,20-18 45 0,-20 18 40 0,17 0-16 16,-17-16-40-16,11 16-40 0,-11 0-43 0,0 0-32 16,0 0-24-16,0 0-13 0,0 0-4 15,0 0 3-15,0 0 9 0,0 0 5 0,0 0-7 16,0 24-41-16,-17-9-39 0,17 3-35 0,-14 4-43 16,14 3-13-16,-14 3-36 0,14 2-35 0,-9-1-42 15,9 3-62-15,-8 2-89 0,8 1-185 0,-11-4 69 16,6-2 118-16</inkml:trace>
  <inkml:trace contextRef="#ctx0" brushRef="#br0" timeOffset="79717.02">15118 2510 3253 0,'0'-12'28'15,"16"2"33"-15,-16 0 19 0,9 3 12 0,-9-2-17 16,6 1-28-16,-6 5-18 0,0 1-18 0,0 0-13 15,0 2-7-15,0 0-3 0,-28 0 5 0,28 0 2 16,-31 0-2-16,13 0-26 0,-3 20-32 0,-3-20-27 16,0 18-23-16,1-18-8 0,4 23-9 0,1-10 0 15,2 1 16-15,4 0 32 0,-1 0 31 0,7-1 26 16,0 1 8-16,6-1 5 0,0 1 13 0,0-1 26 16,23-1 20-16,-23-4 26 0,31 2 4 0,-12-1-4 15,-1-2-16-15,4-4-22 0,2 0-12 0,-4-3-20 16,1 0-17-16,0 0-43 0,-6 0-71 15,2 0-115-15,-3 0-165 0,0-23-273 0,-3 23 56 16,-5-19 116-16</inkml:trace>
  <inkml:trace contextRef="#ctx0" brushRef="#br0" timeOffset="80213.02">15329 2469 3468 0,'22'-5'39'0,"1"-1"58"0,-3 0 48 0,-1-1 43 16,-2-1 5-16,0 2-21 0,-3 2-32 0,-1 1-38 15,-3 1-55-15,-3 1-39 0,-1 1-17 0,-3 0-26 16,-3 0 5-16,0 0 4 0,0 0 0 0,0 16 27 16,0-16 0-16,0 25-5 0,0-9-5 15,0 4-9-15,-19 3-6 0,19 1-4 0,-15 1-7 16,15 1 2-16,-20 3 6 0,9-1-2 0,-2-1 12 16,-1 0-3-16,0-1 4 0,0-2 8 0,2-6-1 15,0-2 6-15,4-3 7 0,-1-5 4 0,2-4 9 16,4-1 27-16,3-1 12 0,-1-2-10 0,1 0-9 15,0-19-27-15,0 19-18 0,0-27 3 0,0 9-6 16,23-6 0-16,-23-1 19 0,23 0 2 0,-7-2 2 16,1 0-5-16,3 1-15 0,5 1-2 0,-3 2 1 15,4 3 10-15,-1 1-4 0,1 1 2 0,1 1 11 16,-6 3 8-16,1 1 9 0,-3 2 9 0,-5 2-17 16,-2 3-7-16,-4 1-13 0,1 1-17 15,-6 2-19-15,-1 2-49 0,-2 0-5 0,0 0 8 16,0 0 31-16,0 20 46 0,0-20 9 0,-25 30-12 15,25-11-28-15,-20 5-17 0,4 2-15 0,1 3-28 16,-4 1-7-16,0 2-6 0,-2-2-13 0,2-1 23 16,4-1 17-16,-1-4 19 0,2-2 31 0,8-5 21 15,-2-6 44-15,7-1 32 0,1-6 21 0,0-4 20 16,0 0-16-16,29 0-14 0,-12 0-14 0,6-19-20 16,1 19-18-16,2-20-9 0,2 20-12 0,-3-22-1 15,-2 22 1-15,0-20-23 0,-1 10-41 0,-5 1-63 16,-3 1-84-16,-3 0-85 0,0 8-80 15,0-10-119-15,-5 10-147 0,6-8-6 0,-1 8 123 16</inkml:trace>
  <inkml:trace contextRef="#ctx0" brushRef="#br0" timeOffset="81137.02">16326 2153 1249 0,'-5'0'37'0,"0"11"33"0,2-11 25 0,-1 0 34 15,2 0-4-15,2 0 6 0,0 0 13 0,0 0 2 16,0 0-5-16,0 8-12 0,0-8-15 0,0 0-8 16,0 0 1-16,0 0 4 0,0 0 9 15,0 0 7-15,0 0-3 0,0 0-20 0,0 0-26 16,14 0-35-16,-14 0-29 0,16 0-14 0,-4 0-7 15,2-17 2-15,3 17-2 0,0 0-10 0,2-14-27 16,2 14-35-16,-2-10-33 0,1 10-23 0,-4-7-13 16,1 7-21-16,-2-5-30 0,1 5-54 0,-2 0-57 15,-2 0-64-15,-1 0-27 0,-5 0-52 0,2 0 99 16</inkml:trace>
  <inkml:trace contextRef="#ctx0" brushRef="#br0" timeOffset="81337.02">16121 2270 2032 0,'-6'8'42'16,"1"-2"45"-16,5-1 47 0,0-1 51 0,0-2 4 15,22 0 1-15,-22 0-3 0,20 2-12 0,-20-3-20 16,28 2-29-16,-11 0-35 0,0-1-37 0,3-1-27 16,2 0-16-16,1-1-8 0,2 0-1 0,0 0 4 15,0 0-6-15,4 0-16 0,-2 0-40 0,0 0-53 16,-2 0-71-16,3 0-76 0,-6 0-102 0,3 0-142 15,-7 0-174-15,4 0 23 0,-5 0 141 0</inkml:trace>
  <inkml:trace contextRef="#ctx0" brushRef="#br0" timeOffset="85036.3">17308 2144 2196 0,'24'-3'32'0,"-24"-3"46"0,21-2 36 15,-21 3 33-15,17-2 0 0,-6 1-2 0,-11 2-5 16,6 0-11-16,-6 1-16 0,8 1-31 0,-8 1-23 16,3 0-24-16,-3 1-22 0,0 0-17 0,0 0-9 15,0 0-6-15,3 0-2 0,-3 0 1 0,0 0 0 16,2 0 6-16,-2 0 5 0,2 17 5 0,-1-17 1 15,4 17 1-15,-4-4 0 0,1 0 1 0,1 2 4 16,-3 1 1-16,0 0 1 0,0 1 3 16,0-2-5-16,0 1 1 0,0-1 4 0,-19-3-2 15,19 1 6-15,-25-3-2 0,12-1 1 0,-8-2-5 16,3-1-16-16,-10-4-16 0,1-2-16 0,-1 0-7 16,-6 0 2-16,2 0 7 0,-1-24 1 0,4 24 9 15,-1-26 14-15,7 10 5 0,4 0 8 0,4-2 4 16,5 1-6-16,4-1 7 0,6-1 4 0,0 2 2 15,0 0 4-15,28 0 4 0,-9 2 1 0,4 0-2 16,0 2-3-16,4 3-8 0,4 0-1 0,0 2-4 16,3 2 0-16,-1 1-2 0,-2 1-4 0,-2 2-10 15,-3 2-41-15,-2 0-52 0,-4 0-57 0,-1 0-56 16,-4 18-36-16,4-18-75 0,-12 20-54 16,9-4-61-16,-7-2-22 0,1 1 129 0</inkml:trace>
  <inkml:trace contextRef="#ctx0" brushRef="#br0" timeOffset="85222.3">17614 2249 2984 0,'17'0'38'0,"-4"0"48"0,1 0 43 0,-5 0 39 16,2-22-7-16,-4 22-31 0,0-15-39 0,-6 15-43 15,2 0-29-15,-1-11-19 0,-2 11-15 16,3 0-54-16,-3 0-79 0,0-7-96 0,2 7-83 15,-2 0-34-15,0 0-24 0,0 0-34 0,0 0-45 16,0 16-68-16,0-16 100 0</inkml:trace>
  <inkml:trace contextRef="#ctx0" brushRef="#br0" timeOffset="85580.3">17907 2206 2547 0,'14'0'11'0,"0"0"9"0,-1 0 9 16,-1 0 20-16,-1-16 6 0,3 16 9 16,-11 0-4-16,3 0-17 0,2 0-26 0,-8 0-22 15,2 0-7-15,-2 0-4 0,0 0 7 0,3 0 5 16,-3 0 1-16,0 19 7 0,3-19-1 0,-2 20 4 16,-1-7 1-16,0 1-5 0,0-1 0 0,0 1-5 15,0-1-24-15,0 1-19 0,0-1-17 0,-20 0-22 16,20-3 0-16,0 0 2 0,-18-3 12 0,18-1 26 15,-21-1 14-15,7-3 4 0,1-2-7 0,-3 0-10 16,0 0 5-16,-1 0 11 0,0-25 16 0,0 25 9 16,5-24 6-16,-1 11 1 0,6-1 13 0,-1 0 1 15,5 0 21-15,3-1 14 0,0 3-11 0,0-1 3 16,22 1-31-16,-22 2-12 0,32 0-10 16,-12 3-1-16,0 2 7 0,5 1-6 0,-3 2 4 15,6 2-2-15,-5 0-21 0,2 0-38 0,-3 0-51 16,3 19-77-16,-8-19-82 0,1 18-71 0,-4-18-106 15,2 21 49-15,-4-21 103 0</inkml:trace>
  <inkml:trace contextRef="#ctx0" brushRef="#br0" timeOffset="85928.3">18435 2279 2624 0,'22'0'10'0,"-2"0"27"0,-1 0 21 15,-2-20 31-15,-3 20 14 0,-2-16 0 0,-7 16-14 16,3 0-31-16,-5 0-29 0,-3-11-31 0,1 11-14 16,-1 0-6-16,0 0 7 0,0 0 4 0,0 0 4 15,0 16 5-15,0-16-2 0,-18 20-2 0,18-6-15 16,-13 0-19-16,13 2-21 0,-20 1-20 0,9-2-2 16,-3 1 1-16,-1-1 10 0,-2-3 17 0,-5-2 13 15,-1-3 17-15,-1-3 10 0,-2-4 7 0,-5 0 7 16,1 0 1-16,2-21 3 0,1 21 1 0,5-31-3 15,-3 11 15-15,6-2 19 0,7 1 31 0,3-2 19 16,4 0 0-16,5 1 5 0,0 0-20 16,0 1-19-16,31 0-14 0,-9 4-29 0,-2 0-14 15,8 4 2-15,1 3-5 0,5 2 1 0,1 3 0 16,0 4-28-16,3 1-34 0,-6 0-42 0,1 0-55 16,-2 28-41-16,-2-28-35 0,-2 33-61 0,-6-15-51 15,-4 3-48-15,5 0-45 0,-8 0 106 0</inkml:trace>
  <inkml:trace contextRef="#ctx0" brushRef="#br0" timeOffset="86284.3">18828 2340 2468 0,'17'-14'24'0,"0"14"32"15,0-13 35-15,0 6 43 0,-1 0 12 0,-1 1-10 16,-2 2-22-16,1 1-41 0,-7 1-40 0,1 0-28 15,-3 1-19-15,-4 1-5 0,2 0 5 0,-3 0 4 16,0 0 9-16,0 0 3 0,0 23-1 0,0-23-3 16,0 22-11-16,0-8-26 0,0 0-17 0,-17 0-14 15,17-1-15-15,-17 1 2 0,17-1 0 0,-18-2 6 16,2-3 19-16,-1-1 7 0,0-2 9 0,-5-5 4 16,2 0 3-16,0 0 16 0,-2 0 11 0,4-24 4 15,-3 24 8-15,6-26-3 0,4 11 11 16,0-2 21-16,8 0 4 0,1 0 5 0,2-2 0 15,0 1-6-15,21-1 1 0,-21 2-1 0,28 0-11 16,-28 2-11-16,29 0-13 0,-12 1-6 0,5 3 1 16,0 2-7-16,4 3 3 0,-4 1 1 0,3 3-2 15,-4 2-9-15,3 0-34 0,0 0-54 0,1 29-61 16,-3-13-63-16,3 4-67 0,-7 3-47 0,4 0-42 16,-3 2-52-16,-4-2 103 0</inkml:trace>
  <inkml:trace contextRef="#ctx0" brushRef="#br0" timeOffset="86620.31">19244 2350 2228 0,'29'0'16'0,"-2"0"23"16,2-19 29-16,2 19 19 0,-3 0 5 0,-6-18-5 16,-3 18-26-16,-2 0-20 0,-11 0-26 0,2 0-21 15,-2 0-6-15,-6 0 2 0,0 0 6 0,0 0 4 16,0 17 3-16,0-17 0 0,0 22 0 0,0-7 3 15,-20 1-3-15,20 0 0 0,-14 1-5 0,14 0-16 16,-17-3-2-16,4 0-4 0,-1-2 7 0,-3-3 12 16,0-3 8-16,-5-2 2 0,1-4-11 0,-7 0-3 15,3 0-10-15,-8-22 1 0,7 22 0 0,-7-29 5 16,5 12 4-16,2-2-5 0,6 1 9 16,-2-2 3-16,10 2 1 0,2 0 4 0,6 1-2 15,4 0 0-15,0 2 0 0,0 0 8 0,31 2-2 16,-14 1-4-16,5 2-1 0,5 1-8 0,1 2 2 15,3 2 1-15,2 3 0 0,-2 2 1 0,2 0-33 16,-2 0-52-16,-2 0-58 0,-1 22-76 0,-6-22-71 16,3 25-58-16,-8-11-95 0,0 0 32 0,-3 1 104 15</inkml:trace>
  <inkml:trace contextRef="#ctx0" brushRef="#br0" timeOffset="86992.3">19786 2282 2481 0,'14'-23'7'0,"-5"23"1"0,3-18 3 16,1 18-1-16,-2-18-7 0,-4 18-1 0,1 0-11 16,-5 0 1-16,2 0 0 0,-4 0-2 0,3 0 7 15,3 0 0-15,-4 27 5 0,1-27-1 0,0 32 3 16,-1-14-1-16,0 2-6 0,-3 1 6 0,0-2-3 15,0 0 2-15,0 0 2 0,0-2 2 0,0-1 2 16,-24 0-1-16,24-2 1 0,-18-1-1 16,18-1-3-16,-24-2-10 0,10-1-11 0,-3-4-12 15,-8-1-6-15,6-4 5 0,-9 0-1 0,0 0 5 16,3-22 4-16,-3 22 5 0,2-28 10 0,3 11 4 16,1-1 2-16,5-2-10 0,6-1 5 0,3-1-4 15,8 0 12-15,0 1 16 0,0-1-1 0,19 0 2 16,-19 2-10-16,39 1-6 0,-16 2-10 0,3 2 2 15,2 3-4-15,0 1-1 0,0 5 6 0,2 3-6 16,1 2-33-16,-3 1-54 0,-3 0-73 0,-2 0-97 16,0 24-81-16,0-24-134 0,1 27 73 0</inkml:trace>
  <inkml:trace contextRef="#ctx0" brushRef="#br0" timeOffset="87233.3">20177 1934 2972 0,'25'-20'35'0,"-4"2"12"15,4 0 1-15,-5 0-6 0,-1 1-41 0,-5 7-16 16,-2 6-2-16,-10 4 5 0,1 0 7 0,-3 21 7 16,0-2 4-16,0 5 2 0,0 7 5 0,-22 7 0 15,22 7-3-15,-20 3 4 0,20 3-6 16,-23 1 4-16,23 0 0 0,-22 0-5 0,10-2-36 15,-1 0-45-15,1-1-44 0,6-2-64 0,-7 1-37 16,1 1-52-16,6-1-87 0,-5-1-91 0,6-2-98 16,-1-7 91-16</inkml:trace>
  <inkml:trace contextRef="#ctx0" brushRef="#br0" timeOffset="106332.3">7213 2046 3272 0,'0'17'10'0,"4"-17"5"15,-4 0 14-15,2 0 12 0,1 0 1 0,-3 0-2 16,0 0-10-16,0 0-8 0,0 0-8 0,0 0-6 15,0 0-3-15,0 0-6 0,0 0-1 0,0 16 0 16,0-16-1-16,-20 0 3 0,20 22-1 0,-19-22-1 16,19 23 2-16,-19-9-2 0,19 2 0 0,-17 1 1 15,7 0-3-15,2 0 2 0,-2 0-1 0,6 0-2 16,-4-2-20-16,5 0-14 0,0-1-6 16,3-2-2-16,-3-3 15 0,3 0 16 0,0-2 9 15,0-3 14-15,0 2 12 0,0-5 19 0,18 0 12 16,-18-1 13-16,17 0 17 0,-3 0 9 0,0 0 11 15,2 0 1-15,1 0-4 0,-2-19-4 0,3 19-4 16,-3 0-6-16,1-17-9 0,-2 17-17 0,0-11-19 16,-4 11-13-16,0-10-11 0,-3 10-8 0,-2-8-3 15,3 8-6-15,-5-4-5 0,-1 4-9 0,-1 0-22 16,1 0-30-16,-2 0-1 0,0 0 7 0,0 0 16 16,0 0 18-16,0 23-9 0,0-23-17 0,0 26-10 15,0-9-6-15,0 1-1 0,0 1 0 16,0 1 0-16,0-1-1 0,20 2 2 0,-20 0 15 15,25-1 16-15,-10-2 22 0,1-1 17 0,2-3 8 16,-2-3 11-16,6-3 45 0,-4-4 48 0,1-4 52 16,-1 0 28-16,4 0-14 0,0-20-5 0,-5 20-17 15,2-27-21-15,-4 12-5 0,-1-4-19 0,-3 2-24 16,0-2-16-16,-5-1-24 0,2-1-21 0,-3 2-18 16,-4-2-1-16,4 3-4 0,1-1-18 0,-5 2-33 15,1 2-42-15,0 1-54 0,-2 3-69 0,3 3-60 16,-3 0-89-16,1 4-94 0,2-1-127 0,-1 4-134 15,1 1-87-15,0 0 149 0</inkml:trace>
  <inkml:trace contextRef="#ctx0" brushRef="#br0" timeOffset="106548.3">8093 1923 4668 0,'21'-21'32'0,"-5"-2"31"15,-2 3 25-15,-5-1 28 0,1 1 3 0,-7 6 1 16,1 4-2-16,-1 5-23 0,-3 3-39 0,0 1-44 16,0 1-29-16,0 0-12 0,0 0-5 0,0 0 16 15,0 24-40-15,0-8-43 0,-24 3-43 0,24 5-58 16,-22 7-15-16,22 3-33 0,-23 2-36 16,10 1-61-16,4 4-62 0,0-1-82 0,-2 1-173 15,11-1-131-15,-7-1 121 0</inkml:trace>
  <inkml:trace contextRef="#ctx0" brushRef="#br0" timeOffset="106925.3">8475 2286 3149 0,'0'1'25'0,"0"1"27"0,0-2 29 0,0 0 27 15,0 0-6-15,0 0-12 0,0 0-16 0,0 0-26 16,0 0-21-16,0 0-14 0,0 0-15 16,0 0-8-16,0 0-3 0,17 0 0 0,-17 0 1 0,21 0 5 15,-10 0 5-15,5 0 0 0,7 0 4 16,-4 0-4-16,4 0-24 0,-1 0-43 0,-1 0-69 16,3 0-74-16,-4 0-82 0,2 0-112 0,-5 0-139 15,0 0-166-15,1 0 103 0</inkml:trace>
  <inkml:trace contextRef="#ctx0" brushRef="#br0" timeOffset="107121.3">8428 2517 2740 0,'0'9'24'0,"26"0"24"0,-26-3 31 15,21-2 38-15,-21-1 12 0,23-2 12 0,-23 2 5 16,23 0-14-16,-9 0-13 0,0 0-34 0,2-1-32 15,-2 0-27-15,0-2-22 0,1 1-12 0,-1 0-54 16,-3-1-63-16,4 1-82 0,1 0-100 0,3-1-92 16,-1 1-133-16,2 1-177 0,5-2 65 0,-3 0 143 15</inkml:trace>
  <inkml:trace contextRef="#ctx0" brushRef="#br0" timeOffset="109136.3">9538 2134 3724 0,'15'0'45'0,"-2"0"51"0,-7 0 56 0,2 0 54 16,-4 0 14-16,-4 0 15 0,2 0 22 0,0 0 46 16,-1 0 48-16,-1 0-1 0,0 0-32 0,0 0-77 15,0-11-100-15,0 11-67 0,0 0-45 0,0 0-28 16,0 0-9-16,0 0-6 0,0 0-2 0,-15 0-4 16,15 0-3-16,0 0-20 0,-19 0-39 0,19 0-22 15,-17 15-30-15,6-15-17 0,2 17-4 0,-2-17-31 16,-2 24-7-16,6-11 20 0,-3 1 19 0,4 1 44 15,-2 0 23-15,5-2 10 0,2 0 18 0,-1-1 12 16,2-2 13-16,0-1 22 0,0-2 11 16,0-1 7-16,0-2 9 0,23 0 21 0,-23-3 22 15,16 0 25-15,-16-1 32 0,23 0 2 0,-23 0 9 16,22 0 11-16,-10 0 0 0,1 0-25 0,-2-19-19 16,-4 19-22-16,4 0-33 0,-6-15 0 0,3 15-14 15,-5 0-16-15,0-11-8 0,-2 11-11 0,1 0-13 16,0 0-34-16,-2 0-80 0,0 0-54 0,0 0-20 15,0 0 32-15,0 0 80 0,0 0 49 0,0 20 7 16,0-20-22-16,0 26-18 0,0-10-15 0,0 4 0 16,0 1-4-16,0-1 5 0,0 1 10 0,0-1 26 15,0-1 28-15,0 0 15 0,21-3 22 0,-21-3 4 16,14-1 31-16,-14-5 45 0,17-2 37 16,-17-5 36-16,19 0 12 0,-8 0 10 0,-2 0 3 15,8-26 2-15,2 26-15 0,-2-29 8 0,-2 12-23 16,3-3 1-16,-3 1-17 0,-3-1-57 0,1-1-23 15,-2-1-40-15,-2 1-15 0,-3 0 7 0,2 1-7 16,-3 1-46-16,-2 2-53 0,-2 2-97 0,1-1-84 16,-2 6-56-16,0 1-61 0,0 3-80 0,1 1-133 15,-1 3-119-15,0 2-138 0,0 0-67 0,0 0 224 16</inkml:trace>
  <inkml:trace contextRef="#ctx0" brushRef="#br0" timeOffset="109652.3">10125 2319 3430 0,'0'0'-5'15,"0"0"-2"-15,0 10-3 0,0-10 0 0,0 0 6 16,0 0 14-16,0 0 21 0,0 0 15 0,0 0 12 16,0 0-10-16,0 0-12 0,0 0-12 0,0 0-4 15,0 0 23-15,0 4 17 0,0-4 25 0,0 0 26 16,0 1 7-16,0 1 15 0,0-1-2 16,15 0-16-16,-15 1-10 0,22-1-23 0,-7 0-13 15,2 1-1-15,5 0 9 0,3-1 5 0,0-1 14 16,3 1 0-16,0-1 1 0,-2 0 15 0,-3 0 14 15,1 0 22-15,-4 0-2 0,-3 0-25 0,-3 0-37 16,-5 0-41-16,-1 0-29 0,-3 0-14 0,-1 0-14 16,-2-11-66-16,-2 11-81 0,0 0-71 0,0 0-69 15,0 0-36-15,0 0-55 0,0 0-88 0,-17 0-60 16,17 0-79-16,0 0-158 0,-16 0-16 0,16 0 142 16</inkml:trace>
  <inkml:trace contextRef="#ctx0" brushRef="#br0" timeOffset="112386.3">10840 2109 2986 0,'13'1'38'0,"-13"0"32"16,9-1 21-16,-9 0 23 0,5 0-18 16,1 0-7-16,-6 0-6 0,0 0-16 0,0 0-16 15,0 0-24-15,0 0-20 0,0 0-14 0,0 0-4 16,0 0 0-16,0 0 2 0,0 0 10 0,0 16 5 16,-16-16-3-16,16 19 4 0,0-7-7 0,-20 2 0 15,20 2 4-15,-15-1-4 0,7 1 2 0,-2 1 1 16,1 0-1-16,1 1 1 0,-2 0 0 0,2-1 0 15,-5 1-3-15,7 1 5 0,-3-2 2 0,-2 0-5 16,5-1 1-16,-4-1-2 0,6-1 0 0,-1-2 0 16,-1-1 2-16,1-2 1 0,5-1 2 0,0-2 6 15,-1-2 40-15,1-2 41 0,0 1 54 0,0-2 40 16,0 0-9-16,0-1-28 0,0 1-51 16,17-1-43-16,-17 0-29 0,23 0-9 0,-6 0 11 15,5 0 8-15,-2 0 1 0,6 0 8 0,-1 0-14 16,0-12-5-16,0 12-8 0,-3 0-10 0,1 0 2 15,-4 0-10-15,-4 0 6 0,-1-10-3 0,-2 10-10 16,-4 0-23-16,2 0-47 0,-7-4-56 0,-2 4-55 16,-1-2-49-16,0 0-63 0,0-1-73 0,0 0-92 15,0-2-128-15,0-2-170 0,0-3 7 0,-23-2 154 16</inkml:trace>
  <inkml:trace contextRef="#ctx0" brushRef="#br0" timeOffset="112639.3">10862 2181 3107 0,'0'-9'42'0,"0"2"59"0,0 0 66 16,17 1 70-16,-17 1 21 0,0-1-5 0,0 3-22 16,0 0-45-16,0 2-53 0,12 0-52 0,-12 1-47 15,0 0-35-15,0 0-14 0,0 0-10 0,0 0-4 16,0 0 11-16,0 0 0 0,0 16 11 0,7-16 9 16,-7 20-3-16,10-5 4 0,-5 2-3 0,8 3-3 15,-1 3 4-15,-1 1 5 0,4 1-4 0,-2-2 4 16,1 1 0-16,-2-1-4 0,4-5 3 0,-5 1 2 15,-4-4-1-15,3-2-10 0,-6-3-22 0,1-3-15 16,-2-1-32-16,-1-3-16 0,-2-3-7 16,0 0-42-16,0 0-32 0,0 0-66 0,0 0-94 15,0 0-82-15,0 0-117 0,0-17-180 0,0 17-27 16,0-15 136-16</inkml:trace>
  <inkml:trace contextRef="#ctx0" brushRef="#br0" timeOffset="113270.3">11326 2102 3169 0,'2'-10'66'0,"-1"0"67"0,1 0 73 0,1 1 62 16,-2 1-18-16,2 0-27 0,-1 2-38 0,-2 2-58 16,2 3-45-16,-2 0-42 0,0 1-42 0,0 0-15 15,0 0-6-15,0 0-5 0,0 0 8 0,0 0 9 16,0 17 1-16,0-17 14 0,0 23-1 0,0-7-1 16,-19 4 1-16,19 1-6 0,0 2 3 0,-19 1 0 15,19 1 0-15,-12 0 1 0,12-1 6 16,-13-1-1-16,13-3-3 0,-10-1 5 0,10-2-12 15,-7-3 6-15,7-4 10 0,-4-2 5 0,4-4 20 16,0-1 31-16,0-3 1 0,0 0 6 0,0 0-9 16,0 0-29-16,0-22 3 0,21 22 1 0,-21-19-10 15,21 19 2-15,-21-24-5 0,21 12-6 0,-8 0 2 16,-4 0 5-16,3 1 3 0,-1 0 0 0,-3 2 17 16,3 1-9-16,0 0-3 0,-3 3-1 0,-5 0-17 15,4 2-8-15,-3 1-12 0,-3 0-21 0,1 2-7 16,-1 0-4-16,1 0 0 0,-2 0 14 0,0 0 5 15,3 0 7-15,-2 22 4 0,1-22-1 0,0 25 7 16,-1-9-8-16,1 4-4 0,-1 0-5 16,2 2-26-16,0 1-10 0,2-1-15 0,-2 0-3 15,-1-3 17-15,4-2 14 0,0-1 29 0,-4-4 11 16,2-3 8-16,4-2 8 0,-2-5-4 0,7-2 14 16,1 0 20-16,1 0 26 0,1-23 19 0,7 23 8 15,-1-29-1-15,-2 11-7 0,3-1 20 0,-4-5-14 16,-2 1-21-16,0-1-15 0,0 0-30 0,-3-2-7 15,0 1-1-15,-2 0-10 0,1 3-9 0,-4-1 0 16,2 3-17-16,-6 1-20 0,2 3-76 0,-3 3-88 16,0 2-74-16,1 3-96 0,-4 2-88 0,1 4-80 15,-2 2-26-15,0 0-11 0,0 0-42 0,0 21-107 16,0-21 27-16,-26 25 129 0</inkml:trace>
  <inkml:trace contextRef="#ctx0" brushRef="#br0" timeOffset="114486.31">11969 2461 2657 0,'-10'0'31'15,"9"-8"36"-15,-1 4 30 0,-1 4 29 0,3-4-4 16,0 2-7-16,0 0 0 0,0 2-2 16,0 0-10-16,0 0-15 0,0 0-24 0,0 0-19 15,0 0-16-15,0 0-9 0,0 0-9 0,0 0-5 16,0 0 10-16,0 0 7 0,0 0 5 0,0 0-4 15,22 0-11-15,-8 0-8 0,9 0 3 0,8 0 18 16,9 0 28-16,16 0 26 0,11 0 22 0,11 0 13 16,13 0-14-16,2-16-12 0,11 16-2 0,7-10 2 15,8 10-7-15,8-10-12 0,7 10-27 0,6-10 12 16,1 10 52-16,0-8 38 0,-1 4 26 0,-7 0-36 16,-10 0-49-16,-14-1-36 0,-16-1-13 0,-14 0 6 15,-14 0 8-15,-9 0 5 0,-17 0-16 16,-8 2-16-16,-9 0-28 0,-10 1-91 0,-6 0-93 15,-6 2-74-15,0 1-71 0,-26 0-11 0,6 0-24 16,-11 0-59-16,-11 0-63 0,-3 0-88 0,-10 19-121 16,-4-19-79-16,-4 0 144 0</inkml:trace>
  <inkml:trace contextRef="#ctx0" brushRef="#br0" timeOffset="114758.3">12760 2579 3083 0,'0'12'-6'0,"0"-3"-8"0,0-3 22 0,24-3 46 16,-24-3 67-16,34 1 71 0,-14-1 43 16,3 2 5-16,2-1-18 0,4-1-3 0,3 0-30 15,6 0-17-15,1 0-20 0,5 0-39 0,2 0-17 16,4 0-22-16,7 0 1 0,2 0-1 0,6-18 12 16,2 18 17-16,1-13 0 0,1 13-8 0,2-13-29 15,-4 13-21-15,1-12 5 0,-4 12 7 0,-5-9 13 16,-5 9-10-16,-4-6-22 0,-7 6-26 0,-9-4-8 15,-4 4-4-15,-8-3-8 0,-8 3-48 0,-7-2-103 16,-3 2-102-16,-3 0-85 0,-1 0-38 0,0 0-1 16,0 0-5-16,-28 0-40 0,28 0-54 0,-37 0-93 15,15 13-165-15,-4-13 3 0,-4 0 143 0</inkml:trace>
  <inkml:trace contextRef="#ctx0" brushRef="#br0" timeOffset="115098.3">13934 2376 3784 0,'26'-20'18'0,"-7"20"33"16,1-16 38-16,2 16 38 0,-4-25 31 0,-2 25 15 16,-1-14-5-16,-4 14-21 0,-3 0-44 0,1-11-44 15,-4 11-34-15,1 0-22 0,-1 0-10 0,-2-4-3 16,-3 4-7-16,3 0 7 0,3 0 3 0,0 0-7 16,2 0 10-16,2 0 1 0,3 0 0 0,5 17 8 15,3-17-2-15,3 0-6 0,2 16 6 16,3-16-2-16,2 10-2 0,-1-10 7 0,3 0 5 15,-4 8 36-15,1-8 28 0,-4 0 32 0,0 0 33 16,-1 0-14-16,-5 0-16 0,-4 0-27 0,-2 0-46 16,-3 0-25-16,-5 0-16 0,-1-14-11 0,-4 14-4 15,-1 0 4-15,0 0 6 0,0 0-6 0,0 0 7 16,-20 0 4-16,20 21 6 0,-30-21 15 0,10 26 3 16,-5-9-3-16,-4 1-7 0,-4 3-4 0,1 0 4 15,-4 2-22-15,-1-1-50 0,1 2-65 0,-1-1-69 16,1 1-44-16,2 2-43 0,3 0-31 0,0-1-44 15,1 1-57-15,6-2-43 0,0-1-87 0,3 0-167 16,2-2-13-16,10-6 132 0</inkml:trace>
  <inkml:trace contextRef="#ctx0" brushRef="#br0" timeOffset="128422.3">17470 2569 1994 0,'0'0'-3'0,"0"0"3"0,15 0 0 15,-15 0 0-15,0 0 3 0,0 0-7 0,0 0 4 16,0 0 11-16,0 0 6 0,0 0 5 0,0 0-3 16,0 0-11-16,0 0-8 0,0 0 3 0,0 0-4 15,0 0-1-15,0 0 5 0,0 0-1 0,0 0 14 16,0 0 18-16,0 0 6 0,31 0-1 16,-11 0-9-16,7 12-12 0,7-12-10 0,5 0-1 15,12 9 5-15,11-9 2 0,8 0 10 0,9 9-10 16,14-9 0-16,10 6-8 0,8-6-12 0,12 5 6 15,1 0 11-15,10 0 16 0,-4 1 24 0,5 1 10 16,-3 0-16-16,-6 2-9 0,-13-1-14 0,-3 1-6 16,-10-3-3-16,-20-1 0 0,-16 0-10 0,-10-3-2 15,-16 0-4-15,-20-1-8 0,-11-1-1 0,-7 0-7 16,-46 0-5-16,0 0-7 0,-18 0-10 0,-13 0-2 16,-15 0 2-16,-15 0-1 0,-2-17 9 0,-9 17 10 15,-6 0 11-15,-5-16 9 0,-3 16 6 16,-3-12 1-16,2 12-13 0,1-10 0 0,6 10-9 15,7-10-9-15,10 10 0 0,16-6 7 0,12 6 9 16,18-4 5-16,14 4 17 0,15 0 18 0,14 0 36 16,19 0 22-16,1 0 21 0,34 0-15 0,-2 0-22 15,15 0-14-15,10-2-21 0,10 2-3 0,11 0-22 16,9 0-5-16,10 0-8 0,15 0-8 0,6 0 9 16,5 26-2-16,1-26 2 0,3 24 1 0,0-8 0 15,-5 1 1-15,-5-2-4 0,-5 1-2 0,-14-1 4 16,-6-1-5-16,-15-3 4 0,-16-1-4 0,-15-4-2 15,-18 1 6-15,-20-3 0 0,-8 0 6 0,-36-1 0 16,-10-3-7-16,-15 0-4 0,-12 0-2 16,-12 0-3-16,-16-17 4 0,-3 17 3 0,-3-21-1 15,-6 21-7-15,-2-24-7 0,1 24-4 0,12-21 0 16,6 21 8-16,10-14 4 0,12 14 3 0,15-7-2 16,19 7 0-16,13 0 8 0,15 0 8 0,12 0 4 15,0 0 1-15,43 0 0 0,-7 0-8 0,14 0 2 16,10 0-4-16,15 14 2 0,4-14 1 0,9 15-2 15,-1-15 6-15,11 21-9 0,-5-8-1 0,5-1 7 16,1 0 14-16,-7-2 13 0,-7 0 6 0,-3-1 0 16,-12-2-11-16,-14-2-8 0,-12-1-5 0,-13-2-8 15,-14-1-3-15,-14-1-1 0,-3 0-1 0,-27 0 5 16,3 0-2-16,-15 0 0 0,-9 0-2 16,-8 0-3-16,-9 0 0 0,-4-17 0 0,-5 17 0 15,1 0 3-15,8-17-1 0,-2 17-3 0,9-11-2 16,6 11-1-16,13-9-1 0,5 9 4 0,9 0 1 15,11-7 4-15,6 7 5 0,0 0-2 0,8 0 2 16,0-4-7-16,33 4-6 0,-11-2 4 0,-1 2 0 16,11 0-2-16,2 0 0 0,4 0-6 0,6 0-6 15,-2 0-5-15,0 18-4 0,0-18-12 0,-5 0-20 16,-6 12-30-16,-3-12-49 0,-9 0-53 0,-5 0-41 16,-14 9-58-16,0-9-45 0,0 0-89 0,-36 0 28 15,6 0 98-15</inkml:trace>
  <inkml:trace contextRef="#ctx0" brushRef="#br0" timeOffset="129731.31">18084 2620 1216 0,'-18'0'12'0,"1"-5"1"0,1 5 13 16,1-5 29-16,1 5 17 0,4-1 16 0,1-2-2 16,0 2-25-16,4 1-29 0,2-2-20 0,-5 2-8 15,4-1-4-15,4 1-4 0,-4 0 0 0,4 0-7 16,0 0 9-16,0 0 15 0,0 0 16 0,0 0 24 15,0 0 12-15,0 0 4 0,0 13 7 0,19-13-6 16,-19 0-7-16,31 12 4 0,-12-12-8 16,12 15 0-16,9-8-7 0,8 1-11 0,2 1-1 15,9-1-10-15,6 1-1 0,7-1-7 0,2 1-13 16,-4 1 2-16,4 0-3 0,-4 1 4 0,-3-1 3 16,-5 2-4-16,-3-2-3 0,-9 1-3 0,-5-1-3 15,-13-2-1-15,-1-2-1 0,-7 0-3 0,-10-2 5 16,-8-1 3-16,-6 0 2 0,0-1 4 0,-30-1-2 15,1 0 2-15,-7-1-4 0,-6 0 1 0,-15 0-5 16,-7 0-2-16,-10-23-3 0,-7 23-1 0,-1-21-10 16,-7 21-19-16,5-24-4 0,-3 24-12 0,10-20-3 15,4 20 5-15,17-15 7 0,3 15 8 0,19-7 12 16,6 7 15-16,13-5 15 0,10 5 16 16,5 0 6-16,0 0 5 0,36 0-8 0,-7 0-11 15,10 0 4-15,9 0-2 0,8 0 5 0,9 16-3 16,5-16-4-16,1 0-4 0,9 18-9 0,-6-18-8 15,2 17 1-15,-6-8-4 0,-6 2 0 0,-2-1 8 16,-5 0-5-16,-7 0 1 0,-7-2-2 0,-1 2-6 16,-14-3-3-16,-6-1-2 0,-7 1 1 0,-10-2 7 15,-5 0 7-15,0 0 6 0,-36-1-2 0,2-3-2 16,-8 0-1-16,-7-1-6 0,-10 0 0 0,-7 0-10 16,-8-18-12-16,-2 18-20 0,0-17-10 0,6 17 0 15,2-16 9-15,13 16 16 0,12 0 14 16,9-14 14-16,14 14 10 0,10 0 10 0,10 0 6 15,0 0-1-15,37 0-8 0,-5 0-4 0,6 0-7 16,10 0-3-16,5 0 7 0,8 20-9 0,-1-20 1 16,4 18 1-16,-2-18-3 0,-1 21 5 0,-1-10-6 15,-9 0 0-15,1-2 2 0,-11 0 0 0,-5-1 1 16,-6-2-4-16,-9-1 1 0,-5-5-3 0,-8 5 7 16,-8-4 2-16,0-1 0 0,-25 0 10 0,-3 0 0 15,-3 0-7-15,-6 0-9 0,-8-20-8 0,-5 20-10 16,-4-20-2-16,-2 20-8 0,3-22-6 0,3 22 1 15,4-20-1-15,4 20 16 0,6-14 6 0,11 14 8 16,8-8 7-16,5 8-2 0,12-5 1 16,0 5 1-16,0 0-4 0,43 0 2 0,-13-2 4 15,5 2-2-15,4 0 4 0,5 0-4 0,4 0-7 16,-2 15 3-16,2-15 4 0,2 0-3 0,-9 20 5 16,-3-20 1-16,-4 13-8 0,-2-13 8 0,-8 0-11 15,-8 10-12-15,-5-10 1 0,-8 0-9 0,-3 0 3 16,0 0 9-16,-33 0-2 0,8 0-7 0,2 0-19 15,-9 0-21-15,-7 0-29 0,3-14-29 0,-6 14-37 16,0 0-54-16,5 0-47 0,-3-11-76 0,5 11 63 16</inkml:trace>
  <inkml:trace contextRef="#ctx0" brushRef="#br0" timeOffset="157681.29">5468 1382 1367 0,'0'0'24'16,"0"0"17"-16,0 0 3 0,0 0 10 0,0 0-8 15,0 0 12-15,0 0 20 0,0 0 14 0,-17 0 3 16,17 0-7-16,-14 0-8 0,14 0 4 16,-17 0 2-16,17-11-1 0,-14 11 7 0,14 0-12 0,-11 0-4 15,11 0-12-15,0 0-11 0,-5 0-5 16,5 0-7-16,0 0-4 0,0 0-1 0,0 0-1 16,0 0 4-16,0 0 6 0,0 0 3 0,0 0 0 15,0 0-3-15,16 0-5 0,-16 0-13 0,15 0-7 16,-1 0-9-16,3 0-5 0,7 0 0 0,2 0 2 15,5 0 1-15,8 0 4 0,6 11 1 0,6-11-3 16,10 0 0-16,9 0-2 0,10 0-4 0,15 0-1 16,15 6-3-16,17-6-2 0,13 6 3 0,20-3 1 15,12 2-1-15,16 2 5 0,8 0 5 0,2 2 1 16,4 0 4-16,6 1 1 0,5-2-9 16,-5 3 2-16,-3-1-4 0,-2 4-10 0,10 0 6 15,2 1-5-15,-5 1 3 0,-4 1 21 0,-4-2 1 16,2 1 6-16,-4 0-4 0,-14-2-20 0,-12 0-1 15,-13 0-6-15,-10-1 2 0,-8-1 5 0,-14 0-5 16,-8 1-2-16,-14-1 2 0,-11 0-3 0,-11-2 5 16,-12-2 2-16,-17-1-2 0,-11-2-6 0,-15 1-30 15,-12-3-27-15,-11-2-25 0,-7-1-20 0,-25 0-3 16,0 0-3-16,-9 0-24 0,-11 0-32 0,-10-20-36 16,-10 20-47-16,-14 0-47 0,-5-22-40 0,-7 22-17 15,-12-24-79-15,-9 8 74 0,-12-1 99 16</inkml:trace>
  <inkml:trace contextRef="#ctx0" brushRef="#br0" timeOffset="158560.29">6901 1290 1066 0,'-67'18'-4'0,"14"-18"-2"0,16 0 2 0,9 11 7 15,14-11 4-15,1 0 39 0,10 0 44 0,3 0 61 16,0 9 52-16,0-9 5 0,0 0-20 0,27 5-45 15,-27-5-35-15,35 2-16 0,-5-2-10 0,1 2-2 16,12-2 2-16,4 0-8 0,9 0-5 16,9 0-15-16,10 0-20 0,8 0-12 0,11 0-11 15,11-14-9-15,13 14 0 0,16 0-5 0,16 0-1 16,15 0 5-16,7 0 0 0,10 0 5 0,10 0 12 16,8 0 8-16,4 0 12 0,-6 0-1 0,-7 19-2 15,-11-19-7-15,3 15-11 0,-10-15 3 0,-7 15-6 16,-12-15 6-16,-16 17 4 0,-14-9 0 0,-11-1 2 15,-12-7-7-15,-22 12-2 0,-14-12-9 0,-16 8-6 16,-17-8-4-16,-10 4-9 0,-7-4 1 0,-13 1 5 16,-2 0 2-16,0 1 7 0,-37-2 3 0,7 3-2 15,-10-3 0-15,-21 1 1 0,-13-1-3 0,-18 0 0 16,-13 0-5-16,-21 0-11 0,-3 0-1 16,-17-14-2-16,-14 14 8 0,-4 0 8 0,-5-13 4 15,1 13-3-15,5 0 0 0,5 0 0 0,2-9-9 16,11 9-6-16,13 0-3 0,14 0 0 0,18 0 7 15,13 0 7-15,13 0 4 0,18 0-6 0,12 0 1 16,15 0 2-16,13 0-2 0,15 0 3 0,1 0-2 16,37 0-2-16,4 0 1 0,10 0-1 0,14 0 4 15,13 0 2-15,12 0 3 0,12-13 7 0,8 13-1 16,13 0 1-16,12 0-8 0,8-10-6 0,0 10-2 16,9 0-1-16,6 0 2 0,5 0-1 0,-5 0-7 15,-4 0 4-15,-7 0-4 0,-16 15 3 16,-7-15 4-16,-14 0 0 0,-14 12 0 0,-20-12-1 15,-18 0-18-15,-15 10-22 0,-16-10 2 0,-15 8 1 16,-12-8 23-16,0 10 24 0,-46-6 4 0,-4 1 1 16,-14-1-2-16,-21 0-1 0,-19-1-1 0,-17-1-4 15,-10-2 3-15,-13 0 0 0,-11 0-3 0,-5 0 2 16,-5-19-2-16,9 19-1 0,4 0 3 0,12-17 1 16,11 17 0-16,16 0-1 0,23-14 1 0,20 14 8 15,23 0 2-15,18 0 0 0,16-9-6 0,13 9-11 16,39-7-6-16,2 3-1 0,22 0 3 0,18-1 0 15,17 2 2-15,23 0 4 0,6 2-5 0,14 1 2 16,11 0 0-16,11 0-7 0,0 0 7 16,3 0-1-16,-6 23-4 0,-11-23 8 0,-4 15-4 15,-13-15-3-15,-14 16 4 0,-22-16-7 0,-22 14 1 16,-19-14 1-16,-16 12 2 0,-19-12 5 0,-17 9 8 16,-3-9 3-16,-50 9-1 0,5-9 1 0,-19 6-2 15,-16-3-3-15,-23-3-5 0,-12 0-8 0,-9 0-1 16,-8 0 0-16,2-18 5 0,-4 18 7 0,12-13-2 15,10 13 3-15,14-13 0 0,18 13-2 0,16-11 2 16,16 11 7-16,14 0 2 0,13-10-5 0,14 10-2 16,7-8-8-16,18 8-7 0,10-7 7 0,6 4-5 15,11-1 1-15,10 0 0 0,5 2-8 0,7 2-8 16,4 0-13-16,4 0-20 0,4 0-20 16,-1 0-23-16,-4 0-36 0,-2 16-44 0,-10-16-49 15,-3 0-41-15,-13 14-36 0,-10-14-11 0,-10 12-71 16,-9-12 77-16</inkml:trace>
  <inkml:trace contextRef="#ctx0" brushRef="#br1" timeOffset="202882.3">4852 4185 2212 0,'0'-6'31'16,"0"-2"30"-16,0 2 31 0,0 0 5 0,0 0-30 15,0 2-30-15,0 1-36 0,0 2-4 0,0 1-4 16,0 0-6-16,0 0 6 0,0 0-5 0,0 0 1 15,0 0 6-15,0 0-2 0,0 15 2 0,0-15-3 16,0 17 4-16,-16-6 2 0,16 5 2 0,-17 3 6 16,5 4-1-16,-2 5 2 0,3 2 10 0,-3 10 10 15,0 6-2-15,0 7 4 0,-2 6-10 0,2 6-9 16,-1 4 0-16,1 3-6 0,2 2-1 16,1 1 1-16,0-1-4 0,0-1 3 0,-2 2 35 15,6 5 17-15,-4 5 12 0,-2 3 5 0,4 5-31 16,-3 2-15-16,-2 3-16 0,0 1-3 0,0 2-6 15,0-4 9-15,-2 0 3 0,1 3 5 0,-2 2 9 16,0 1 15-16,-2 0 19 0,0 0 5 0,-2 0-6 16,0-2-23-16,-2-4-8 0,0-3-9 0,0-1 0 15,-2 1-3-15,-2 0-6 0,6-1 15 0,-3 0 9 16,3-3 4-16,-1-1 1 0,5-6-17 0,0-4-6 16,1-7 1-16,4 0 0 0,-2-1-5 0,5-2-3 15,-2 0-5-15,4-1-7 0,-2-1 3 16,3-4 0-16,-2-2-4 0,5-3 4 0,-2-7-2 15,-1-6-1-15,3-4 7 0,0-5-1 0,0-4-2 16,1-4 2-16,-2-5-9 0,1-3 2 0,3-2 2 16,-2-4 1-16,2-2 2 0,-2-2-2 0,2-3 2 15,0-2-1-15,0 0 4 0,0-3 20 0,0-1 23 16,0 0 18-16,0-1 16 0,0 0 3 0,0 0-11 16,0 0-5-16,0 0-4 0,0 0-10 0,0 0 9 15,0 0 2-15,0 0-8 0,0 0 4 0,0 0-4 16,0 0 4-16,0 0 10 0,0 0-15 0,0 0-17 15,0 0-24-15,21 0-15 0,-21-13-6 0,26 13 1 16,-9 0 5-16,5-15-1 0,4 15-3 16,5-13 0-16,5 6-1 0,3 0-3 0,6 0 7 15,3 1-1-15,8-1-1 0,0 1 3 0,7 2-2 16,9 0-2-16,5 0 1 0,4 0-2 0,11 0 2 16,10 2 2-16,5 0 2 0,13-2 2 0,1 4-6 15,9 0-1-15,7-2 1 0,7 2-2 0,10 0 7 16,3 0 0-16,-1 0 5 0,6 0-7 0,4 0 3 15,5 16-4-15,4-16-5 0,4 0 8 0,-7 17-8 16,-1-17 6-16,4 16-2 0,7-8 0 0,-1 3 0 16,-4 1-2-16,-1-1 4 0,-9 1-3 0,2 2 7 15,-1-1 0-15,-3 1 1 0,-7 0-2 0,-8 0-4 16,-4-1 3-16,-7 2-1 0,-8-2 2 16,-3-2-3-16,-10 2-3 0,-10-3 3 0,-4 0 4 15,-7-1-2-15,-7-1-3 0,-8-1-1 0,-8-2-4 16,-7 1-1-16,-9 0 10 0,-12-2-6 0,-9 0 1 15,-9-2 4-15,-6 0-6 0,-10 0-2 0,-4-2-52 16,-5 1-68-16,2-1-80 0,-5 0-64 0,0 0-16 16,0 0-11-16,0 0-16 0,-22 0-51 0,5 0-113 15,-3 0-251-15,-8 0 44 0,-6 13 120 0</inkml:trace>
  <inkml:trace contextRef="#ctx0" brushRef="#br2" timeOffset="212869.3">2162 8782 2156 0,'17'0'35'0,"-17"0"19"0,0 0 19 0,0 0 20 16,9 0-2-16,-9 0 8 0,0 0 6 0,0 0 3 16,8 0-5-16,-8 0-8 0,3 0-11 0,-3 0-14 15,1 0-25-15,3 0-14 0,0 0-19 0,-1 0-7 16,-1 0-4-16,3 0-1 0,2 0 5 0,-2 0 0 15,4 0-25-15,1 0-41 0,2 0-51 0,4 0-62 16,-4 0-46-16,2 0-54 0,3 0-60 16,0 0-75-16,0 0-107 0,2 0 33 0,-1-19 111 15</inkml:trace>
  <inkml:trace contextRef="#ctx0" brushRef="#br2" timeOffset="213029.3">2624 8700 1981 0,'6'0'6'0,"4"15"3"0,-1-15 13 0,2 0 14 16,1 0 4-16,-4 0 0 0,5 8-15 0,-4-8-12 16,2 0-11-16,-2 6-2 0,-3-6 7 0,2 4-19 15,-3-1-28-15,-2-2-56 0,1 1-60 0,-2 0-81 16,0-1-54-16,-1 1-68 0,1-2-32 16,-2 0 93-16</inkml:trace>
  <inkml:trace contextRef="#ctx0" brushRef="#br2" timeOffset="213589.3">3248 8767 2222 0,'10'0'2'0,"-4"0"-2"16,5 0 1-16,-7 0 15 0,1 0 6 16,0 0 7-16,-1 0 5 0,1 0-7 0,0 0-4 15,-2 0 6-15,-3 0-6 0,3 0-14 0,-3 0-11 16,0 0-46-16,0 0-53 0,0 0-62 0,0 0-98 15,0 0-86-15,0 0-121 0,0 0 25 0,0 0 101 16</inkml:trace>
  <inkml:trace contextRef="#ctx0" brushRef="#br2" timeOffset="213765.3">3467 8777 2411 0,'9'0'0'16,"-2"0"3"-16,-1 0-2 0,-2 0 6 0,0 0 4 0,-1 0 6 15,3 0 7-15,-5 0-6 0,-1 0-1 16,0 0-4-16,0 0-8 0,0 0-2 0,0 0-24 16,0 0-42-16,0 0-43 0,0 0-42 0,0 0-43 15,0 0-38-15,0 0-44 0,0 0-49 0,0 0-97 16,0 0 77-16</inkml:trace>
  <inkml:trace contextRef="#ctx0" brushRef="#br2" timeOffset="213941.3">3583 8752 2174 0,'5'14'17'0,"1"-14"4"16,-1 0 11-16,0 0 29 0,-2 0 12 16,1 0 25-16,0 0 15 0,-3 0-9 0,1 0-15 15,-2 0-26-15,0 0-24 0,0 0-22 0,0 0-11 16,0 0-6-16,0 0-4 0,0 0-29 0,0 0-30 16,0 0-33-16,0 0-49 0,0 0-14 0,0 0-30 15,0 0-28-15,0 0-30 0,0 0-94 0,0 0-132 16,0 0 61-16,0 0 81 0</inkml:trace>
  <inkml:trace contextRef="#ctx0" brushRef="#br2" timeOffset="214113.3">3656 8745 2262 0,'4'0'15'16,"-3"0"6"-16,1 0 12 0,-1 0 26 16,1 0 6-16,1 0 24 0,-3 0 18 0,3 0 2 15,-1 0-5-15,-1 0-29 0,-1 0-31 0,0 0-26 16,0 0-18-16,0 0 2 0,0 0-2 0,2 0-7 15,-1 0-21-15,-1 0-33 0,2 0-44 0,2 0-59 16,1 0-60-16,-2 0-68 0,0 0-81 0,0 0-69 16,4 14-56-16,-4-14 98 0</inkml:trace>
  <inkml:trace contextRef="#ctx0" brushRef="#br2" timeOffset="214301.3">3767 8759 2474 0,'12'0'5'0,"-12"0"1"0,8 0 11 16,-8 0 23-16,8 0 13 0,-8 0 9 0,6 0-8 16,-6 0-24-16,1 0-13 0,-1 0-11 0,2 0-3 15,-2 0 1-15,0 0-7 0,0 0-10 0,0 0-28 16,0 0-37-16,0 0-48 0,0 0-41 0,0 0-34 16,0 0-34-16,0 0-37 0,0 0-53 0,0 0-117 15,0 0 62-15,0 0 88 0</inkml:trace>
  <inkml:trace contextRef="#ctx0" brushRef="#br2" timeOffset="214665.3">3858 8693 1845 0,'2'16'34'15,"1"-16"17"-15,-2 0 17 0,3 0 28 0,0 0-5 16,-2 0 11-16,-2 0 18 0,1 0 6 0,-1 0 3 16,2 0 7-16,-2 0-12 0,0 0-11 0,0 0-17 15,0 0-26-15,0 0-19 0,0 0-18 0,0 0-14 16,0 0-6-16,0 0-3 0,0 0-2 0,0 0 2 15,0 0-3-15,0 0-3 0,0 0-1 0,0 9-5 16,0-9 1-16,0 0 1 0,0 0-1 0,0 0-1 16,0 0 2-16,0 0 0 0,0 0-2 0,0 0 1 15,0 0-2-15,0 0-3 0,0 0 2 0,0 0 4 16,0 0-2-16,0 0 2 0,0 0 1 16,0 0-3-16,0 0 0 0,0 0 2 0,0 0 0 0,0 0 0 15,0 0 3-15,0 0-3 0,0 0 2 16,0 0-2-16,0 0 1 0,0 0 4 0,0 0-3 15,0 0 3-15,0 0-4 0,0 0 3 0,0 0 2 16,0 0-1-16,0 0 2 0,0 0-1 0,0 0-2 16,0 0 0-16,0 0-2 0,0 0 0 0,0 0 1 15,0 0-1-15,0 0-20 0,0 0-25 0,0 0-45 16,0 0-63-16,0 0-67 0,0 0-80 0,0 0-133 16,-13 0-187-16,13 0 6 0,-6 0 105 0</inkml:trace>
  <inkml:trace contextRef="#ctx0" brushRef="#br2" timeOffset="-214615.43">3951 8748 2130 0,'3'0'9'16,"1"0"-10"-16,-4 0 5 0,3 0-4 0,-2 0-9 15,5 0 16-15,-4 0-6 0,0 0 6 0,-2 0 1 16,1 0-8-16,-1 0-4 0,0 0 1 16,0 0-29-16,0 0-27 0,0 0-46 0,0 0-101 15,0 0-110-15,0 0-164 0,0 0 51 0</inkml:trace>
  <inkml:trace contextRef="#ctx0" brushRef="#br2" timeOffset="-212591.43">4068 8798 1724 0,'0'1'28'0,"0"-1"15"15,0 1 13-15,0-1 19 0,0 0-4 0,0 0 17 16,8 0 11-16,-8 0 8 0,0 0-1 0,0 0-16 15,0 0-12-15,0 0-21 0,0 0-23 0,0 0-17 16,0 0-10-16,0 0-8 0,3 0 1 16,-3 0 0-16,1 0-3 0,1 0-8 0,1 0-19 15,2 0-27-15,-1 0-44 0,1 0-52 0,1 0-60 16,0 0-83-16,5 0-94 0,-5 0-93 0,5 0 56 16,0 0 111-16</inkml:trace>
  <inkml:trace contextRef="#ctx0" brushRef="#br2" timeOffset="-212403.43">4389 8715 2340 0,'5'0'0'0,"1"0"0"0,-1 0-1 16,-4 0 1-16,2 0-2 0,0 0 0 0,-1 0 2 16,1 0-2-16,-1 0 2 0,-2 0 2 15,0 0-6-15,0 0-8 0,0 0-32 0,0 0-33 16,0 0-36-16,0 0-29 0,0 0-27 0,0 0-26 15,0 0-27-15,0 0-19 0,0 0-86 0,15 0 14 16,-15 0 66-16</inkml:trace>
  <inkml:trace contextRef="#ctx0" brushRef="#br2" timeOffset="-212231.43">4651 8603 2080 0,'10'0'-1'15,"-4"0"-2"-15,2 0 2 0,-4 0 1 0,-1 0 7 0,1 0-2 16,-1 0-5-16,-3 0 4 0,0 0-12 16,0 0-9-16,0 0-25 0,0 0-51 0,0 0-67 15,0 0-61-15,0 0-64 0,0-10-75 0,-20 10 1 16,20-8 76-16</inkml:trace>
  <inkml:trace contextRef="#ctx0" brushRef="#br2" timeOffset="-175631.43">3768 8741 1296 0,'3'0'35'0,"-3"0"17"0,3 0 20 0,-1 0 38 16,1-11-2-16,-3 11 10 0,0 0 15 0,0 0-11 16,3 0-10-16,-3 0-11 0,0 0-23 0,2 0-23 15,-2 0-19-15,0 0-17 0,1 0-12 0,1 0-3 16,-2 0-6-16,0 0 1 0,0 0 1 0,0 0-5 15,0 0-22-15,0 0-27 0,0 0-28 0,0 0-35 16,0 0-36-16,0 0-55 0,0 0-54 16,0 0-88-16,0 0-83 0,0 0 80 0</inkml:trace>
  <inkml:trace contextRef="#ctx0" brushRef="#br2" timeOffset="-175456.42">3854 8758 2547 0,'6'0'5'0,"-2"0"5"16,0 0 6-16,0-19 2 0,1 19-3 0,-2 0-7 15,-1-15-6-15,-2 15-2 0,1 0-3 0,-1 0-16 16,0 0-49-16,0 0-47 0,0 0-71 16,0 0-93-16,0 0-112 0,-22 0-149 0,22 17 72 15</inkml:trace>
  <inkml:trace contextRef="#ctx0" brushRef="#br2" timeOffset="-174283.43">3264 8869 2670 0,'15'0'0'16,"-1"0"-6"-16,-6 0-3 0,0 0 2 0,-4-21 3 16,1 21 6-16,-2 0-4 0,-1-12-3 0,-1 12-5 15,-1 0-3-15,0 0-6 0,0 0-21 16,0 0-40-16,0 0-59 0,8 0-57 0,-2 0-52 0,-3 0-69 15,7 0-82-15,-3 0-44 0,1 0 76 16</inkml:trace>
  <inkml:trace contextRef="#ctx0" brushRef="#br2" timeOffset="-174135.43">3525 8854 1082 0,'0'0'-105'0,"10"0"-164"0,-10 0-1 16,13-15-1-16</inkml:trace>
  <inkml:trace contextRef="#ctx0" brushRef="#br2" timeOffset="-171699.43">3310 8812 2035 0,'10'0'17'0,"-3"0"7"16,4 0 9-16,-6 0 8 0,3 0-11 0,-4 0-6 15,4 0-7-15,-2 0-10 0,-1 0-7 0,3 0 3 16,-4 0-12-16,1 0-21 0,3 0-39 0,-4 0-50 16,3 0-62-16,-4 0-70 0,1 0-88 0,0 0-100 15,3 0 69-15</inkml:trace>
  <inkml:trace contextRef="#ctx0" brushRef="#br2" timeOffset="-171519.43">3664 8814 2289 0,'14'0'19'0,"0"0"14"0,0 0 15 16,-5 0 27-16,2 0 10 0,3 0 14 0,-6 0 6 15,0 0-11-15,0 0-26 0,-1 0-24 0,-2 0-23 16,1 0-17-16,-1 0-15 0,-4 0-41 0,2 0-45 15,1-10-60-15,-1 10-75 0,0 0-87 0,-2 0-104 16,1-8-152-16,4 8 73 0,0-6 125 0</inkml:trace>
  <inkml:trace contextRef="#ctx0" brushRef="#br2" timeOffset="-171343.43">4013 8764 2362 0,'8'10'6'15,"5"-10"14"-15,-2 0 17 0,-4 0 23 0,4 0 5 16,-2 0-2-16,-1 0-14 0,-3 0-23 0,3 0-14 16,-5-15-7-16,0 15-9 0,3 0-17 0,-3 0-35 15,0 0-56-15,0 0-55 0,2-7-51 0,0 7-49 16,-1 0-39-16,6-6-64 0,-4 6-68 0,3-8 85 16</inkml:trace>
  <inkml:trace contextRef="#ctx0" brushRef="#br2" timeOffset="-171155.43">4507 8683 2271 0,'12'0'21'16,"-1"0"10"-16,-1 0 26 0,-6 0 45 0,4 0 11 16,-2 0 1-16,-1 0-17 0,0-17-44 0,-1 17-34 15,-2 0-8-15,2 0-8 0,1-11-9 0,0 11-24 16,-4 0-40-16,4-10-66 0,3 10-71 0,-5-7-80 15,2 7-95-15,1-5-97 0,0 1-31 0,5 0 105 16</inkml:trace>
  <inkml:trace contextRef="#ctx0" brushRef="#br2" timeOffset="-170987.42">5057 8559 2888 0,'23'0'-1'16,"-5"0"1"-16,-4 0 10 0,-1 0 9 0,-2 0 4 15,-4 0 0-15,1-21-9 0,-2 21-11 0,1 0 2 16,2-17-4-16,-6 17-1 0,6-15-30 0,-2 15-58 16,3-18-73-16,-2 9-92 0,3-3-82 0,5 1-69 15,1-1-74-15,4-3-15 0,3-1 113 0</inkml:trace>
  <inkml:trace contextRef="#ctx0" brushRef="#br2" timeOffset="-170836.43">5763 8113 3047 0,'28'-10'-1'0,"-3"1"1"16,-4-2 1-16,-2 2 0 0,4-5-1 0,-6 4 4 16,-1 3-1-16,-2 2 1 0,0-3 0 0,-3 2-4 15,1 1 0-15,2-2-16 0,-3 0-39 0,-2 0-52 16,1-1-73-16,-1 0-71 0,0 0-108 0,2 0-135 16,-2-3-93-16,1 1 89 0</inkml:trace>
  <inkml:trace contextRef="#ctx0" brushRef="#br2" timeOffset="-170659.43">6494 7746 3268 0,'36'-8'5'0,"-5"-1"9"0,0-1 18 0,-3-2 4 16,1-2-5-16,-7 1-8 0,-2 1-18 0,2 1-4 16,-4 0-1-16,3 0 0 0,0-1-7 0,-1 0-20 15,5-1-31-15,-3-2-42 0,1 2-49 0,-1-1-46 16,0 0-60-16,1 0-62 0,-3 0-75 0,4-2-57 15,-3-1-80-15,6-1 92 0,-6-5 131 0</inkml:trace>
  <inkml:trace contextRef="#ctx0" brushRef="#br2" timeOffset="-170487.43">7391 7211 2658 0,'34'-10'46'0,"7"1"37"0,-4 0 37 16,-1-1 42-16,1-4-9 0,-3 2-14 0,-1 1-16 15,-2 0-18-15,-2 1-29 0,-3-2-20 0,-5-1-18 16,-1 2-25-16,2-2-10 0,-5 0-6 0,-3 1 1 15,1 1-1-15,-2-2-2 0,1 4 0 0,3-2-26 16,-3 4-36-16,3-2-46 0,0 2-62 0,1 1-51 16,-1 0-41-16,7 2-38 0,-3 0-55 0,4 0-82 15,0 0-65-15,5 0-13 0,1-3 119 0</inkml:trace>
  <inkml:trace contextRef="#ctx0" brushRef="#br2" timeOffset="-170356.43">8636 6758 2730 0,'39'-13'32'0,"0"-1"33"0,-2 0 41 15,-5-2 38-15,6-2-1 0,-6 2 0 0,-1 1-24 16,-4 0-24-16,-1 0-29 0,-3 2-34 0,-2 0-16 16,-4 3-14-16,-3 0-10 0,-4 0-65 0,-3 3-96 15,-3 1-122-15,1 2-178 0,-2 2-185 0,-3 1-102 16,0 1 124-16</inkml:trace>
  <inkml:trace contextRef="#ctx0" brushRef="#br2" timeOffset="-170210.43">9133 6561 2896 0,'29'0'-5'0,"-29"0"3"0,33-29 0 15,-16 29-19-15,0-27-53 0,-17 27-73 0,17-14-90 16,-17 14-73-16,0 0-38 0,0 0-30 0,11 0-60 16,-11 21 45-16,0-21 96 0</inkml:trace>
  <inkml:trace contextRef="#ctx0" brushRef="#br3" timeOffset="-161732.43">8406 5742 875 0,'0'0'27'15,"0"0"12"-15,0 0 14 0,0 0 10 0,0 13-12 16,0-13-8-16,0 0-11 0,0 0 17 0,0 0 26 16,0 0 10-16,0 0 22 0,0 0 3 0,0 0-20 15,0 0 16-15,0 8-7 0,-15-8-24 0,15 5-16 16,0-5-21-16,-11 3-6 0,11-1 3 15,0 0 4-15,-13 0 3 0,13 0 5 0,0-2-1 0,-6 3 6 16,6-2-1-16,-8 1-8 0,5-2-2 16,3 1-11-16,-3 1-6 0,-1-1-8 0,-3 2 16 15,6-1 15-15,-5 1 2 0,1 0 2 0,0-1-21 16,2 2-17-16,-6-1 3 0,4 1 25 0,-2 1 11 16,2 0 6-16,-1-2-8 0,-4 3-19 0,3-1-13 15,-1 1-6-15,0-1 5 0,-1 0 1 0,-1 1 1 16,3-1 2-16,-4 1-5 0,3 0-9 0,-1-1-3 15,-2 1 1-15,2 1-3 0,-2-1 5 0,3 1 1 16,-1-1 0-16,-4 1 2 0,4 1 0 16,-2-1 1-16,-1 0 1 0,4 1 7 0,-3 0 15 15,-1 1 1-15,-1 0-5 0,5 0-6 0,-3 0-13 16,1 0-5-16,0 0 5 0,-1 0-6 0,1 0-4 16,2 0 4-16,-1 0-5 0,1 0 5 0,-2-1 4 15,0 2-6-15,2-2 3 0,-3 0-7 0,3 2-3 16,-1-3 2-16,3 3 1 0,-4-2 4 0,4 1 1 15,-3-1-3-15,4 1 1 0,-4 0-3 0,4 0 1 16,-4 0 5-16,4-1-5 0,-4 1 0 0,3 1-3 16,-4-1 3-16,4-2 2 0,-2 1 0 0,1-2 2 15,-1 2-6-15,3-2 4 0,-3 4 0 0,1-3 0 16,2 2 3-16,-3-1-7 0,4 1 2 16,-1 1 3-16,-4 0-1 0,4-1 2 0,-3-1-2 15,4 0 0-15,-3-1-4 0,0 1 2 0,0-1 2 16,-2 1-6-16,4-2 3 0,-2 1 1 0,4 0 0 15,-4-1 4-15,1 2 0 0,3-2 0 0,0 0-6 16,0-1 2-16,-2 1 2 0,2-1-2 0,2 1 4 16,-3-1-2-16,0 0-4 0,-2 1 4 0,2-2-4 15,0 1 2-15,-4 1 2 0,2-1-2 0,-3 0 5 16,2 1-2-16,0-1-1 0,0 0 0 0,-2 1-2 16,1 0 0-16,-1-1 4 0,3 0-4 0,-4 1 2 15,0 0 2-15,2 0-4 0,-5 0 12 16,3 1 36-16,-1-1 10 0,-2 1 9 0,1-1-7 15,-4-1-33-15,-1 3-11 0,2-3-5 0,-2 2-2 16,0-1-1-16,-5 0-1 0,3 0-3 0,-1 0-2 16,-2 0-3-16,2 0 2 0,0 2 1 0,-2-1 0 15,2 0 0-15,0 1-6 0,-2-1 2 0,3 0 2 16,-2 0 1-16,1 0 1 0,1 2-1 0,2-2-4 16,-2 1 1-16,1-1 0 0,1 1 0 0,-2-1 2 15,3 0 0-15,4 0 0 0,-4 0 3 0,2-1-3 16,2-1-3-16,0 2 3 0,-1-1-5 0,1 0 3 15,6 0 2-15,-5-1-1 0,3 1 1 0,-1 0-2 16,2-1 5-16,-2 1-5 0,4 0 0 16,-4-1 5-16,6 0-6 0,-3 1 5 0,-2-1-3 15,3 0 1-15,1 0 1 0,-4 0-2 0,3 0 1 16,-2 0-1-16,2 1 2 0,-4-1 0 0,2 0 1 16,-2 0-2-16,4 0-1 0,-2 1-2 0,-1-2-1 15,3 1 0-15,-2 0-1 0,2 1 4 0,-1-1 2 16,-2 1 3-16,2-2 3 0,-1 2-3 0,3-1-1 15,-6 0-4-15,3 0-1 0,-3-1 1 0,6 2 1 16,-4-1 1-16,3 1-3 0,2-2-1 0,-1 2 0 16,-3-1-2-16,4 0 7 0,-3 2 1 0,0-2-2 15,0 1 1-15,-4 1-5 0,3-1 2 0,-3 0 1 16,3 1-2-16,-1-1 4 0,-3 1-1 16,5 1 1-16,-5 0 0 0,3 0-2 0,-3 0-1 15,3-1 1-15,-1 1 5 0,-3 0-1 0,4 1-5 16,-4-2 3-16,1-1-5 0,-2 2 3 0,4-4 1 15,-2 2 1-15,-1 1 1 0,-1 0 0 0,2-1 2 16,-1 0-5-16,0 2-4 0,-2 1 2 0,0 1-4 16,4-2 5-16,-2 2 2 0,-2 0-4 0,0 0 3 15,1 1-4-15,3-1 1 0,-3 1 2 0,-1 0 0 16,0-1 6-16,2 1 0 0,-4-1 0 0,2-1-1 16,0 2-6-16,0-2-2 0,-1 2 1 0,2-1 3 15,-1 0 0-15,1 1 3 0,-3-1-3 16,0 0-2-16,1 1 4 0,-1-1-3 0,2 0-2 15,-1 0 3-15,-1 0-3 0,2 2 0 0,-1-2 5 16,3 0-4-16,-4 0 0 0,4 0 5 0,2 0-6 16,-4-1 5-16,3 1-4 0,-1 0-1 0,3 0 3 15,-2 0-3-15,-2 0 5 0,1 0 0 0,1 0-2 16,-1 0 1-16,-1 0-1 0,-1-1 0 0,0 1 2 16,2-2-2-16,-4 3 0 0,1-2-4 0,-1 0 5 15,4 1-1-15,-2-1 0 0,0 0 1 0,2 0-3 16,-1 0 1-16,1-1 0 0,2 2 3 0,-5-2-3 15,4 2-1-15,-4-3 2 0,-3 3 0 0,0-1 1 16,-2-1 0-16,1 1 0 0,2 0 2 16,-2 0 1-16,1 0-2 0,-2 1-1 0,1-2-6 15,2 2 3-15,-3-1 0 0,1 0 6 0,-3 0 1 16,2 0-5-16,-2 1-2 0,2-3-2 0,0 3 1 16,-3-2 7-16,3 1 0 0,-1 1-4 0,-2 0-1 15,4 1-1-15,1-1 2 0,-5 1-1 0,5 1 0 16,-3 1 4-16,-1-2-3 0,3-1-2 0,-2 3 9 15,0-3-6-15,1 3-1 0,2-2 6 0,-1 2-10 16,-1 0 2-16,3 0 1 0,0 2 0 0,0 1 3 16,-2-1 0-16,2 0 1 0,1-1-3 0,1 0-4 15,-2 0 1-15,1 1 0 0,-2-2 3 0,7 1 4 16,-5-2-5-16,2 1 2 0,0 0-2 16,2-3-2-16,0 1 5 0,1 1-3 0,3-2 1 15,-1 0 1-15,2 0-2 0,-2-2 0 0,3 1 1 16,0-1-1-16,-2 0-1 0,0-1 2 0,0 0-2 15,-3-1 2-15,4 0-1 0,-3 1 1 0,4-2 2 16,-2 1-2-16,2-2 5 0,0 0-2 0,-2 0 1 16,4-1-3-16,-3 1 1 0,4 0-2 0,-1-2-5 15,1 1 5-15,-2-2-6 0,3 1 3 0,-1 1 3 16,2-2-1-16,-1 0 3 0,1 1-1 0,-1-2-5 16,0 3 3-16,-2 0 2 0,1-2-2 0,1 2 5 15,-3 0-4-15,1-1 0 0,-1 3 3 16,1-2-1-16,-6 1 1 0,7-1 0 0,-8 3 1 15,2-1 4-15,-4 1-1 0,3-2 0 0,-6 2-4 16,2-1-3-16,0 1-2 0,-1-1-3 0,1 0 4 16,3 0-1-16,-3 1 4 0,0-1-4 0,1 1 0 15,-1 0 0-15,2-1-2 0,1 3 3 0,-1-2 1 16,-1 0 0-16,6 0 0 0,-3 1 3 0,-2 1-2 16,1-2 1-16,5 1 0 0,-7-1 0 0,4 1 1 15,0-1 4-15,-2 1 9 0,3-2 3 0,-3 1 28 16,0 0 1-16,4-1 1 0,-4 0-9 0,3-1-26 15,-1 1-5-15,-2 0-7 0,5-1 1 0,-5-1-2 16,5 2-7-16,-4 0 2 0,4-2 1 16,-3 2 4-16,1 0 3 0,-1 0-2 0,2 0 1 15,-2 2-2-15,-2-2 5 0,3 0-1 0,-1 1 0 16,1 1 9-16,-2-3 18 0,3 2 11 0,-2-2 3 16,4-1-10-16,-4 2-16 0,4-2-10 0,-2 3 2 15,2-3 22-15,-1 1 2 0,-2-1 4 0,3 1-2 16,-2 0-16-16,2-1-1 0,-1 2-2 0,-2-2 10 15,3-1 8-15,1 3-4 0,-1-4 11 0,2 0-6 16,3 0 16-16,-2 1 21 0,2-2 18 0,0 0 10 16,0 0-3-16,0 0 12 0,0 0 5 0,0 0-3 15,0 0-5-15,0 0-18 0,0 0-36 0,0 0-12 16,0 0-23-16,0 0-11 0,0 0-1 16,0 0-8-16,0 0 0 0,0 0-4 0,0 0-4 15,0 0 0-15,0 0 4 0,0 0 4 0,0 0 0 16,0 0 4-16,0 0-4 0,0 0 0 0,0 0 3 15,0 0-6-15,0 0 3 0,0 0-4 0,0 0 8 16,0 0 4-16,0 0 4 0,0 0-4 0,0 0-12 16,0 0 4-16,0 0-4 0,0 0 4 0,0 0-4 15,0 0-4-15,0 0 8 0,0 0 0 0,0 0 4 16,0 0-4-16,0 0-4 0,0 0-1 0,0 0 5 16,0 0 0-16,0 0 0 0,0 0 0 0,0 0-3 15,0 0 3-15,0 0 0 0,0 0-4 16,0 0 8-16,0 0-1 0,0 0-3 0,0 0 5 0,0 0-10 15,0 0 2-15,0 0-5 0,0 0 4 16,0 0 8-16,0 0-4 0,0 0 4 0,0 0-8 16,0 0-4-16,0 0 0 0,0 0 3 0,0 0 5 15,0 0-3-15,0 0 6 0,0 0-3 0,0 0-3 16,0 0 3-16,0 0 3 0,0 0-6 0,0 0 3 16,0 0-4-16,0 0-4 0,0 0 12 0,0 0 4 15,0 0 4-15,0 0-4 0,0 15 4 0,-15-15-9 16,15 0 2-16,0 0-1 0,-17 0-11 0,17 12-1 15,-11-12 3-15,11 0 10 0,-9 0-5 0,1 9 8 16,2-9-3-16,-1 0-5 0,3 6 4 16,-4-6-8-16,3 3 4 0,-1-1-8 0,0 0 4 15,3 1 0-15,0-2-1 0,-5 0 5 0,3 1 0 16,2 0 0-16,0 0 5 0,-5-1-10 0,5 2 5 16,-3 0 5-16,-2 0-10 0,0 0 5 0,1 0 2 15,-4 1 2-15,6-1-4 0,1 2 8 0,-4-1 1 16,2 1-4-16,-5-2-5 0,3 2 1 0,-5-1-1 15,1 0-4-15,-5-2 17 0,0 3-9 0,-2-1-5 16,-1 0 8-16,5 1-7 0,-4-1 0 0,7 0 0 16,-4 2 0-16,1 1-2 0,1-3 11 0,1 2-5 15,1-2-4-15,-1 2-5 0,-1-2 1 0,0 0 0 16,2 1 3-16,1 0 4 0,-1-1-3 16,-1 0 5-16,1-1-2 0,-2 2 1 0,6-3-4 15,-3 2 8-15,-3 0-5 0,5-1 1 0,-2 1-4 16,-1-1-8-16,-2 0 0 0,4 0 0 0,-4 2 22 15,0-1-6-15,4 0 3 0,-4 1-4 0,0-2-11 16,3 3-4-16,-2-2 1 0,1 2-1 0,-4-1 3 16,2 1 9-16,0-2-8 0,-1 2 11 0,3-2-7 15,-2 2 3-15,1-2 8 0,-1 0-4 0,0 1-3 16,0 0 2-16,0-2-9 0,0 3 6 0,-1-2 30 16,-1 1 6-16,1-1 6 0,1 1-14 0,-3 0-18 15,1 0-10-15,1 0 0 0,-2-1 4 16,1 0-11-16,-1 2 10 0,1-3 1 0,2 1-2 15,-1 0 11-15,3 1-13 0,-4-2-4 0,2 1 7 16,5 0-6-16,-2-1 3 0,-2 1 3 0,3-1-3 16,2 1 3-16,-5-1-3 0,3 0 3 0,-1 1-6 15,-3 0-3-15,0-2 8 0,0 2 1 0,-2 0 5 16,1-1 1-16,-1 1-3 0,2-1 0 0,-1 1 1 16,1-1-2-16,-3 1 1 0,3 1 3 0,-2-2 7 15,-1 2 22-15,-2 0 12 0,2-1-1 0,-1 0-9 16,-1 0-20-16,2 1-14 0,-2-1-3 0,2 0-7 15,-4 1 5-15,4-2 2 0,-1 2-2 0,3-1 2 16,-2 1-4-16,-2-1 0 0,-2 1 10 16,0 0 12-16,1-1 18 0,-2 0 9 0,1 1-6 15,-4-1-8-15,3 1-18 0,-3 0-6 0,2-2-5 16,-3 1 0-16,2 1-2 0,1-1 2 0,-3 0 8 16,1-1 11-16,0 1 12 0,2 0 4 0,-2-1 0 15,-2 1-1-15,3-1 1 0,-4-1 0 0,1 1-7 16,2-1-6-16,-1 0-10 0,-2-1-9 0,0-1 1 15,6 2-5-15,-5-2-1 0,5 0-2 0,-1 1 0 16,1-1-6-16,5 1-1 0,-5-1 3 0,8 0 0 16,-2 1-1-16,3-1 4 0,3 1-1 0,-2-1 4 15,-1 1 5-15,1-1-2 0,3 1 8 0,-2-1 0 16,0 0 6-16,2 1 1 0,-4-1-5 16,1 0-7-16,-1 0-8 0,4 1-1 0,-2-1-3 15,-3 0 0-15,6 0 2 0,-2 2 0 0,0-2-2 16,2 0-1-16,1 0 0 0,1 0-1 0,2 1 3 15,-3-1 0-15,5 1 0 0,-1-1 0 0,-2 1-3 16,5-1-1-16,-4 0 0 0,4 0 1 0,0 0 3 16,-3 0 0-16,3 1 2 0,0-1 2 0,-2 0-4 15,2 0 3-15,-3 1 0 0,1-1-4 0,-2 0 4 16,1 1-1-16,1-1-3 0,2 0-1 0,-3 0-1 16,3 1 1-16,0-1 0 0,0 0 1 0,0 0-1 15,0 0-1-15,0 0-2 0,0 0 3 16,0 0 2-16,0 0 1 0,0 0-2 0,0 0 0 15,0 1 0-15,0-1 0 0,0 0 4 0,0 0-3 16,0 0 0-16,0 0-1 0,0 0 0 0,0 0 2 16,0 0-1-16,0 0-1 0,0 0 1 0,0 0-5 15,0 0 2-15,0 0 4 0,0 0-3 0,0 0 3 16,0 0-3-16,0 0 0 0,0 0 1 0,0 0 0 16,0 0 1-16,0 0-3 0,0 0 2 0,0 0 0 15,0 0-2-15,0 0 2 0,0 0-2 0,0 0 0 16,0 0 1-16,0 0 2 0,0 0-1 0,0 0 3 15,0 0-2-15,0 0 0 0,0 0-1 0,0 0-3 16,0 0 3-16,0 0-2 0,0 0 1 16,0 0 0-16,0 0 0 0,0 0 0 0,0 0 0 15,0 0-2-15,0 0 1 0,0 0 1 0,0 0-1 16,0 0 2-16,0 0 1 0,0 0-4 0,0 0 5 16,0 0-4-16,0 0 2 0,0 0 3 0,0 0-3 15,0 0 2-15,0 0 3 0,0 0-1 0,0 0 1 16,0 0 2-16,0 0-5 0,-20 0 1 0,20 17 0 15,-14-17 0-15,14 0 0 0,-17 10-2 0,17-10-1 16,-19 0 0-16,11 10-2 0,-1-10 3 0,4 7-2 16,-5-7 3-16,3 6 1 0,0-3-2 0,3-1 2 15,0 0-3-15,-2 1-1 0,1-2 3 0,-1 2 0 16,-1 0 1-16,3-2 3 0,-7 2-4 16,2 0 0-16,1 0 1 0,-1 1 0 0,-2-1-1 15,-2 1 2-15,2-2-2 0,2 1-1 0,-2 0 7 16,0-2-1-16,2 2 11 0,-2-2 10 0,5 1-3 15,-3 0 1-15,2-1-9 0,1 1-8 0,2-2-5 16,-4 2 0-16,5-2-2 0,1 1-2 0,-2 1 4 16,0-1-2-16,0-1 5 0,-1 2 3 0,-4-1 1 15,4 0 6-15,-1 1-3 0,-3 0 2 0,1 0-2 16,2-1-5-16,-2 1 0 0,0-1-4 0,7 1-3 16,-7-1-1-16,3 0-1 0,2-1-2 0,2 1 3 15,-1 0-1-15,-1-1 0 0,3 1 2 16,0-1-2-16,0 0 2 0,0 0 1 0,0 0 0 15,0 0 3-15,0 0-1 0,0 0 3 0,0 0 1 16,0 0 2-16,0 0 4 0,0 0-1 0,0 0-2 16,0 0 0-16,0 0-5 0,0 0-4 0,0 0 0 15,0 0-5-15,0 0 4 0,0 0-3 0,0 0 1 16,0 0 0-16,0 0-3 0,0 0 4 0,0 0-2 16,0 0 1-16,0 0 1 0,0 0-1 0,0 0 3 15,0 0 1-15,0 0-1 0,0 0 1 0,0 0-3 16,0 0-1-16,0 0 2 0,0 0-1 0,0 0 3 15,0 0 0-15,0 0-2 0,0 0-2 0,-17 0 0 16,17 0 0-16,0 0 2 0,-16 0-1 16,16 0-1-16,-7 0-1 0,7 0 0 0,-11 0 0 15,11 10-1-15,-10-10 3 0,7 0-1 0,-1 0 1 16,0 0 0-16,3 0-1 0,1 5 2 0,-2-5-1 16,-1 0 0-16,-1 0 1 0,4 3-2 0,-4-2 0 15,3 0 1-15,-2 0-1 0,-2 0 1 0,1 0-2 16,-1-1-2-16,5 0 2 0,-3 1-1 0,0 0 1 15,3 0 1-15,-5-1-1 0,2 0 1 0,3 1-3 16,-3 0 3-16,3 0 1 0,-3-1-1 0,-2 1 4 16,2-1-4-16,0 2 3 0,0-1-2 0,-5-1-1 15,3 1 3-15,-4 0-4 0,4 0 5 0,-4 2 2 16,4-3-2-16,-6 2 1 0,7-1-4 16,-1-1-1-16,-3 3 2 0,4-3-3 0,-1 1 2 15,0 0-1-15,1 0 0 0,1 0 3 0,-2 0-5 16,-3-1 2-16,7 2 0 0,-5-2 2 0,-1 1-1 15,6 0 2-15,-5 1-2 0,1-1 1 0,2 0 2 16,1-1-1-16,2 1-1 0,-1 0-1 0,1-1 2 16,0 0 3-16,0 0 0 0,0 0-2 0,0 0-1 15,0 0-3-15,0 0 2 0,0 0 1 0,0 0-5 16,0 0 2-16,0 0-3 0,0 0-1 0,0 0 1 16,0 0-3-16,0 0 0 0,0 0 1 0,0 0 1 15,0 0 3-15,0 0 3 0,0 0 1 16,0 0 1-16,0 0-2 0,0 0 0 0,0 0-5 15,0 12-14-15,0-12-9 0,0 0-11 0,0 0-15 16,0 0-8-16,0 0-21 0,0 0-23 0,0 0-45 16,0 0-59-16,0 0-79 0,0 0-163 0,0 0-154 15,0 0-123-15,0 0-149 0,0-20-130 0,0 20-157 16,0-29 205-16</inkml:trace>
  <inkml:trace contextRef="#ctx0" brushRef="#br2" timeOffset="-157271.43">3818 8820 2831 0,'0'0'8'0,"0"0"3"16,0 0 0-16,0 0 1 0,0 0-7 0,0 0 0 15,0 0 0-15,0 0 0 0,0 0 0 16,0 0-7-16,0 0-3 0,0 0-14 0,0 0-32 0,0 0-44 15,0 0-62-15,0 0-89 0,0 0-127 0,-20 0-181 16,20 0-9-16,-19 0 104 0</inkml:trace>
  <inkml:trace contextRef="#ctx0" brushRef="#br2" timeOffset="-157079.43">3618 8879 2998 0,'0'0'30'0,"0"0"11"0,0 0 14 16,0-17 27-16,15 17-17 0,-15 0-5 16,0 0-15-16,0 0-29 0,0-11-16 0,0 11-6 15,0 0-1-15,0 0-11 0,-20 0-49 0,20 0-52 16,-22 0-62-16,22 0-49 0,-21 0-20 0,7 0-36 16,-2 0-65-16,2 0-91 0,2 15-86 0,2-15 90 15</inkml:trace>
  <inkml:trace contextRef="#ctx0" brushRef="#br2" timeOffset="-156899.43">3383 8914 2668 0,'0'1'39'0,"0"1"40"15,0-2 43-15,0 0 48 0,0 0 7 0,0 0 5 16,0 0-22-16,0 0-34 0,0 0-40 16,0 0-45-16,0 0-18 0,0 0-18 0,0 0-3 15,0 0-3-15,0 0-14 0,0-12-29 0,-23 12-46 16,23 0-47-16,-20 0-53 0,4 0-34 0,5 0-32 15,-1 0-29-15,0 0-34 0,-1 0-72 0,-1 0-91 16,0 0-64-16,2 0 97 0</inkml:trace>
  <inkml:trace contextRef="#ctx0" brushRef="#br2" timeOffset="-155871.43">920 9257 2982 0,'0'0'42'0,"0"0"27"0,0 0 32 16,0 0 36-16,0 0-17 0,0 0-16 0,0 0-32 15,0 0-38-15,0 0-24 0,0 0-15 0,0 0-23 16,0 0-37-16,0 0-58 0,0 0-73 0,0 0-68 16,0 0-76-16,0 0-130 0,0 0-171 0,0 0 14 15,-14 0 116-15</inkml:trace>
  <inkml:trace contextRef="#ctx0" brushRef="#br1" timeOffset="-129016.43">870 8601 1303 0,'0'0'30'0,"-12"0"16"0,12 0 25 16,-2 0 28-16,-1 0 3 0,-5-13 7 0,5 13-1 0,-3 0 1 15,1 0-13-15,2-12-8 0,0 12-11 16,0 0-17-16,0 0-16 0,3-5-7 0,0 5-9 16,-5 0-7-16,5 0-2 0,0 0 6 0,0 0-2 15,-3 0-2-15,3 0 3 0,0 0-9 0,0 0-2 16,0 0 1-16,0 0-5 0,0 0 1 0,0 0-1 15,0 0 0-15,0 0 5 0,0 0 5 0,17 0 6 16,-17 10 1-16,16-10-2 0,-4 0 0 0,2 0 5 16,5 10-3-16,1-10 3 0,6 6 2 0,4-6-3 15,-1 8 8-15,4-5-1 0,0 1-10 0,5-2-7 16,0 0-8-16,-3 1-2 0,7-1-1 16,2 2-3-16,-2 0 3 0,4-2-3 0,2 1 1 15,-1 1 1-15,1-2-5 0,0 1 2 0,2 0 3 16,-2 0-3-16,5 0 2 0,-4 0-3 0,6 0-3 15,-1-1 0-15,7 2 0 0,-1-2-1 0,4 1 2 16,-2 0 1-16,3 1 2 0,3-1 1 0,-1-1-2 16,-5 2-1-16,-1-1-1 0,-1-1-1 0,-7 1 0 15,4 0 4-15,-1 0 2 0,-4 0-2 0,-1 1 2 16,3-1-3-16,2 0-1 0,-2 1 0 0,2-1-2 16,-2 1 0-16,4-1 0 0,-5 0 1 0,3 0 3 15,-4 0-2-15,0-1-2 0,-1 0 1 0,-2 1-2 16,0-1 0-16,-4 0-1 0,-2 1 2 15,2 0 2-15,-5-1-1 0,-1 0 0 0,0 1 1 16,-5 0 1-16,-1-1 2 0,-1 0 8 0,-1 0 6 16,-1-1 5-16,-2 1 0 0,-2 0-10 0,-2-1-1 15,0 1-5-15,0-2 3 0,-1 1 8 0,-3 1 2 16,-1-2 11-16,-2 1 2 0,1-1 2 0,-5 0-4 16,1 0-8-16,-2 0-3 0,-1 0-7 0,-3 0-4 15,1 0-4-15,-1 0-5 0,1 0 0 0,-4 0-2 16,3 0 2-16,-4 0 0 0,4 0-2 0,-3 0 2 15,-2 0-3-15,2 0 1 0,1 0 4 0,-3 0-2 16,-2 0 0-16,2 0-3 0,2 0-1 16,-5 0 4-16,2 0 2 0,1 0 3 0,-2 0-4 15,-1 0-1-15,0 0-1 0,2 0-1 0,-2 0 2 16,0 0 0-16,1 0 3 0,-1 0 2 0,0 0 0 16,0 0 2-16,0 0-2 0,0 0-3 0,0 0 1 15,0 0-1-15,0 0 3 0,0 0-4 0,0 0 3 16,0 0 1-16,0 0-9 0,0 0-14 0,0 0-43 15,0 0-58-15,-17 0-70 0,17 0-75 0,-17 0-86 16,3 0-121-16,-1-12-134 0,-2 12 15 0,-5 0 126 16</inkml:trace>
  <inkml:trace contextRef="#ctx0" brushRef="#br0" timeOffset="-124440.43">1739 8696 1018 0,'0'2'21'0,"0"-1"21"0,0-1 13 16,0 0 9-16,0 0-15 0,0 0-4 0,0 0 10 16,0 0 2-16,0 0 17 0,0 0-1 0,-14 0-13 15,14 0-8-15,0 0-23 0,0 0-15 0,-9 0-5 16,9 0-9-16,0 0-3 0,0 0 3 0,0 0-2 16,0 0 5-16,0 0 14 0,0 0 5 0,0 0 20 15,0 0 18-15,0 0 4 0,0 0 15 16,0 0-3-16,0 0-3 0,0 0 7 0,0 0-4 15,0 0-2-15,0 0-1 0,0 0-3 0,0 0-6 0,0 0-10 16,0 0-14-16,14 0-11 0,-14 0-16 16,14 0 5-16,-3 0 1 0,1 0-1 0,4 0 10 15,3 0-5-15,4 0 0 0,-1 0 3 0,2 0-5 16,4 0 0-16,2 0-2 0,1 0-3 0,1 0 5 16,0 0-6-16,2 0 2 0,1 0-2 0,0 0-2 15,2 0 9-15,-2 0 1 0,0 0 7 0,3 0 8 16,-2 0-5-16,-2 0 1 0,4 0-5 0,-4 0-7 15,-3 0-2-15,1 0-7 0,-2 0-3 0,1 0 0 16,-3 0-6-16,0 0 2 0,-3 0-1 16,1 0-3-16,5 0 0 0,-6 0 0 0,4 0-2 15,-1 8 3-15,3-8 0 0,-3 0 0 0,5 9 2 16,1-9-7-16,-3 6 1 0,2-3 1 0,-9 0 2 16,9 0 1-16,-5 0-2 0,3 0-1 0,-3-1-4 15,3 1 3-15,-5 0 7 0,-2-2 8 0,2 1 7 16,-1 0 1-16,-3 0-4 0,-4-1-5 0,4 0-4 15,-3 0 1-15,-1 0-2 0,-2-1 0 0,2 1 0 16,-2-1-3-16,-1 1 5 0,6 0-1 0,-9 0 1 16,4 0-1-16,-2-1-2 0,-2 1-2 0,3 0-1 15,-4 0-1-15,-1-1 0 0,2 0-3 0,1 1 0 16,-3-1 0-16,3 1 2 0,-2-1 2 16,1 1-1-16,-1-1 2 0,-2 0-7 0,2 1 1 15,2-1-1-15,-3 0-1 0,-2 1 1 0,6-1 4 16,0 1-4-16,2 0 1 0,1 0 2 0,0 0-2 15,1 0 1-15,6 1 2 0,-6-1-2 0,6 2 1 16,-3-1 1-16,0-1-2 0,0 1 4 0,1 0-2 16,-5 0-1-16,6 0 3 0,-2 0-6 0,-4-2 2 15,-2 0 2-15,2 0 0 0,-3 0 3 0,0 0-1 16,0 0-1-16,-5 0 0 0,1 0-3 0,-3 0 0 16,0 0 0-16,-3 0-2 0,3 0 6 0,-4 0-2 15,-2 0 1-15,-1 0 1 0,2 0-3 16,-1 0 1-16,-1 0-2 0,0 0 2 0,0 0-4 15,0 0 4-15,0 0 0 0,0 0-2 0,0 0 2 16,0 0-3-16,0 0 3 0,0 0 2 0,0 0 3 16,0 0 2-16,0 0 5 0,0 0 3 0,0 0 1 15,0 0-3-15,0 0-3 0,0 0-6 0,0 0-5 16,0 0 2-16,0 0-5 0,0 0 2 0,0 0 0 16,0 0 2-16,0 0-5 0,0 0 3 0,0 0-2 15,0 0 2-15,0 0 2 0,0 0 0 0,0 0 2 16,0 0-4-16,0 0 3 0,0 0-2 0,0 0 2 15,0 0 3-15,0 0 2 0,0 0 23 0,0 0 17 16,0 0 14-16,0 0 13 0,0 0-2 16,0 0 2-16,0 0-19 0,0 0-22 0,0 0-19 15,0-17-19-15,0 17 2 0,0 0 4 0,0-16-7 16,20 16 2-16,-20-14 0 0,13 14-1 0,-13-13 5 16,19 6-4-16,-10-1 2 0,3 1 1 0,1-1-3 15,1 1 2-15,1-1 0 0,1-1 2 0,1 1 4 16,0-1-1-16,-2 1-2 0,2-2-3 0,1 0-3 15,-3 0 2-15,4-1 1 0,-1 0 4 0,-2 0 0 16,-1-1 0-16,2 1-2 0,0-2-3 0,-3 2 2 16,2-2 0-16,0 2 2 0,-1-2 4 0,-1 0-2 15,2 0-2-15,-3 1 3 0,3 0-1 0,-4-1 0 16,2 1 4-16,-1 0 1 0,1-1-3 16,-3 1-1-16,-5 1 4 0,3-1-3 0,-3 2 6 15,-3-2 3-15,5 1 0 0,-3 1 2 0,-4 0-3 16,6 1 1-16,0 0-4 0,0-3-7 0,0 4-2 15,-2-2 1-15,4 0 1 0,-4 1 3 0,4-1 1 16,-4 0 4-16,4 2-5 0,-2-2 5 0,2 1-4 16,-1 0-3-16,1-1-4 0,-3 1 1 0,3-1 7 15,-1-1 2-15,0 1 1 0,-3 0-2 0,4 0-8 16,-3 0 3-16,3 1-4 0,-1-2 0 0,2 2 3 16,-4 3-3-16,6 0 3 0,-4 0-4 0,0 0 1 15,4-1-7-15,-1 1-1 0,0-1 3 16,4-2-3-16,4-1 3 0,0-1 51 0,-1 0 39 15,1 1 7-15,3-1-2 0,-4 0-47 0,1 2-41 16,-4 1-4-16,1-2-4 0,1 2-13 0,3 0-1 16,5-1-8-16,1 0 12 0,2-1 30 0,-1 1 7 15,2-2 7-15,1 0-12 0,1 1-18 0,-3-1 2 16,0-1-2-16,0 2 8 0,-4 0 5 0,6 0-6 16,-2-1 1-16,1 0-6 0,-4-1-5 0,3 2 2 15,-3-1 1-15,-3 0 4 0,1-1 3 0,-3 1-5 16,3-1-2-16,-1 1 1 0,-5-1-3 0,6 0 1 15,-1-1 4-15,3 2-3 0,-2-2 3 0,1 0 2 16,0 0-2-16,3-1-4 0,-2 0-6 16,-2 0 3-16,3-1 0 0,-2 1 4 0,4-1 5 15,-4 0-2-15,-2 0-2 0,6 0 4 0,-3-2-4 16,-2 2 0-16,4-1 1 0,-6 0-2 0,6 0 3 16,-6-1-3-16,3 2 4 0,-3-1 0 0,1-1 3 15,-2 1 2-15,-1-2-5 0,3 1 6 0,-2-1-6 16,-3 2-2-16,0-1 3 0,0 0-8 0,0 2 5 15,-1 1-1-15,4 1 2 0,-5 2 3 0,1-1-8 16,1 1 4-16,-1 1-3 0,-1 0-11 0,4-2 10 16,-2 0-5-16,-2 1 7 0,1-1 5 0,-2 0-5 15,1 1 3-15,1-1-4 0,-2 2 9 0,-2 0-1 16,-3-2 0-16,5 2-3 0,2 0-6 16,-4 1 7-16,1-1-7 0,1 0 0 0,-2 0 4 15,-2 1-5-15,5-2 5 0,-1 2-2 0,0-1 0 16,0-2-1-16,1 3 3 0,-1-1 4 0,2-1 3 15,-1 1 1-15,3 0-1 0,-1-2-6 0,-2 2-2 16,2-1 2-16,0 0 2 0,0 0-8 0,4-1-1 16,-4 0 0-16,0 1-4 0,-2-2 12 0,4 2 2 15,-4-2-4-15,1 0 1 0,-1-1-4 0,1 1 1 16,-1-1-4-16,3 0 1 0,-3 0 3 0,1-1-1 16,1 1 5-16,-2 0 1 0,4 1-7 0,-2-1 0 15,2 1 0-15,-2-1-2 0,0 2 7 16,0-2 1-16,1 1-4 0,3 2 3 0,-4-2 1 15,0-1 3-15,0 2-2 0,-2 0 1 0,2-2-1 16,-1 2 0-16,-1-2 4 0,1 1-9 0,-2 1 7 16,3-2-7-16,-1 1-4 0,1 0 11 0,-3-1-13 15,0 0 3-15,-1 0 7 0,1 4 0 0,-1-1 3 16,-4 1-3-16,2 0-7 0,3 0-2 0,-2 1 1 16,1 1 6-16,-1-1 6 0,4 0-2 0,2-1-4 15,-5 0-4-15,2 1 0 0,-1-1 0 0,2 0-1 16,-2 0-2-16,0 0 2 0,0 1-1 0,0-1 7 15,0 1-5-15,0 0-1 0,0-1 4 0,1 2-1 16,-1-1 5-16,-1 0 1 0,2 1-5 16,1 0-1-16,-2 0 0 0,0-1-2 0,0 2 1 15,1-1-1-15,1 0 1 0,-4 1-3 0,2 1 4 16,-2-2-1-16,-1 2-1 0,2-2 4 0,1 3-4 16,-2-1 6-16,-1 0-2 0,-2 2 7 0,4-3-3 15,-2 3-2-15,-4-1 2 0,3 2-10 0,-4-2 8 16,3 1-3-16,-4 0-1 0,-1 2 4 0,3-1-4 15,-4 1-1-15,1-1 2 0,1 1-2 0,-2 1-4 16,0-1 8-16,-3 2-7 0,2-1 4 0,-2 0 5 16,0 1-6-16,1 0 7 0,1 0-6 0,-2 0-4 15,0-1 1-15,0 1 0 0,0 0-34 0,0 0-30 16,0 0-39-16,0 0-50 0,0 0-39 16,0 0-67-16,0 0-79 0,0 0-83 0,0 0-67 15,0 0-90-15,0 0-164 0,0 0 103 0,-20 0 143 16</inkml:trace>
  <inkml:trace contextRef="#ctx0" brushRef="#br0" timeOffset="-99034.39">11402 2582 1248 0,'0'0'57'0,"0"-2"41"0,0 0 24 16,0-1 34-16,0 1-13 0,0-1-6 0,0 0 11 16,0-1-6-16,0 0 4 0,0 2 3 0,0 0 3 15,0 0 2-15,0-1-19 0,0 3-13 0,0 0-13 16,0 0-12-16,0 0-10 0,0 0-7 16,0 0-16-16,0 0-7 0,0 0-9 0,0 0-13 15,0 0 1-15,0 0-4 0,0 0-6 0,0 0-11 16,0 0-9-16,0 0-8 0,0 0-5 0,0 0 4 15,0 0-1-15,0 0 3 0,0 11-2 0,0-11 2 16,0 0 2-16,0 12-2 0,0-12 5 0,0 12-9 16,0-7 7-16,-17 2-8 0,17 1-6 0,0 0 15 15,-16 2-12-15,16 0 9 0,-10 1 3 0,10 1-1 16,-7 2 1-16,7 0 2 0,-6 1 4 0,6-1-5 16,-4-1-34-16,4-1-44 0,-2-1-38 0,2-1-42 15,-2-1-11-15,1-2-13 0,1-1-17 16,-3-2-23-16,3-1-13 0,-3 0-6 0,1-3-25 0,1 0-79 15,-1 0-149-15,0 0 32 0,-1-19 79 16</inkml:trace>
  <inkml:trace contextRef="#ctx0" brushRef="#br0" timeOffset="-98746.4">11419 2581 2101 0,'11'-8'39'0,"-6"0"22"0,-1 1 41 0,3-1 50 16,-3 2 1-16,-2-1 24 0,1 2-4 0,1 1-16 16,-2 2-21-16,0 0-34 0,-1 1-32 15,1 1-36-15,-2 0-23 0,0 0-13 0,0 0-9 0,0 0-5 16,0 0 1-16,0 0 1 0,0 0 6 16,0 0 5-16,0 14 3 0,0-14 3 0,0 13 2 15,0-13 0-15,-20 21-3 0,20-21 6 0,0 19-14 16,-22-9 4-16,22 2 5 0,-13-1-11 0,13 2 14 15,-10 1-2-15,10-1 1 0,-13 3-18 0,13 0-51 16,-6 1-58-16,0-2-59 0,3 1-59 0,1 0-44 16,-1-1-54-16,0-1-98 0,0-1-137 0,-2-2 66 15,3-1 109-15</inkml:trace>
  <inkml:trace contextRef="#ctx0" brushRef="#br0" timeOffset="-98362.4">11130 2781 2949 0,'0'-4'49'16,"0"-2"31"-16,0 2 45 0,0-1 42 0,19 3 0 15,-19-3 16-15,0 3-11 0,0 0-15 0,0 2-35 16,0-1-46-16,0 1-33 0,8 0-33 0,-8 0-18 16,0 0-7-16,0 0-4 0,0 0 0 0,0 0 1 15,0 0 7-15,0 13 6 0,0-13 4 0,8 14 2 16,-8-14 1-16,4 20-3 0,-1-6 5 15,0 1-1-15,4 1-5 0,-1 1 0 0,2 0-2 16,-2 0 1-16,0-1 5 0,3 0-2 0,1-2 2 16,-3-3 0-16,3 1 3 0,-4-2 5 0,5-3 18 15,-7-2 37-15,7 0 36 0,-4-2 49 0,2-3 32 16,-1 0 5-16,2 0 22 0,3 0 0 0,1 0-4 16,0-18-9-16,3 18-30 0,0-19-25 0,2 19-18 15,-4-26 3-15,2 12-22 0,-1 0-23 0,2-3-19 16,-4 2-33-16,2 0-9 0,-5 0-9 0,1 0-11 15,-1 3-6-15,-3 1 2 0,-5 1-20 0,5 3-56 16,-7 0-82-16,2 4-120 0,-1-1-118 16,-1 3-73-16,-1 0-77 0,0 1-43 0,0 0 15 15,0 0-15-15,0 0-37 0,0 27-146 0,-17-27 124 16</inkml:trace>
  <inkml:trace contextRef="#ctx0" brushRef="#br0" timeOffset="-95236.4">11016 3572 2637 0,'0'0'12'16,"0"0"10"-16,0 0 34 0,0 0 36 0,0-14 26 16,0 14 36-16,-19 0 2 0,19-16-8 0,-16 16-14 15,16-15-23-15,-20 15-15 0,20-15-9 0,-18 7-5 16,10 1-7-16,-1-3-7 0,1 0-8 0,0-2-14 15,5-2-15-15,-2 0-12 0,1-2-5 0,2-1-7 16,0-1-1-16,2-1 0 0,0 1-4 0,0 0 0 16,0 2 5-16,0 0-1 0,24 2-4 0,-24-2 4 15,18 5-10-15,-18-1 0 0,21 4 0 0,-7-1 0 16,0 3-1-16,-2 1-6 0,2 2 2 16,-3 1-9-16,3 1 2 0,-2 1 4 0,4 0-1 15,-4 0 4-15,4 0-1 0,1 20 7 0,-2-20 1 16,2 21 0-16,-1-8 4 0,2 0-8 0,0 4 5 15,2 0 2-15,-3 0 1 0,0 2 3 0,0 1-3 16,-2 1-2-16,1-1 1 0,1 0-3 0,-1-1 6 16,-1-1 1-16,-1-2-1 0,-2-4 1 0,1-1-6 15,-5-1 8-15,3-3 3 0,-7-3 21 0,2 0 52 16,-1-4 33-16,-2 0 25 0,5 0 0 0,-2 0-43 16,0 0-22-16,5-19-21 0,2 19-10 0,-1-29-6 15,-3 9-13-15,4-1-3 0,1-4-8 16,-5-2-3-16,0 1-5 0,1-2-11 0,-7 3 2 15,5 1-4-15,-5 0 0 0,-2 3 6 0,1 0-41 16,-1 1-32-16,-1 3-36 0,0 1-51 0,0 4-37 16,0 2-62-16,0 2-101 0,0 1-90 0,0 4-33 15,-15 3-26-15,15 0-68 0,0 0-78 0,-22 21 107 16</inkml:trace>
  <inkml:trace contextRef="#ctx0" brushRef="#br0" timeOffset="-94803.4">11149 3874 3012 0,'16'0'44'0,"-1"0"41"15,1 0 55-15,-4 0 59 0,2-17 2 0,0 17 0 16,0 0-20-16,-5-16-32 0,-1 16-32 0,1 0-33 15,-6 0-40-15,5-10-31 0,-6 10-22 0,1 0-9 16,0 0 2-16,-3 0 0 0,2 0 8 0,1 0-1 16,1 0 3-16,1 23 0 0,0-23-4 0,2 23 9 15,0-8-3-15,0 2-1 0,0 2 4 0,-3 1-6 16,2 1 2-16,-1-1 5 0,-5 2 5 0,0-3-1 16,0 0-1-16,0-2-1 0,0-1-5 15,0-2 7-15,-23-2 0 0,23-1 5 0,-24-3 3 16,11-2-2-16,-5-2 3 0,0-2-9 0,-9-2-14 15,1 0-9-15,-2 0-8 0,-3-26-1 0,2 26 8 16,-2-34 4-16,3 15 5 0,1-4 7 0,5-1 0 16,5 0 1-16,5 0 9 0,3 0 3 0,7 0 10 15,2 2 7-15,0 1-3 0,17 1-8 0,-17 3-9 16,34 1-10-16,-10 2-1 0,-3 3-4 0,6 1-26 16,1 4-33-16,-2 2-57 0,-1 2-76 0,0 2-71 15,-5 0-69-15,0 0-56 0,-4 19-80 16,-2-19-183-16,-4 24-22 0,0-11 113 0</inkml:trace>
  <inkml:trace contextRef="#ctx0" brushRef="#br0" timeOffset="-87544.39">3739 2381 2987 0,'-11'0'3'0,"5"14"-5"0,-1-14 1 0,6 0 2 16,-1 0 9-16,2 0 31 0,0 12 27 0,0-12 41 16,0 0 28-16,0 0 15 0,0 0 4 0,0 6-9 15,0-6-13-15,0 0-6 0,0 0-13 0,0 0-15 16,0 0-14-16,27 0-9 0,-27 0 7 0,29 0 10 15,-7 0 19-15,7 0 6 0,10 0 3 0,2 0 6 16,7 0 19-16,3 0 24 0,2 0 23 16,6 0 20-16,-7 0 1 0,4 0-33 0,-6 0-27 15,-3 16-38-15,-4-16-44 0,-7 0-22 0,-5 0-24 16,-5 14-16-16,-3-14-9 0,-7 0 1 0,-2 0-3 16,-5 8-9-16,-3-8-60 0,-2 0-89 0,-3 0-134 15,-1 0-113-15,0 0-49 0,0 0-34 0,0 0-5 16,-18 0-32-16,18 0-65 0,-33 0-182 0,7 0-111 15,-9 0 153-15</inkml:trace>
  <inkml:trace contextRef="#ctx0" brushRef="#br0" timeOffset="-87208.4">3835 2225 4303 0,'0'-6'12'0,"33"0"30"0,-16 2 49 15,1-1 63-15,1-3 65 0,-4 3 65 0,-1 2 55 16,-4 0 37-16,-10 3 2 0,18-1-36 0,-18 0-66 15,8 1-77-15,-8-1-70 0,0 1-50 0,8 0-41 16,-8 0-28-16,0 0-12 0,0 0-10 0,0 0-5 16,0 0 7-16,0 0 3 0,-23 0 10 0,23 24 1 15,-30-24-10-15,10 25-31 0,-7-8-38 0,-2 2-27 16,-5 1-24-16,0 1 0 0,-4 0 9 0,4-3 10 16,3-1 20-16,0 0 24 0,5-4 16 0,6-2 19 15,4-1 10-15,1-3 2 0,8-2 17 16,0-1 2-16,5-1 11 0,1-2 45 0,1 1 27 15,0-1 21-15,0 1 18 0,21 2-21 0,-21 1-18 0,38 0-24 16,-15 3-17-16,8 2-28 0,1 0-14 16,7 3 0-16,-2 0-15 0,2 1 0 0,-3 0-66 15,-3 0-77-15,-4 1-100 0,1-2-164 0,-7 2-70 16,-5-1-51-16,-2 2-58 0,-4-1-11 0,-4 0-94 16,-5 1-314-16,0-1 130 0,-3 0 183 0</inkml:trace>
  <inkml:trace contextRef="#ctx0" brushRef="#br0" timeOffset="-79367.39">2062 3490 631 0,'0'0'3'0,"0"0"4"15,0 0 3-15,0 0-3 0,0 0-1 0,0-7-8 16,0 7-2-16,0 0 3 0,0 0-4 0,-6 0 0 16,6 0-16-16,0 0-34 0,0 0-40 0,0 0-48 15,0 0 0-15,0 0 33 0</inkml:trace>
  <inkml:trace contextRef="#ctx0" brushRef="#br0" timeOffset="-79240.4">2056 3470 1295 0,'0'-8'25'0,"0"8"18"0,0 0 6 0,0-7 24 15,0 7-5-15,0-4-8 0,0 1-1 0,0 3-23 0,0-1-17 16,0 0-9-16,0 1-4 0,0 0-6 16,0 0-14-16,0 0-38 0,0 0-81 0,0-1-98 15,0 1-158-15,0 0 6 0,0 0 77 0</inkml:trace>
  <inkml:trace contextRef="#ctx0" brushRef="#br0" timeOffset="-56434.4">1949 8712 1845 0,'0'1'0'16,"0"0"-2"-16,0-1-2 0,0 0 5 0,0 0 5 15,0 0 27-15,0 0 13 0,0 0-1 0,0 0-9 16,0 0-25-16,0 0-10 0,0 0-6 0,0 0 2 16,0 0-19-16,0 0-31 0,0 0-38 0,0 0-51 15,26 0-40-15,-26 0-40 0,24 0-59 0,-9 0-77 16,2 0 59-16</inkml:trace>
  <inkml:trace contextRef="#ctx0" brushRef="#br0" timeOffset="-56265.4">2528 8702 1886 0,'19'0'9'15,"-4"0"0"-15,-2-17 8 0,-4 17 7 0,2 0-8 16,-7-15-2-16,-2 15-8 0,4 0-3 0,-1 0-8 15,-2-9-18-15,-2 9-32 0,3 0-56 0,3 0-59 16,0 0-59-16,3 0-54 0,3 0-104 0,-4 0 66 16</inkml:trace>
  <inkml:trace contextRef="#ctx0" brushRef="#br0" timeOffset="-56105.4">3169 8704 1447 0,'16'0'6'0,"-2"0"1"16,-2 0-4-16,-4 0 0 0,1 0-6 0,-4 0 0 16,4 0 0-16,-3 0 3 0,-3 0-13 0,5 0-38 15,-3 0-46-15,-2 16-63 0,6-16-66 0,-4 0-89 16,3 0 51-16</inkml:trace>
  <inkml:trace contextRef="#ctx0" brushRef="#br0" timeOffset="-55957.39">3729 8774 1339 0,'7'0'0'0,"-4"0"-4"0,0 0 0 0,-3 0-10 16,0 0-11-16,0 0-29 0,0 0-37 0,0 0-34 16,0 0-57-16,0 0-95 0,0 0 37 0</inkml:trace>
  <inkml:trace contextRef="#ctx0" brushRef="#br0" timeOffset="213257.95">18190 5664 2537 0,'15'0'10'0,"-5"0"0"0,-6 0 2 0,-4 0 4 15,11 0-5-15,-11-13 5 0,3 13 6 0,-3 0 5 16,0 0-6-16,0 0-2 0,0 0-9 0,0 0 0 16,0 0 12-16,0 0 6 0,0 17 0 0,0-17-2 15,0 17-15-15,0-17-7 0,0 23-1 0,0-9 0 16,0-1 1-16,-14 3-2 0,14-1 2 0,0 1-7 15,-15-1 7-15,15 0 0 0,-14-1-4 0,14 1 3 16,-14-1-2-16,5-2-2 0,-2 0 4 0,3-1-1 16,-3-3 1-16,0-1 6 0,2-2-3 0,0-2 3 15,-4-2-2-15,2-1-3 0,1 0 3 16,-1 0-2-16,-3-16-1 0,3 16 10 0,-2-21 20 16,1 6 16-16,3 1 23 0,1-2 11 0,0-1-5 15,5 0-4-15,0-2-15 0,3 2-4 0,0 1-12 16,0 0-10-16,0-1-6 0,0 2-23 0,20 1-5 15,-20 0-5-15,19 2-6 0,-19 1-1 0,28 2-21 16,-14 4-26-16,3 0-33 0,-2 5-45 0,7 0-37 16,-2 0-35-16,2 20-46 0,-5-20-80 0,5 32-137 15,-2-11-144-15,-5 2 81 0</inkml:trace>
  <inkml:trace contextRef="#ctx0" brushRef="#br0" timeOffset="213741.95">18007 6690 2856 0,'6'-10'24'0,"-1"10"23"0,-2-9 19 16,1 5 27-16,1 0 4 0,0 1 7 0,-2 0 4 16,1 2-13-16,-4 1-21 0,4 0-24 0,-4 0-32 15,0 0-18-15,0 0-6 0,0 0-3 0,0 0 3 16,0 15 8-16,0-15-3 0,0 19 3 0,0-8 7 16,0 5 1-16,0 1 3 0,0 1 7 0,17 1 2 15,-17 0-2-15,0 0-1 0,11 1-8 0,-11 0-6 16,0 0-1-16,7-1 1 0,-7-1-4 0,0-1 0 15,8 0 2-15,-8-4-3 0,0 1 6 0,0-3-1 16,0-2 2-16,0-3 0 0,0 0-3 0,-22-4 4 16,22 0-1-16,-18-2-1 0,2 0-6 0,1 0-9 15,-1-22-14-15,-4 22-3 0,3-28 8 16,-8 10 7-16,10-3 10 0,-3 0 3 0,4-3-4 16,1 1 0-16,6-2 0 0,0 1 7 0,5 1 11 15,2 1 11-15,0 0 0 0,0 1-8 0,0 1-12 16,28 2-8-16,-28 0-4 0,33 2-12 0,-18 3-24 15,13 0-35-15,-5 1-44 0,4 2-51 0,4 3-46 16,0 1-45-16,-2 0-71 0,2 4-88 0,0 0-160 16,2 2-35-16,0-3 120 0</inkml:trace>
  <inkml:trace contextRef="#ctx0" brushRef="#br0" timeOffset="214312.95">19250 5104 2322 0,'14'-5'6'16,"-5"-3"23"-16,1 2 14 0,1 0 15 0,-7 0 4 15,6 0-15-15,-6 2-14 0,-1 3-17 0,-3 0-14 16,0 1-13-16,0 0-4 0,0 0-3 0,7 0 1 16,-7 0 1-16,3 0 6 0,0 22 6 0,-2-22 1 15,7 21 4-15,-3-7 0 0,-4 2-1 16,7 1 0-16,-5 1-3 0,0-1-1 0,-1 1 2 16,-2-1 1-16,0-1 1 0,0-2 2 0,0 0 1 15,-22 0-1-15,22-5 5 0,-29 0-7 0,7-3-12 16,2-5-5-16,-7-1-11 0,1 0-1 0,-5 0-1 15,1-21 7-15,-5 21 8 0,7-30 4 0,0 12 19 16,3 0-2-16,6-2 3 0,5 0 24 0,0 0 5 16,8 0 32-16,6 2 17 0,0 0-21 0,0 0-16 15,0 2-34-15,31 3-19 0,-11 0-2 0,-4 2-3 16,9 3-1-16,-4 1-10 0,4 3-22 16,-1 4-26-16,5 0-30 0,-3 0-44 0,-1 18-42 15,2-18-51-15,-2 27-73 0,-5-8-83 0,-5 1-68 16,1 2 79-16</inkml:trace>
  <inkml:trace contextRef="#ctx0" brushRef="#br0" timeOffset="-214741.78">19269 5919 2750 0,'17'-6'3'0,"-3"2"1"0,1-2 13 0,-2 4 15 16,1-4 4-16,-5 4 4 0,-3 0-14 0,-3 2-19 16,5 0-16-16,-8 0-3 0,0 0-4 0,3 0 6 15,-3 0 7-15,0 24-3 0,0-24 10 0,0 24-3 16,0-9-2-16,0 2 2 0,0 4-4 0,0-2 2 15,0 1 0-15,0-1 2 0,-17 0 2 0,17-1-4 16,0-3-6-16,-25 2-9 0,25-5-10 0,-18 0-3 16,4-3 6-16,0-3 6 0,0-2-1 0,-3-3-7 15,1-1 4-15,-4 0-4 0,3 0 8 16,-5-27 15-16,4 27 1 0,-3-30 7 0,4 15-1 16,0-2-1-16,5 0 7 0,-2-2 29 0,6 2 21 15,2 1 18-15,3-1 17 0,3 2-13 0,0 0-14 16,0 2-23-16,0-1-25 0,23 2-19 0,-23 2-8 15,30-1-2-15,-9 3-4 0,-1 2-26 0,2 1-36 16,5 3-37-16,-1 2-39 0,2 0-22 0,0 0-27 16,1 20-47-16,-1-20-79 0,0 30-94 0,0-10-93 15,-6 0 88-15</inkml:trace>
  <inkml:trace contextRef="#ctx0" brushRef="#br0" timeOffset="-214286.78">19199 6828 2666 0,'14'0'8'16,"-6"0"13"-16,4-16 22 0,-7 16 22 0,4 0 18 15,-4-12 7-15,1 12-9 0,-5 0-11 16,1 0-26-16,1 0-26 0,-3 0-17 0,0 0-17 16,0 0-4-16,0 0 6 0,0 0 2 0,0 0 8 15,0 15 1-15,0-15 1 0,0 18 8 0,0-6-2 16,0 2-2-16,0 0 0 0,0 3-8 0,0-1 6 16,0 2 2-16,0 0 1 0,0 0 3 0,0 2-4 15,0-3-2-15,0 1-1 0,0-2-19 0,0-1-14 16,0-3-6-16,-20 0-4 0,20-3 8 0,-19-3 8 15,10-2-5-15,-8-3-10 0,0-1-2 0,-3 0-12 16,-1 0 0-16,-3-23 6 0,2 23 18 0,-3-27 15 16,2 10 15-16,4 1 6 0,1-2-4 0,5 0 5 15,1 1 6-15,2 0 13 0,4 0 9 16,3 0 11-16,3 1 4 0,0 1-12 0,0-1-3 16,0 2-19-16,20 1-10 0,-20 2-6 0,24-1-10 15,-11 3-21-15,8 2-27 0,-1 1-39 0,-3 4-41 16,6 2-34-16,0 0-48 0,-2 0-71 0,5 20-86 15,-1-20-121-15,-2 29 75 0</inkml:trace>
  <inkml:trace contextRef="#ctx0" brushRef="#br0" timeOffset="-213251.78">19148 7774 2783 0,'7'0'18'0,"-2"0"9"0,1 0 19 16,-3 0 25-16,2 0 10 0,-2-17 17 0,2 17 3 15,-1 0-22-15,0 0-23 0,-4 0-30 0,1 0-26 16,-1 0-3-16,0 0-8 0,0 0 2 0,0 0 4 16,3 0-5-16,-3 23 6 0,0-23 7 0,0 25 8 15,5-8 8-15,-5 5 3 0,1-1-2 0,-1 3-7 16,0 2 0-16,0 0-9 0,0-1 8 0,0 0-3 15,0-1 0-15,-17-3 1 0,17-1-6 0,-17-2 3 16,17-5-1-16,-25-2 0 0,7-6 5 0,-1-1-5 16,-4-4-2-16,3 0-12 0,-5 0-19 0,-1-31-6 15,-1 13-3-15,2-4 13 0,4-2 13 16,-4-2 9-16,9 0 4 0,1-3-1 0,2 0 4 16,7 1 21-16,3 1 10 0,3 2 24 0,0 3 8 15,0 0-16-15,0 3-10 0,29 3-21 0,-29 0-16 16,35 2-3-16,-15 4-11 0,3 0 4 0,3 3 0 15,-1 0-27-15,2 2-35 0,-1 2-56 0,-1 1-58 16,-3 1-43-16,-1 1-46 0,0 0-52 0,-6 0-122 16,1 0-218-16,-2-2 72 0,-2-1 103 0</inkml:trace>
  <inkml:trace contextRef="#ctx0" brushRef="#br0" timeOffset="-212514.78">20701 5574 2457 0,'14'-13'8'0,"2"1"10"0,-2 0 18 0,-5 1 5 16,-1 2-1-16,1 1-3 0,-1 2-12 0,-2 3 1 15,-3 0-10-15,0 2-7 0,-1 1-11 0,6 0-13 16,-7 0 1-16,6 0 1 0,-3 19 1 0,4-19 7 16,-5 26-1-16,8-8 1 0,-5 3 8 15,2 3-2-15,-2 3 2 0,-3 0 1 0,2 3-2 16,-2-1 4-16,-3-1-3 0,0-1-1 0,0-2-2 15,0-3 1-15,-25-2 1 0,25-3 2 0,-28-3 2 16,8-5 1-16,-2-2-2 0,-4-4-1 0,-8-3-9 16,3 0-8-16,-7 0-5 0,0-29-5 0,-3 12 10 15,7-3 4-15,0-5 8 0,3-2 6 0,5-2 7 16,8-1 25-16,1-2 18 0,7 3 29 0,8-2 3 16,2 3-9-16,0 0-15 0,19 2-22 0,-19 3-14 15,40 2-17-15,-20 3-13 0,8 0-6 0,5 6-3 16,-1 1 0-16,2 5-5 0,2 2-28 0,-2 4-46 15,-1 0-57-15,-2 0-51 0,0 28-49 16,-8-9-88-16,1 6-100 0,-6 2-121 0,-1 5 81 16</inkml:trace>
  <inkml:trace contextRef="#ctx0" brushRef="#br0" timeOffset="-212106.78">20630 6509 2725 0,'23'0'1'0,"-4"0"-1"0,3-14-7 16,-2 14 11-16,-3 0 9 0,-3 0 8 0,-2 0 12 15,-5 0-16-15,0 0-12 0,1 0-9 0,-2 18-6 16,-3-18 5-16,0 22 3 0,-1-6 1 0,1 2 4 15,-3 3 0-15,5 3 5 0,-5 3-3 0,0 1-1 16,0 0-3-16,0 2-16 0,-20-3-19 0,20 1-24 16,-21-2-20-16,3-3-13 0,1-2 6 0,-7-1 10 15,0-6 4-15,-6-1 17 0,2-6 4 0,-1-3 6 16,-5-4 16-16,4 0 14 0,-1 0 9 0,0-27 11 16,5 11 4-16,-2-3 12 0,4-4 15 15,3 0 30-15,4-4 19 0,1 1 10 0,7-3 8 16,1 0-1-16,6 2 2 0,2-1 6 0,0 2-12 15,0 1-28-15,30 0-26 0,-13 1-32 0,5 3-12 16,6 2-6-16,4 4-4 0,7 1-1 0,0 5-13 16,6 4-34-16,-2 4-52 0,4 1-58 0,-2 0-88 15,0 26-113-15,-5-8-183 0,-1 2-44 0,-5 4 103 16</inkml:trace>
  <inkml:trace contextRef="#ctx0" brushRef="#br0" timeOffset="-211614.78">21951 5667 2889 0,'0'-3'-6'0,"0"1"-4"0,0 0-2 16,0 0-1-16,0 1 0 0,0 1 3 0,0 0 1 16,0 0 0-16,0 0 4 0,19 0-2 0,-19 0-3 15,0 0 3-15,15 18-1 0,-15-18 2 0,13 14 3 16,-4-14-3-16,-4 20 4 0,7-7-1 0,-7 0 1 15,2 2-3-15,-2-1 2 0,3 1 2 0,-4-2-2 16,0 1 3-16,-4-1-3 0,0-2 0 0,0 2 1 16,0-3-3-16,0-1-4 0,0 1-2 0,-27-4 6 15,27-1 4-15,-28-1 5 0,11-4 2 0,-3 0 1 16,-3 0-6-16,-1 0-1 0,-2-17-1 0,4 17-2 16,2-24 8-16,-2 11 1 0,8-1 10 15,4-3 15-15,0 3 19 0,7-3 13 0,3 1-5 16,0-1-12-16,0 1-22 0,0 0-15 0,0 1-10 15,27-1-3-15,-27 1-4 0,31 2 0 0,-11 3 3 16,0 0-7-16,5 3-33 0,-5 3-43 0,0 3-61 16,5 1-63-16,-6 0-58 0,-2 0-73 0,-2 28-77 15,1-13-107-15,-4 2 92 0</inkml:trace>
  <inkml:trace contextRef="#ctx0" brushRef="#br0" timeOffset="-210763.78">18241 5867 2426 0,'0'0'-1'0,"9"0"-1"0,-9 0 7 16,0 0-2-16,13 0 2 0,-13 0 12 0,9-15 13 15,-9 15 22-15,6 0 13 0,-2-12 0 0,3 12-10 16,1-14-16-16,1 7-15 0,-1-3-6 0,6-1-9 16,2-2 11-16,4-3 4 0,0-1 5 0,6-4 10 15,1-1-7-15,10-5-2 0,0-1 6 16,7-3 9-16,-1-2 19 0,2 0 24 0,5-1 3 16,-5 0-6-16,5 1-20 0,-4 3-12 0,-1 4-11 15,-1 2-5-15,-6 3-11 0,4 4-12 0,-9-1-7 16,-4 6-8-16,1 3-2 0,-11 0-17 0,-2 2-57 15,-5 3-87-15,0 0-115 0,-7 3-89 0,-3 1-47 16,-2 0-42-16,0 0-66 0,0 25 1 0,0-25 105 16</inkml:trace>
  <inkml:trace contextRef="#ctx0" brushRef="#br0" timeOffset="-203598.75">18094 5283 1818 0,'0'-1'47'15,"0"0"35"-15,0 0 23 0,0 1 22 0,0 0-31 16,0 0-12-16,0 0-5 0,0 0-4 0,0 0 2 16,0 0-10-16,0 0-3 0,0 0-14 0,0 0-14 15,0 0-15-15,0 0-14 0,0 0-7 0,0 0-4 16,0 0 6-16,0 0-6 0,0 0 10 0,0 0-4 15,0 17-2-15,0-17 4 0,0 0-9 0,0 18 3 16,-13-18-2-16,13 12 0 0,0-12 4 0,0 14-2 16,0-14-2-16,0 11 3 0,0-5-3 0,0 1 3 15,0-1 1-15,0-1 3 0,0 0 1 16,0-2 1-16,17-1 12 0,-17 0 11 0,0-2 5 16,0 0 9-16,13 0-3 0,-13 0-8 0,12 0 11 15,-12 0 1-15,11 0-3 0,-5-17 3 0,2 17-18 16,-2 0-5-16,4-16 0 0,-6 16-11 0,-1 0 0 15,2-11-5-15,3 11-8 0,-5 0-2 0,-3 0-2 16,3 0-8-16,2 0-2 0,-5 0 1 0,3 0 4 16,-3 0 9-16,3 0 0 0,-3 16 2 0,1-16-3 15,1 21-2-15,-1-21-4 0,4 26-4 0,0-14-1 16,-2 2-5-16,-3-2 6 0,1-2 6 0,6-2 3 16,-6 0 10-16,2-3 6 0,-1-5 0 15,-1 6 13-15,3-6 10 0,0 0 11 0,-2 0 9 16,-1 0 4-16,4 0 0 0,-4-18 1 0,7 18 0 15,-3-18-4-15,4 18-1 0,-3-25-14 0,-1 10-14 16,7 1-5-16,-4 0-15 0,0 0 0 0,3 1-1 16,-5 0-8-16,5 3-7 0,-8 2-47 0,5 0-60 15,-2 3-86-15,-3 1-112 0,3 1-112 0,-1 3-154 16,-3 0-134-16,5 0 124 0</inkml:trace>
  <inkml:trace contextRef="#ctx0" brushRef="#br0" timeOffset="-202750.75">17735 7168 3019 0,'17'-6'2'16,"-17"1"-3"-16,0 0 5 0,11 2 8 0,-11-1 14 16,0 1 11-16,11 0 2 0,-11 2-9 0,0-1-11 15,0 2-13-15,0 0-5 0,0 0-6 0,0 0-9 16,0 0 2-16,0 0-4 0,0 0-5 0,0 0-11 15,0 0-6-15,0 15-6 0,0-15 1 16,0 14 15-16,0-14 3 0,0 23-4 0,0-9-1 16,0 1-16-16,0 2-3 0,0-2 0 0,0 1 10 15,0-1 14-15,0-1 9 0,0-2 13 0,17-1 1 16,-17-2 7-16,0-1 5 0,19-2 7 0,-19-2 14 16,7-1 4-16,-7-3 8 0,13 0 1 0,-13 0-5 15,4 0 1-15,3 0 0 0,-1-17 3 0,-5 17 10 16,4-14 4-16,1 14-3 0,-1-17-9 0,0 17-18 15,-1-17-12-15,1 17-12 0,-3-16-4 0,5 16 0 16,-4-10-3-16,0 10-3 0,-1-6-3 0,0 6-1 16,2 0 1-16,-1 0-3 0,2 0-10 0,0 16-12 15,2-16-14-15,1 22-1 0,1-22 6 16,1 27 0-16,-2-12 10 0,4-1 6 0,-7-1 0 16,4-2 16-16,-3-1 11 0,2-10 3 0,-2 11 10 15,-1-11 1-15,3 0 2 0,-2 0 1 0,5-21 6 16,-5 4 5-16,5-4 11 0,3-3 0 0,-2-6 6 15,1 1 2-15,2-2-16 0,2 1-7 0,0-1-17 16,2 2-29-16,1 0-50 0,6 3-73 0,1 1-114 16,2-1-191-16,5-1-267 0,1-2 76 0</inkml:trace>
  <inkml:trace contextRef="#ctx0" brushRef="#br0" timeOffset="-202042.75">19096 4587 2625 0,'0'-23'21'0,"0"2"2"16,0 3 2-16,18 2 5 0,-18 4-17 0,0 0-2 16,0 4 3-16,17 5-13 0,-17 1-4 0,0 2-3 15,0 0-12-15,0 0 5 0,0 0-4 16,0 0 3-16,0 0 7 0,7 22 1 0,-7-22 3 16,0 24 5-16,3-7-1 0,-1 0-2 0,0 2 2 15,1 0-6-15,1 0 1 0,-1 0 1 0,1-2 1 16,-1-1 2-16,1-2 0 0,-1 1-1 0,1-4-3 15,-3-1 2-15,2-2 2 0,-3-2 4 0,5 0 7 16,-1-2 10-16,-4-3 20 0,4 2 12 0,-3-3 7 16,-1 0-1-16,8 0-12 0,-5 0 5 0,3 0-1 15,2 0-3-15,-3-19 7 0,7 19-5 0,-6-13-5 16,5 13 2-16,-3-15-16 0,0 15-11 0,3-16-5 16,-7 16-12-16,5-12 1 0,-5 12-6 15,-1-10-1-15,0 10-1 0,1-5-3 0,0 5-4 16,-4 0-21-16,0 0-20 0,0 0-25 0,0 0-12 15,0 0 9-15,3 0 17 0,-3 0 24 0,0 0 20 16,1 0 10-16,-1 0 5 0,3 14 8 0,-3-14-3 16,7 0 6-16,-7 0 6 0,0 0-5 0,3 0 9 15,0 0 0-15,-2 0-2 0,2 0 6 0,4 0-5 16,0-16-5-16,4 16-3 0,0-17-5 0,-3 17-3 16,4-23 0-16,-1 10 1 0,0 1-6 0,0 0-27 15,0 2-36-15,-2 0-45 0,-1 1-67 0,3 3-64 16,-5 1-94-16,-1 5-103 0,4 0-131 0,-4 0 92 15</inkml:trace>
  <inkml:trace contextRef="#ctx0" brushRef="#br0" timeOffset="-201067.75">19112 6209 2773 0,'0'-10'3'0,"0"3"1"0,0 0-1 15,0 2 0-15,15-1-6 0,-15 4 0 0,0-1-6 16,0 3-2-16,0 0-3 0,14 0 1 0,-14 0 3 16,0 0 0-16,0 0 5 0,0 14 1 0,0-14 0 15,0 17 8-15,0-17-2 0,0 21 2 0,0-7-3 16,0 1-4-16,14-1 5 0,-14 2-7 0,0-3 6 16,11 3 1-16,-11 0-3 0,0-3 3 15,8-1 1-15,-8-2 0 0,8-2 5 0,-8-2 3 16,8-2 25-16,-7-3 19 0,2-1 19 0,2 0 18 15,-2 0-3-15,0 0-6 0,5-24-13 0,0 24-23 16,-4-22-15-16,7 8-11 0,-3-1 3 0,0 1 8 16,1 1 5-16,-1-1 1 0,3 1-10 0,-1 0-2 15,-3 2-12-15,0 0-6 0,1 2-6 0,2-1-4 16,-4 1-12-16,-5 3-27 0,7-1-41 0,-6 3-70 16,-2 2-91-16,3 1-97 0,-3 1-95 0,0 0-103 15,0 0-91-15,0 20 125 0</inkml:trace>
  <inkml:trace contextRef="#ctx0" brushRef="#br0" timeOffset="-200555.75">19078 7147 2525 0,'-13'0'15'0,"13"0"0"0,0 0-1 0,0 0 2 16,0 0-10-16,0 0 14 0,0 0 9 0,0 0 9 15,0 0 3-15,0 0-13 0,0 0-10 0,0 0-13 16,0 0-5-16,0 0-2 0,0 0 3 0,0 0 1 16,0 0-4-16,0 0 3 0,0 12-1 0,0-12 0 15,0 13 3-15,0-4-4 0,0 2 1 0,0 2 0 16,0 1 1-16,0 2-2 0,0 0 0 0,0 1 2 16,0-1-5-16,0-1 8 0,19-1 0 15,-19 0-1-15,0-1 1 0,0-5 1 0,12 1 1 16,-12-3 4-16,0-3 27 0,0-1 23 0,0-2 7 15,8 0 3-15,-8 0-12 0,5 0-14 0,-2-18 4 16,-1 18 8-16,5-17-2 0,-2 17 2 0,4-26-12 16,-3 14-13-16,-4-1-14 0,7-3-14 0,-2 2 1 15,0 1-1-15,0-2 5 0,-3 2 0 0,1-2-2 16,3 5-4-16,-4-1 0 0,1 3 0 0,0 3-7 16,-4-1-13-16,2 2-44 0,2 3-69 0,-2-1-92 15,-3 2-109-15,0 0-117 0,0 0-161 0,0 0-34 16,3 0 124-16</inkml:trace>
  <inkml:trace contextRef="#ctx0" brushRef="#br0" timeOffset="-199947.75">19034 8446 2113 0,'0'-17'2'15,"0"1"1"-15,0 0 8 0,0 3 32 0,0-1 24 16,0 0 27-16,0 2 14 0,0 3-18 0,0 2-25 15,0 4-28-15,0-1-23 0,0 4-5 0,0 0 16 16,0 0 10-16,0 0 13 0,0 23-1 0,0-23-15 16,0 23-13-16,0-8-5 0,0 2-1 0,0-3 0 15,0 3 5-15,0 0-2 0,0-1-1 0,0-2-4 16,0 0-4-16,0-1-4 0,16-3-4 0,-16 0 3 16,0-4 6-16,0-1 18 0,0-1 37 15,0-2 35-15,0-1 11 0,0-1-10 0,0 0-39 0,11 0-35 16,-11 0-16-16,4-22-7 0,-4 22-2 0,13-20-2 15,-9 20 2-15,6-25-2 0,-2 12 4 16,-2 0 5-16,2 1-5 0,1-1 7 0,-1 1-1 16,-1 0 1-16,0 1 13 0,3 2-7 0,-5 2-1 15,1 0-6-15,1 1-12 0,-3 2-2 0,1 1-14 16,-1 3-45-16,1 0-48 0,-2 0-63 0,3 0-66 16,-1 23-57-16,-2-23-118 0,2 29-250 0,-2-13 39 15,2 2 101-15</inkml:trace>
  <inkml:trace contextRef="#ctx0" brushRef="#br0" timeOffset="-196031.75">20520 5992 2209 0,'9'-4'7'16,"-4"2"-4"-16,3-2 2 0,-4 2 3 0,1-2-10 16,0 1 7-16,-2 1 4 0,0 2-2 0,-3-1 3 15,0 1-4-15,0 0-7 0,0 0-8 16,0 0-4-16,0 0 0 0,0 0 1 0,1 0 8 16,1 0 4-16,3 18-4 0,-5-18 2 0,3 16-2 15,0-16-1-15,-2 20 6 0,7-9-4 0,-6 1 6 16,1-1-5-16,0-2-5 0,-2 0 7 0,2-1-7 15,-3-2 4-15,5 0 6 0,-3-3 0 0,-1 0 13 16,1-1 29-16,-2-1 33 0,0-1 21 0,0 0 7 16,0 0-20-16,1 0-29 0,2 0-21 0,2 0-11 15,-2-18 3-15,2 18 0 0,1-15 4 0,0 15 4 16,5-19-7-16,-5 7 0 0,4 0-3 0,-6 1-9 16,6-2 1-16,-3 2-7 0,-2 0-5 15,3-1 2-15,-5 5-5 0,5-3 0 0,-2 3-3 16,-1-1-2-16,1 2-3 0,0 3-7 0,-5 0-3 15,3 1-25-15,2 2-28 0,-3 0-16 0,-2 0-18 16,-1 0 4-16,8 0 13 0,-5 16 3 0,2-16 2 16,-3 16-15-16,1-16-5 0,1 20-8 0,-1-20 3 15,1 19 20-15,-4-19 20 0,0 13 34 0,0-13 29 16,0 0 43-16,0 6 12 0,0-6 3 0,0 0-1 16,0 0-24-16,0 0-2 0,0-19 2 0,0 19-3 15,0-16-5-15,0 16-10 0,0-17-11 0,0 17-8 16,0-16-12-16,0 16-38 0,0-14-62 0,0 14-116 15,0-5-128-15,0 5-107 0,0 0 61 16</inkml:trace>
  <inkml:trace contextRef="#ctx0" brushRef="#br0" timeOffset="-195342.75">20175 7043 2728 0,'0'0'5'16,"13"0"1"-16,-13 0-1 0,4 0 4 15,-4 0 11-15,10 0 19 0,-10 0 16 0,3-13 6 16,-3 13-19-16,0 0-21 0,0 0-20 0,0 0-12 15,0 0-2-15,0 0-5 0,0 0 1 0,0 0 2 16,0 0 3-16,0 13-1 0,0-13 2 0,0 15-5 16,0-15-2-16,0 22 3 0,0-11-5 0,0 2 7 15,0-1 2-15,0-1 1 0,0 0 10 0,0-4-2 16,17 0 2-16,-17-1 6 0,0-2 6 0,9-3 27 16,-9 0 24-16,0-1 19 0,9 0 23 15,-9 0-1-15,11 0-4 0,-8 0-7 0,5 0-17 0,-2-18-16 16,2 18-8-16,-2 0-9 0,-1-18-5 0,4 18 1 15,-4-18-5-15,3 18-4 0,-4-14-15 16,1 7-8-16,0 7-10 0,-2-8-4 0,1 8 5 16,-2-6-10-16,-2 6-4 0,3 0-24 0,-3 0-29 15,0 0-8-15,5 0-3 0,-5 0 15 0,3 17 10 16,-3-17 3-16,5 21-7 0,-2-7-4 0,3 3 10 16,-3 1 1-16,2 1 7 0,4-1 12 0,-4 1 3 15,2-3 13-15,0-1 14 0,0-2 3 0,1-3 17 16,1-6 11-16,-4-4 14 0,7 0 22 0,-4 0 0 15,6 0 3-15,-1-23 2 0,4 23-8 0,0-31 4 16,0 15-13-16,5-1-19 0,-2 0-15 0,-2-3-16 16,-1 3-2-16,5 0-2 0,-5 2-26 0,0 2-45 15,-3-3-58-15,2 3-74 0,-5 2-70 16,-2 2-85-16,-4 2-148 0,2 0-167 0,1 3 96 16</inkml:trace>
  <inkml:trace contextRef="#ctx0" brushRef="#br0" timeOffset="-189410.75">15245 6069 2632 0,'0'0'-5'0,"-14"0"-6"16,14 0 1-16,0 0 20 0,0 10 29 0,0-10 30 16,0 0 19-16,0 9 1 0,0-9-7 15,0 8-8-15,0-8-6 0,0 6-3 0,0-3 0 16,0-2 8-16,0 1 7 0,0 1 13 0,0-2 14 15,0-1 15-15,0 1 7 0,19 0-9 0,-19-1-18 16,23 0-25-16,-4 0-18 0,7 0-10 0,7 0-10 16,4 0-10-16,5-16-8 0,6 16-10 0,5-14 1 15,-2 14-1-15,4-15-2 0,-3 15 4 0,6-14 0 16,-7 14 4-16,2-12 9 0,-4 12 2 0,-4-8 4 16,-3 8 1-16,0 0 0 0,-11 0-10 0,-1 0-12 15,-7 0-7-15,-7 0-13 0,-4 0 0 0,-3 0 2 16,-6 0 14-16,-1 0 15 0,-2 24 9 0,0-9 22 15,0 4 5-15,0 6-10 0,-17 2 11 16,17 9-6-16,-20 7-8 0,20 6 3 0,-28 4-19 16,12 5-10-16,2 6-10 0,-1 1-4 0,1 5 3 15,1 1-6-15,3 0 5 0,-1 0 4 0,-2 1-2 16,7-1 7-16,-3 4-3 0,4 1 0 0,0 2 1 16,1 1-7-16,1-1 1 0,3-2-19 0,-3-3-72 15,-1-2-49-15,0-10-75 0,-2-5-74 0,-4-9-30 16,1-7-70-16,-3-8-56 0,-7-6-60 0,0-6-187 15,-4-11-102-15,1-9 126 0</inkml:trace>
  <inkml:trace contextRef="#ctx0" brushRef="#br0" timeOffset="-188930.75">14981 6209 3935 0,'30'-10'0'16,"-30"0"0"-16,17 3 2 0,-17 2 7 0,19-3-6 15,-19 3-4-15,0 4-6 0,12 1-5 0,-12 0 22 16,0 0 33-16,0 23 27 0,8-23 19 0,-8 30-7 16,0-7-22-16,0 9-11 0,0 4-12 15,0 6-11-15,0 4-1 0,0 3-12 0,0 5-2 16,-25 1 5-16,25 0-9 0,-20-2 7 0,6 1-1 15,-2-2-4-15,1-1 4 0,-4 0-4 0,-1-1-6 16,0 1 5-16,-2-1 0 0,0-1 1 0,2 2 4 16,-3 1-4-16,3-2-2 0,0-1-1 0,1-3-7 15,3-2 4-15,1-1-2 0,1-5 0 0,2-5-1 16,-1-3-1-16,2-5 3 0,7-3-3 0,-3-3 3 16,0-4 0-16,7-2-1 0,-2-3 17 0,2 0 5 15,0-4 6-15,0 0-1 0,26 0-4 0,-26-3 1 16,30 2 5-16,-8-3 11 0,7 0 5 0,4-1-3 15,7-1-8-15,8 0-12 0,10 0-15 16,7 0-2-16,3 0-2 0,7-19 7 0,5 19 8 16,4-12 6-16,2 12-1 0,-4-14 8 0,-5 14-11 15,-8-12-6-15,-4 12 2 0,-8-10-13 0,-9 10 6 16,-13-5-5-16,-7 5-12 0,-5-3-56 0,-8 3-59 16,-8-3-60-16,-3 2-66 0,-4-1-60 0,0-1-80 15,0-1-62-15,-20-3-78 0,1-3-137 0,-1-3-119 16,-5-6 125-16</inkml:trace>
  <inkml:trace contextRef="#ctx0" brushRef="#br0" timeOffset="-188478.75">15303 6095 2948 0,'12'-4'32'0,"-4"0"20"16,1 1 25-16,-2 0 26 0,0 0-14 0,-2 1-7 16,0 0-19-16,-2 2-20 0,-2 0-11 0,-1 0-2 15,0 0 9-15,0 0 6 0,0 21 15 0,0-21 3 16,0 28 10-16,0-8 6 0,0 4-8 0,-17 3 0 16,17 6-9-16,0 4 2 0,-23 6-4 0,23 2-9 15,-16 5-9-15,16 4-14 0,-18 2-4 0,7 4 5 16,3 0-7-16,-1-1-2 0,4 2-5 0,-4-1-8 15,6 1 3-15,-2-2-2 0,4 0 2 16,-3-1 2-16,3 0-8 0,1-1-52 0,0-2-51 16,0-3-75-16,-3-4-87 0,3-6-46 0,0-4-58 15,-3-7-54-15,0-8-82 0,-2-6-204 0,3-9 38 16,-1-8 128-16</inkml:trace>
  <inkml:trace contextRef="#ctx0" brushRef="#br0" timeOffset="-188178.75">15624 6161 3627 0,'17'-22'10'0,"-4"1"26"0,-4 2 36 0,2 3 41 16,-2 1 31-16,-1 3 22 0,-2 3 4 0,-1 1-18 15,-2 4-34-15,-2 2-45 0,1 0-43 0,-1 1-31 16,-1 1-19-16,0 0-1 0,0 0 1 0,0 0 6 15,0 18 9-15,0-18-1 0,-20 31 3 0,20-8 1 16,0 4 10-16,-23 7-3 0,23 9-1 0,-22 5 0 16,13 7-9-16,-2 4 5 0,2 5-3 0,3 4 0 15,-4 4 3-15,6-1 3 0,1 0 0 0,3-1-26 16,-2 1-31-16,2-2-38 0,0 3-50 0,0 1-36 16,0 2-41-16,0-3-47 0,0 0-23 15,0-3-26-15,0-5-24 0,0-7-56 0,0-8-125 16,0-10-121-16,0-10 96 0</inkml:trace>
  <inkml:trace contextRef="#ctx0" brushRef="#br0" timeOffset="-187795.75">14992 6555 2506 0,'-7'0'2'0,"2"0"3"16,2 15-5-16,1-15 0 0,2 0 0 0,0 0 10 16,0 0 26-16,0 0 22 0,0 0 30 0,0 0 15 15,0 0 4-15,0 8-4 0,14-8-9 0,-14 0-9 16,16 5-3-16,-16-5-2 0,25 3-2 0,-8-3 3 15,8 0-3-15,2 0-4 0,8 0-4 0,3 0-9 16,9 0-13-16,6-16-8 0,6 16-1 0,6 0 3 16,2-14 14-16,3 14 15 0,-2 0-2 0,3-14-4 15,-7 14-17-15,-2 0-21 0,-3 0-10 16,-6-7-14-16,-8 7-5 0,-2 0 2 0,-2 0-4 16,-10 0-1-16,-8 0-45 0,0 0-64 0,-10 0-87 15,-4 0-72-15,-3 0-32 0,-3 0-17 0,-3 18-14 16,0-18-75-16,0 19-192 0,-28-8-41 0,28 3 102 15</inkml:trace>
  <inkml:trace contextRef="#ctx0" brushRef="#br0" timeOffset="-187494.75">14812 6934 3247 0,'0'5'-3'0,"0"-2"0"15,0-2-3-15,24-1 11 0,-24 0 31 0,0 0 23 16,20 0 30-16,-20 0 8 0,17 0-5 0,-6 0-5 16,3 0-8-16,1 0 0 0,4 0-2 0,1 0-3 15,8 0-4-15,3 0-8 0,3 0-6 0,10 0-1 16,2 0 2-16,10 0 2 0,6 0 2 0,3-15 0 16,5 15-2-16,3 0 2 0,-1-11-4 0,-6 11-9 15,3 0-15-15,-6-9-15 0,-8 9-17 0,0 0-2 16,-6 0-2-16,-3 0-2 0,-1 0 7 0,-3 0-5 15,-5 0-13-15,-6 0-40 0,-3 0-63 16,-8 0-82-16,-2 0-107 0,-8 0-72 0,-5 0-35 16,-5 0-15-16,0 0-17 0,0 0-103 0,-37 17-108 15,10-17 101-15</inkml:trace>
  <inkml:trace contextRef="#ctx0" brushRef="#br0" timeOffset="-187086.75">14502 7450 2624 0,'17'5'16'0,"-17"0"11"0,0-2 14 16,14-1 21-16,-14 0 3 0,0-2 20 0,0 1 23 15,0 0 10-15,0 0 7 0,0 1-12 0,0 1-23 16,-22-1-18-16,22 0-13 0,0 2-1 0,-20-2 1 15,20 1 3-15,0-1-5 0,0 0-5 0,-8 2-2 16,8-1 3-16,0 0 5 0,0 2 1 0,0-1 3 16,0 2-8-16,19-1-2 0,-19 0-3 0,26 0 2 15,-6-1 0-15,1 0 7 0,7 0 10 0,1-3 0 16,5-1 6-16,8 0-1 0,5 0-14 0,9 0 1 16,7-20 8-16,5 20 5 0,12-21 9 15,10 21 7-15,4-26-6 0,9 13-17 0,1 0-19 16,3 1-23-16,6 2-9 0,-1 0 47 0,4 2 75 15,-4 1 44-15,-6 0 28 0,-7 3-38 0,-10 0-64 16,-13 1-43-16,-14 0-30 0,-16 0-17 0,-13 2-10 16,-11-2-7-16,-12 3-42 0,-2-1-91 0,-8 0-119 15,0 1-90-15,0 0-69 0,-26 0-20 0,7 0-36 16,-6 0-82-16,-6 0-119 0,-6 0-310 0,-5 0 87 16,-3 0 181-16</inkml:trace>
  <inkml:trace contextRef="#ctx0" brushRef="#br0" timeOffset="-186091.75">15224 6535 2624 0,'0'-4'19'15,"0"0"18"-15,0-1 22 0,0 1 29 0,0-1 6 16,0 0 0-16,18 0-3 0,-18 0-18 0,0 0-15 16,0-1-8-16,16 1-12 0,-16-2-7 0,9 1-12 15,-9 0-4-15,14-2-8 0,-6 1-6 0,4-2 1 16,4 0-1-16,-2 1 14 0,4-2 6 0,1 2 5 15,6-1 7-15,1 1-8 0,-1 1-1 0,5 1-4 16,1 2-4-16,-2 1-5 0,2 3-3 0,-1 0 3 16,-2 0-5-16,0 0 0 0,-5 16-2 0,-5-16-5 15,-1 19-4-15,2-19 3 0,-10 29-1 16,2-12 2-16,-6 4 2 0,1 1 2 0,-3 4 6 16,-3 2 7-16,0 2 18 0,0 1 16 0,0 2 6 15,-25 1-2-15,25 0-10 0,-28 0-13 0,10-1-9 16,-4-1-7-16,-4-1 0 0,-4-2-6 0,-1-2-1 15,0-1-3-15,0-3-1 0,0-1-2 0,-2-3 1 16,6-2 3-16,2-1-5 0,1-3 6 0,6-2-2 16,-1-2 0-16,5-2 18 0,2-2 36 0,1-1 36 15,6-1 43-15,2-1 22 0,-2-1 13 0,5-1 5 16,0 0-17-16,0 0-35 0,0 0-46 0,0 0-40 16,30 0-26-16,-14 0-8 0,5-17-8 15,3 17-1-15,8 0 7 0,7-13 1 0,0 13 2 16,10 0 1-16,-2-12-7 0,1 12 0 0,0 0 6 15,2-8-2-15,-4 8-1 0,-4 0-4 0,-4-4-3 16,-7 4-3-16,-2 0-1 0,-4 0-1 0,-8 0-24 16,-6 0-46-16,-3 0-55 0,-5 0-56 0,1 0-47 15,-4 0-33-15,0 0-53 0,0 0-48 0,0 0-59 16,0 0-100-16,-21 0-281 0,21 0 52 0,-17 0 128 16</inkml:trace>
  <inkml:trace contextRef="#ctx0" brushRef="#br0" timeOffset="-156192.72">19174 7181 1638 0,'0'-2'26'0,"0"2"1"0,0-1 4 0,12 0 15 16,-12-1-12-16,0 2 18 0,4-1 8 0,-4 0 0 15,1 0-6-15,-1 0-16 0,0-1-2 0,0 0-10 16,0-1-6-16,0 2 2 0,0 0-14 0,0-2 1 16,0 2-6-16,0 1 3 0,0 0 15 0,0 0 6 15,0 0 12-15,0 0 0 0,0 0-4 16,0 0-3-16,0 0-8 0,3 0 0 0,-3 0-7 16,0 0-2-16,0 0 3 0,5 0 1 0,-5 0 6 15,0 0 0-15,1 0 3 0,-1 0 0 0,0 0-8 16,0 0 5-16,0 0-12 0,0 0 0 0,0 0 13 15,0 0-2-15,0 0 11 0,0 0 8 0,0 0 1 16,0 0 6-16,0 0 10 0,0 0 4 0,0 0 5 16,0 0 0-16,0 0-2 0,0 0-3 0,0 0-3 15,0 0-8-15,0 0-7 0,0 0-9 0,0 0-7 16,0 0 0-16,0 0 1 0,0 0 2 0,0 0-7 16,0 0-2-16,0 0-6 0,0 0-10 15,0 0-3-15,0 0-6 0,0 0 3 0,0 0-2 16,0 0 4-16,0 0-4 0,0 0 1 0,0 17 5 15,0-17 11-15,0 16 11 0,0-8 3 0,0 4-2 16,0-1-11-16,0 3-2 0,0-1-5 0,0 3 7 16,0 1 7-16,0 0 7 0,0 1 11 0,0 2 0 15,0-2-8-15,0 3-11 0,0 0-9 0,21-2-8 16,-21 0 3-16,12-1-5 0,-12-2-4 0,14 0 4 16,-14-3-1-16,11-2 9 0,-11-2 7 0,8-1 12 15,-8-3 16-15,7-1 20 0,-3-2 24 0,-4-1 7 16,1-1-6-16,-1 0-21 0,3 0-33 0,-1 0-23 15,1-19-8-15,5 19-4 0,-5-21-1 16,8 7 2-16,-7-2-4 0,6-1 2 0,-4 0 1 16,3 0-2-16,-3-1-4 0,2 2-2 0,0 0-3 15,-4-1-1-15,7 2-29 0,-8 1-32 0,5 0-34 16,-3 3-51-16,-2-1-35 0,3 1-51 0,-3 1-55 16,0 2-56-16,-3 2-56 0,2 0-89 0,-2 2-226 15,0-3 48-15,0 3 123 0</inkml:trace>
  <inkml:trace contextRef="#ctx0" brushRef="#br0" timeOffset="20633.59">18784 8315 1717 0,'0'-4'28'0,"0"2"25"0,14-1 11 0,-14 1 22 15,0-1-8-15,0 0 4 0,8 0 6 0,-8 1-3 16,0 0-2-16,0 0-9 0,0 0-6 0,0-1 3 16,0 0-4-16,0 1-7 0,0-1-2 0,0 0-14 15,0 1-4-15,0 0 6 0,0-1-2 0,-17 0 3 16,17 1-1-16,0 0-5 0,0 0 4 0,-8 0 0 16,8 1-2-16,0 1-1 0,0 0-4 15,0 0-2-15,0 0-5 0,0 0 0 0,0 0-8 0,0 0-9 16,0 0-4-16,0 0-7 0,0 0-4 15,0 0-1-15,0 0-2 0,0 0-4 0,0 0 4 16,0 11 2-16,0-11 1 0,0 0 7 0,0 13 4 16,0-13 2-16,0 15 8 0,0-5 10 0,0 2 2 15,0 1-2-15,0 1 2 0,0-1-16 0,0 2-4 16,0-1 0-16,0 1-4 0,0-1 8 0,0 0 3 16,17-2 1-16,-17 1-3 0,0-1-8 0,13 0-3 15,-13-2-5-15,9-1 2 0,-9-1-1 0,0 0 2 16,14-2 2-16,-14-1 0 0,8-2 1 15,-8 0 9-15,3 0 13 0,-3-2 10 0,0 0 18 16,3 0 3-16,-3-1 1 0,0 0-3 0,0 0-4 16,0 0-1-16,0 0-7 0,0 0-5 0,0 0-14 15,0 0-15-15,0 0-9 0,0 0-2 0,0 0-2 16,0-16 6-16,20 16-4 0,-20 0-3 0,16-17 0 16,-16 17-1-16,22-15 2 0,-22 6 1 0,17-2 0 15,-8-1-4-15,-1 0 5 0,-1-1 1 0,4 1-6 16,-1-1 6-16,-3-2-4 0,1 1-5 0,1 1 6 15,-1 0-14-15,-3 0-26 0,4 3-30 0,-3 0-52 16,1 1-54-16,-3 3-51 0,1 0-45 0,-2 2-43 16,2 1-50-16,-5 1-90 0,0 1-126 15,1 0-49-15,-1 0 117 0</inkml:trace>
  <inkml:trace contextRef="#ctx0" brushRef="#br0" timeOffset="23573.59">20335 5947 2529 0,'0'-2'17'0,"0"-1"8"16,19 1 21-16,-19 1 11 0,0-2-2 0,0 0 9 0,0 3-6 15,0 0 3-15,0 0-4 0,0-2-9 16,0 2-21-16,0 0-16 0,0 0-12 0,0 0-11 15,0 0 2-15,0 0 1 0,0 0 0 0,0 0 10 16,0 0 13-16,0 0 11 0,0 20 9 0,0-20-2 16,0 16-7-16,0-16-6 0,0 21-4 0,0-8-5 15,0-1-6-15,0 0-3 0,0 1 0 0,0-2 0 16,0 1 13-16,0-1 5 0,11 1-3 0,-11-3 7 16,0-1 3-16,0-2 11 0,9 0 19 0,-9-1 23 15,0-2 21-15,5-2 22 0,-5 0 16 0,0 0-2 16,7-1-20-16,-4 0-26 0,1 0-26 15,-1 0-23-15,4 0-3 0,0-16-8 0,3 16-1 16,1-12 4-16,-3 12-6 0,5-15-6 0,-1 15-10 16,2-20-2-16,0 10-3 0,-3 0 0 0,6 0-2 15,-6 0-1-15,6 0-3 0,-3 1 1 0,0 0-1 16,-3 1 1-16,-1 0-1 0,0 2-4 0,2-1-6 16,-6 0-41-16,2 3-49 0,-3-2-66 0,4 2-87 15,-3 0-79-15,-4 1-87 0,6 2-108 0,-7-1-236 16,4 2 22-16,-2-2 137 0</inkml:trace>
  <inkml:trace contextRef="#ctx0" brushRef="#br0" timeOffset="35772.58">18940 6139 2051 0,'0'-4'22'0,"14"-1"21"16,-14 1 16-16,0 2 28 0,7-3-2 15,-7 1 3-15,0 1 8 0,10-1-4 0,-10 1-5 16,0 2-4-16,0-1-12 0,0-1-14 0,4 2-15 16,-4 1-17-16,0-2-10 0,0 2-14 0,0 0 3 15,0 0-6-15,0 0-4 0,0 0 2 0,0 0-4 16,0 0 1-16,0 0 0 0,0 0 4 0,0 0-6 16,0 0 9-16,0 0-5 0,0 0-1 0,0 13 4 15,0-13-7-15,0 0 8 0,0 15-1 0,0-15 2 16,0 15 2-16,0-7-2 0,0 2 0 0,0 0 1 15,0 0 5-15,0 2-1 0,14 0 1 0,-14 0 3 16,0-3-11-16,14 1 3 0,-14 0-1 0,0-2-2 16,11 2 6-16,-11-4-3 0,0 0-1 15,8-1 1-15,-8 1 22 0,0-3 27 0,0-2 25 0,5 1 32 16,-5-2 16-16,1 0 11 0,-1 0 13 16,0 0-21-16,0 0-32 0,0 0-32 0,0 0-24 15,0-17-7-15,0 17 0 0,0 0 8 0,0-16-7 16,19 16-11-16,-19-13-6 0,0 13-7 0,18-13-6 15,-18 5-2-15,13 0 1 0,-13-1-6 0,14 0 2 16,-10 2 2-16,4-3 4 0,-3 3-19 0,0-1-36 16,-2 1-41-16,1 1-65 0,-2 0-56 0,-1 0-51 15,1 1-71-15,-2 0-91 0,0 1-174 0,0 0-112 16,0-1 114-16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06:3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16954 1796 1046 0,'-1'0'20'0,"1"0"15"0,0-7 21 16,0 7 5-16,0 0-13 0,0 0-11 0,-3-5-21 15,3 5 13-15,0 0 0 0,0 0 9 0,0 0 11 16,-2 0 7-16,2 0 15 0,0 0 16 15,0 0 3-15,0 0-9 0,0 0-9 0,0 0-2 0,0 0 5 16,0 0 8-16,0 0 14 0,0 0-3 16,0 0 0-16,0 0 0 0,0 0-3 0,0 0 5 15,0 0 0-15,0 0-4 0,0 0-8 0,0 0-6 16,0 0 4-16,0 0-5 0,22 0 2 0,-22 0-7 16,25 0-9-16,-10 0 4 0,5 15-2 0,4-15 0 15,1 0-6-15,6 0-11 0,3 12-5 0,5-12-5 16,1 0 0-16,2 0 8 0,3 0-7 0,1 0-2 15,4 0-9-15,3 0-8 0,-3 0 7 0,-1 0-4 16,2 0 9-16,-2 0 0 0,2 0-15 0,-5 0 0 16,1-15-6-16,-1 15 0 0,1 0 4 0,1 0 7 15,0-9 1-15,7 9-3 0,-6 0 0 0,9-8-10 16,4 8-5-16,3 0-2 0,8-3 1 16,8 3-5-16,1 0 1 0,9 0-3 0,1 0-4 15,3 0 7-15,3 0-1 0,-1 16 1 0,-5-16 0 16,4 0-3-16,0 0-4 0,-1 0 6 0,-3 13 1 15,-4-13-2-15,-1 8 2 0,0-8-4 0,-9 9 0 16,-1-5 5-16,-2-4 2 0,-5 6-2 0,4-5 0 16,-7 0-1-16,4 0 1 0,-6-1 3 0,1 0 3 15,0 0-2-15,-5 0 2 0,-5 0-1 0,0 0 0 16,-7 0 3-16,-2 0 5 0,-11 0 14 0,2 0 11 16,-3 0 7-16,-9 0 7 0,-7 0-7 0,-2 0-2 15,0 0-5-15,-5 0-11 0,-3 0-8 16,-2-10-4-16,-4 10-8 0,1 0-3 0,0 0-1 15,-1 0-4-15,-3 0 3 0,0-7 3 0,0 7 0 16,0 0-2-16,0 0 2 0,0 0-5 0,0 0 2 16,0 0 2-16,0 0 3 0,0-3 9 0,0 3 8 15,0 0-2-15,0 0-2 0,0 0-6 0,0-3-10 16,0 3 3-16,0 0-4 0,0-1-4 0,0 1-4 16,0 0-4-16,0 0-3 0,0 0 1 0,0 0 2 15,0 0-2-15,0 0 0 0,0 0 7 0,0 0 1 16,-13 20 4-16,13-20-1 0,0 30-6 0,-12-8 10 15,12 7-5-15,-13 2 8 0,6 6-4 0,-7 1-4 16,9 4 3-16,-7 1 3 0,-1 1 0 16,4 0 0-16,-2 1-1 0,-1-2-4 0,4 1 10 15,-2-1-1-15,4 1 3 0,-1-1-17 0,0-2-8 16,-2 3 6-16,4-2-6 0,-6 4 15 0,7-2 4 16,-6-1-6-16,3-1 1 0,-3-1 4 0,3-3-10 15,-1-4-5-15,5-5 0 0,-8-5 2 0,8-3 8 16,0-4-2-16,-5-6 7 0,5-1 4 0,1-5-4 15,-1-1 10-15,3-1-1 0,-1-3 0 0,1 0 5 16,-5 0-10-16,5 0 0 0,0 0-66 0,0 0-75 16,-3-19-72-16,3 19-99 0,-2-20-50 0,-4 6-55 15,-3-4-64-15,-4-1-87 0,-4-4-202 0,-1-3 55 16,-9-1 139-16</inkml:trace>
  <inkml:trace contextRef="#ctx0" brushRef="#br0" timeOffset="948.13">16979 1705 2414 0,'3'-3'28'16,"-1"-1"11"-16,-1 3 8 0,-1-1 3 0,0 1-24 15,4 1-14-15,-4 0-7 0,0 0-6 0,0 0-4 16,0 0 3-16,0 0 33 0,0 0 47 0,0 0 37 16,0 25 64-16,-19-8-24 0,19 6-37 0,0 7-36 15,-17 4-42-15,17 9 20 0,-16 3 14 0,16 5 14 16,-14 0-9-16,14 1-14 0,-7 0-7 16,7-1-1-16,-8 0 6 0,8-2-7 0,-2-3-1 15,2-2-9-15,0 1-11 0,0-4 2 0,0-1-8 16,0-1 0-16,0 0 3 0,0-1 5 0,0-1 8 15,0-2 9-15,0-1-8 0,0-3-8 0,0-1-14 16,0-2-15-16,0-4 2 0,0-4-3 0,0-3 6 16,0-2 8-16,-12-2 8 0,12-4 1 0,0-1-1 15,0 0-5-15,-8-3-1 0,8 0 0 0,0-3-1 16,-5 1 12-16,5-1-4 0,-3-1 5 0,3 0 7 16,0 1 4-16,-1-2 6 0,1 0 12 0,0 0 12 15,0 0 11-15,-2 0 21 0,2 0 9 0,0 0 11 16,0 0 4-16,0 0 9 0,0 0-6 15,0 0-4-15,0 0-5 0,0 0-18 0,0 0-16 16,0 0-20-16,0 0-34 0,14-12-27 0,-14 12-11 16,14 0-9-16,-1-13-6 0,4 13 8 0,4-12-5 15,10 5 3-15,8-1 8 0,8 1-10 0,9 0 6 16,6 1-15-16,14 0-8 0,6 1-21 0,3 2-104 16,16-1-51-16,13 4-1 0,18 0 21 0,18 0 107 15,16 20 57-15,5-20 11 0,11 18 1 0,13-18-9 16,4 20 13-16,3-20-1 0,-13 14-4 0,-7-14 9 15,-10 11-9-15,2-11-2 0,-5 11 7 16,-3-11 3-16,-11 11 9 0,-13-7 17 0,-6 1 29 16,-12-4 9-16,-10-1 11 0,-15 0-6 0,-11 0-20 15,-18 0-6-15,-9 0-11 0,-7 0-4 0,-7 0-5 16,-10 0-15-16,-6-14 3 0,-5 14-11 0,-5 0 0 16,-7 0-4-16,-4 0-15 0,-3 0-12 0,-7-10-80 15,1 10-86-15,-1 0-87 0,0 0-71 0,0 0-10 16,0 0 12-16,0 0 9 0,-22 0-16 0,22 0-28 15,-24 0-56-15,3 0-121 0,-3 16-194 0,-1-16 115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6:57:10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6803 2690 2758 0,'-8'0'3'0,"5"0"-3"0,0 0 1 16,1 0-1-16,2 0-2 0,-1 0 16 0,-4 0 18 16,4 0 22-16,-1 0 13 0,2 0 7 0,-2 0-1 15,2 0-12-15,-1 0-4 0,1 0-12 0,-2 0-11 16,2 0-2-16,0 0-4 0,0 0 5 0,0 0 1 15,0 0 3-15,0 0 14 0,0 0 10 0,0 0 11 16,0 0 1-16,0 0-15 0,0 0-17 0,0 0-9 16,22 0-1-16,-8 16 19 0,5-16 12 0,4 0 8 15,2 0 0-15,10 0-19 0,4 0-16 16,6 0-8-16,5 0 1 0,9 0 7 0,3 0 8 0,8 0 2 16,1 0 6-16,2 0 8 0,-1-13 6 15,-7 13-2-15,-5 0-11 0,-8 0-12 0,-9-13-17 16,-9 13-9-16,-7 0-7 0,-12 0-6 0,-4-6-3 15,-6 6-5-15,-4 0 1 0,-1 0-2 0,0 0 3 16,0 0 8-16,-31 0-1 0,11 0 3 0,-8 22-2 16,-9-22-10-16,-7 17-3 0,-4-17-10 0,-8 18-5 15,-4-18 2-15,-2 17-4 0,0-17 7 0,0 13-2 16,1-13-7-16,2 9-4 0,6-9-3 0,5 5 11 16,6-5 9-16,5 3 9 0,7-3 7 0,6 0 4 15,5 0 6-15,7 0 10 0,2 0 23 0,7 0 10 16,3 0 1-16,0 0-7 0,0 0-24 15,25 0-11-15,-6-17-2 0,2 17 7 0,9-14 3 16,9 14-3-16,4-19 6 0,8 19-6 0,2-17-12 16,6 17-3-16,3-14-4 0,0 7-8 0,0 7 11 15,-4-8 1-15,-4 8-5 0,-10-5 5 0,-6 4-11 16,-8-1 5-16,-10 1-4 0,-6 1-3 0,-6 0 8 16,-8 0-1-16,0 0 3 0,-22 0 8 0,3 20-1 15,-9-20-7-15,-7 18-3 0,-10-18-9 0,-6 18-12 16,-8-18 3-16,-2 15-7 0,-3-15-4 0,2 12 5 15,3-12-7-15,5 8 3 0,7-8 13 0,10 6 9 16,6-6 6-16,6 4 7 0,8-4 0 0,6 1 13 16,7 0 26-16,1-1 7 0,3 0 7 15,0 0-13-15,20 0-23 0,-20 0-7 0,40-20-5 16,-10 20 6-16,5-15 4 0,9 15-2 0,4-17 0 16,3 17-5-16,3-15-10 0,1 15 2 0,2-13-7 15,-2 13 0-15,-4-10 3 0,-6 10-3 0,-8-6 4 16,-7 6-5-16,-6-6-3 0,-7 6-11 0,-6 0-7 15,-8 0 2-15,-3 0 2 0,0 0 18 0,-31 0 6 16,5 16-14-16,-5-16-18 0,-8 0-18 0,-6 20-12 16,-8-20 7-16,1 13 6 0,-3-13 3 0,4 10 6 15,4-10 10-15,4 0 11 0,12 9 13 0,3-9 4 16,11 0 3-16,8 5 3 0,1-5 16 0,8 0 6 16,0 0-9-16,0 0 4 0,23 0-24 0,-3 0-4 15,7 0 6-15,5 0-8 0,4-16 7 16,11 16-3-16,-1 0 3 0,4 0-2 0,3 0-11 15,-4 0-36-15,-2 0-43 0,-5 0-52 0,-5 0-56 16,-8 0-53-16,-7 0-61 0,-5 0-32 0,-7 0-41 16,-7 0-101-16,-3 0-211 0,0 11 83 0,-33-11 107 15</inkml:trace>
  <inkml:trace contextRef="#ctx0" brushRef="#br0" timeOffset="2560.73">8024 1832 1193 0,'0'-14'19'16,"0"14"13"-16,0-10 16 0,0 3 13 0,0 1-7 15,0-1-13-15,0 0-4 0,0 0 3 0,0 1 8 16,13 2 7-16,-13-2-16 0,0 3-8 0,0-1-23 16,0 0 0-16,0 2 3 0,0-1-10 0,6 2 17 15,-6 0 1-15,0 0 11 0,0 0 13 0,0 1-1 16,0-1-3-16,0 1 0 0,0 0 1 15,3 0 5-15,-3 0 7 0,0 0 8 0,0 0 2 16,0 0-9-16,2 0 6 0,-2 0-2 0,3 0 1 16,-3 0 8-16,0 0-2 0,0 0 1 0,0 0 0 15,0 0-3-15,0 0 4 0,0 0 0 0,0 0 3 16,1 0-5-16,-1 0-3 0,0 0-7 0,0 0-13 16,0 0-2-16,2 0-8 0,-1-12-10 0,-1 12 1 15,2 0-7-15,0-8-6 0,-1 8 1 0,1-7 6 16,-1 7 3-16,2-4 0 0,0 4 1 0,-1-4-6 15,0 3-4-15,-1 0 3 0,-1-1-5 0,2 1-1 16,-1-1-5-16,2 1-1 0,-1-2 1 0,-1 2-4 16,1 0 2-16,-2-1-4 0,3 1 2 15,-3 0 0-15,0 0 0 0,3 1 2 0,-3 0-2 16,2 0 1-16,1 0-3 0,-3 0-3 0,3 0 3 16,-3 0-4-16,0 0 2 0,1 0 3 0,-1 0-7 15,2 0 2-15,0 0-1 0,-2 0-2 0,0 0 2 16,0 0 4-16,0 0-2 0,0 0 5 0,0 0-2 15,0 0 4-15,0 0 3 0,0 0-1 0,0 0-1 16,0 0-1-16,0 0 4 0,0 0 2 0,0 0 0 16,0 0-1-16,0 0-1 0,0 0 1 0,0 0 8 15,0 0 19-15,0 0 11 0,0 0 10 0,0 0 8 16,0 0-5-16,0 0-2 0,0 0-5 0,0 0-7 16,0 0-9-16,0 0 4 0,0 0-10 15,0 0-6-15,0 0-7 0,0 0-10 0,0 0-9 16,0 0-3-16,0 0-4 0,0 0-5 0,0 0 2 15,0 0 0-15,0 0 11 0,0 0-1 0,0 0 7 16,0 23 2-16,-19-6-5 0,19 1 9 0,0 8-1 16,-23 3 1-16,23 3 0 0,-17 6-5 0,17-1-29 15,-17 1-21-15,17 0-37 0,-16-1-29 0,10-2-10 16,-2 0-21-16,8-3-9 0,-6 0-24 0,3-4-13 16,-3-1-33-16,2-1-35 0,0-2-64 0,-1-4-78 15,0-1-155-15,2-5 80 0,0-3 114 0</inkml:trace>
  <inkml:trace contextRef="#ctx0" brushRef="#br0" timeOffset="4228.39">9272 2650 1916 0,'0'-4'23'15,"0"4"31"-15,0 0 32 0,0 0 35 0,0 0 15 16,0 0 5-16,0 0 6 0,-17 0-3 0,17 0-5 16,0 0-12-16,0 0-19 0,-12 0-11 0,12 0-11 15,0 0-3-15,0 12-2 0,0-12-2 16,0 0-4-16,0 0 4 0,0 0 3 0,0 0 3 15,0 0 2-15,0 0 2 0,0 0-2 0,0 0 3 16,0 0 4-16,0 0-2 0,0 0 11 0,0 0 11 16,0 0 7-16,0 0 27 0,0 0 9 0,0 0-6 15,0 0-16-15,17 0-38 0,-17 0-31 0,26 0-19 16,-5 0-14-16,2-17-3 0,5 17-4 0,9 0-8 16,2-15 4-16,6 15 1 0,-2 0 21 0,4-11 31 15,-1 11 18-15,1 0 18 0,-5 0 2 0,-5 0-17 16,-1 0-14-16,-8 0-4 0,-2 0-20 15,-6 0-12-15,-4 0-12 0,-5 0-18 0,-2 0-1 16,-3 0 4-16,-4 0-2 0,-1 0 5 0,-1 0-6 16,0 0-2-16,0 0 6 0,0 0-9 0,0 0-2 15,0 0-1-15,0 0-7 0,0 0 4 0,0 0-1 16,0 0-4-16,0 0-7 0,0 0 0 0,0 0 6 16,0 0-2-16,0 0 5 0,0 0 3 0,0 0-8 15,0 0-27-15,0 0-50 0,0 0-79 0,0 0-91 16,0 0-65-16,0 0-55 0,0 0-33 15,0 0-50-15,0 0-58 0,0 0-31 0,0 0-60 0,0 0-130 16,0 0-89-16,0 0 136 0</inkml:trace>
  <inkml:trace contextRef="#ctx0" brushRef="#br0" timeOffset="12792.71">1932 5542 3345 0,'5'11'17'16,"-1"-5"32"-16,4 0 54 0,-3-2 55 0,-2-3 40 16,0 0 20-16,0 0-5 0,0 0-4 0,-3-1-12 15,0 0 10-15,2 0 2 0,-2 0 3 0,0 0-6 16,0 0 0-16,0 0-7 0,0 0-15 0,0 0-11 15,0 0-53-15,0-14-44 0,0 14-42 0,0-15-31 16,0 3-4-16,0-6-6 0,0-2 6 0,-16-6 4 16,16-3-4-16,0-2 0 0,-14-2-5 15,14-4-3-15,0 0 7 0,-6 1-3 0,6 0-1 0,0 1-1 16,0 3-9-16,0 2 11 0,17 2 0 16,-17 5-1-16,17 5 3 0,-17 3-12 0,14 4-1 15,-14 3-11-15,16 2 0 0,-16 2 0 0,10 3-1 16,0 1 10-16,1 0 0 0,-1 0 10 0,3 0 3 15,2 22 3-15,4-22-4 0,1 26-2 0,2-9-8 16,1 2 3-16,-3 1 9 0,4 1-1 0,-4 1 15 16,-5-1-9-16,1-1 0 0,-4 0 0 0,2-1-5 15,-3-1 8-15,0-3 1 0,-3 2-2 0,0-5 1 16,-4-2 6-16,6-2-7 0,-7-1 3 16,0-1-3-16,0-3-3 0,0-2 6 0,-3 1 1 15,0-1 3-15,0-1 0 0,3 1-4 0,-3-1-2 16,0 0 0-16,0 0-6 0,0 0 3 0,0 0 2 15,0 0 0-15,0 1 3 0,0 1 9 0,0 0 9 16,-17 3 28-16,17 0 10 0,-28 3-7 0,8 2-3 16,-7 5-29-16,-4-1-8 0,-4 1-3 0,-4 3-9 15,0 0-1-15,-1-1 6 0,-2 1-2 0,3-2 4 16,0 0 1-16,4 0-10 0,5-1 1 0</inkml:trace>
  <inkml:trace contextRef="#ctx0" brushRef="#br0" timeOffset="13707.57">2430 4991 3016 0,'20'0'45'0,"-20"0"29"0,13 0 39 0,-13 0 48 16,12 0-8-16,-12 0 11 0,6 0-7 0,-6 0-19 16,0-13-11-16,7 13-26 0,-7 0-24 0,0 0-29 15,0 0-25-15,0 0-14 0,0 0-11 0,0 0-5 16,0 0-2-16,0 0 2 0,0 0 2 15,0 0 3-15,0 0 2 0,0 21-4 0,0-21 1 0,0 19-1 16,0-7 2-16,0 0-1 0,0 1 0 16,0 1 2-16,0-1 2 0,0-1 3 0,17 0-2 15,-17 0 0-15,0-1-3 0,18 0 1 0,-18-2 3 16,14-2 4-16,-14-1-3 0,10-1 4 0,-10-2 3 16,7-3-3-16,-7 0 2 0,8 0 1 0,-5 0 23 15,-1 0 20-15,4 0 9 0,0-17 9 0,-1 17-16 16,0-13-3-16,1 13 2 0,-2-20 14 0,-2 20-1 15,-1-20 5-15,4 9-2 0,-2 1-18 0,-3 0-7 16,0 0-11-16,0 2-10 0,0-1-3 0,0 4-4 16,0 0-11-16,0 1-13 0,0 1-7 15,0 2-12-15,0 1-3 0,0 0 1 0,0 0-3 16,0 0 11-16,0 0 8 0,0 20 6 0,2-20 5 16,1 24 10-16,0-7-6 0,3 2 3 0,0 3-3 15,5 0-9-15,-1 2-2 0,2-3-4 0,2 1 2 16,-3-2-9-16,1-2 7 0,-2-4 8 0,2-3 2 15,-6-4 17-15,2-2-4 0,-3-4 3 0,6-1-7 16,-5 0 3-16,3-19 34 0,-3 19 30 0,4-27 37 16,0 10 24-16,-2-1 21 0,8-3-19 0,-7-3-21 15,-1 1-17-15,4-3-55 0,-3 0-14 0,-1-2-11 16,3 0-20-16,-6-1 0 0,7 1-3 0,-7 0-2 16,6 2-45-16,-5 3-76 0,2 2-100 15,-4 4-91-15,3 0-65 0,-3 6-41 0,-1 3-85 16,0 2-97-16,-1 3-85 0,3 3-213 0,-2 0 105 15,0 17 190-15</inkml:trace>
  <inkml:trace contextRef="#ctx0" brushRef="#br0" timeOffset="24503.12">10120 10399 1235 0,'15'0'0'16,"-15"0"-18"-16,0 0-58 0,0 0-88 0,0-13-145 15,-21 13 18-15</inkml:trace>
  <inkml:trace contextRef="#ctx0" brushRef="#br0" timeOffset="25019.12">9845 10336 3152 0,'-12'-5'66'15,"12"-1"41"-15,0 3 52 0,0-1 50 0,0 0-26 16,0 2-3-16,0 0-26 0,0 2-24 0,0 0-27 16,0 0-9-16,0 0 16 0,0 0 13 0,0 17 17 15,0-17-1-15,-20 30-43 0,20-10-37 0,-28 6-27 16,11 6-24-16,-1 5 0 0,1 2-2 0,2 4-5 15,1 3 5-15,2 2 3 0,-2 4-5 0,7 2-45 16,-2 1-58-16,6 4-43 0,3 0-43 0,-9-1 8 16,5-2-20-16,4 2-63 0,-3-5-75 0,-1-5-88 15,-4-4-72-15,3-6-140 0,-4-6-165 16,3-8 126-16</inkml:trace>
  <inkml:trace contextRef="#ctx0" brushRef="#br0" timeOffset="26414.55">17026 3108 1187 0,'0'-4'22'0,"0"1"20"0,9-1 37 0,-9-3 42 16,0 0 11-16,9-2 11 0,-9 0 7 0,5 0-10 16,-5-1 7-16,2 1 3 0,2-1-8 0,-4 3 5 15,0-1-8-15,3 1 0 0,-3 1-7 0,0 1-10 16,3 1-14-16,-3 2-19 0,0 1-27 15,2 0-27-15,1 0-23 0,-3 1-22 0,0 0-5 16,0 0-3-16,0 0 1 0,0 0 2 0,5 17 5 16,-5-17 5-16,1 25 5 0,1-4 4 0,-2 4 0 15,0 3 1-15,1 4-26 0,1 3-34 0,-2 2-48 16,0 3-79-16,2 1-93 0,-1 1-109 0,4 1-131 16,-2 2-146-16,0 1 117 0</inkml:trace>
  <inkml:trace contextRef="#ctx0" brushRef="#br0" timeOffset="45642.83">17353 2558 2300 0,'0'-2'20'0,"0"1"14"0,0 1 24 0,0-2 20 15,0 1 6-15,0-1 16 0,0 1 0 0,0 0 12 16,0 1 1-16,0 0 7 0,0 0 6 0,0 0-10 16,0 0-6-16,0 0-22 0,0 0-16 0,0 0-16 15,0 0-15-15,0 0-15 0,0 0-11 0,0 0-11 16,0 0-4-16,0 0-4 0,0 0-4 0,0 0 1 15,0 0 0-15,0 0 7 0,0 0 0 0,0 0 5 16,0 0-1-16,0 0 9 0,0 0 6 16,20 0-1-16,-6 0-2 0,5 0 0 0,6 13 19 15,6-13 1-15,8 0 6 0,3 0-10 0,9 0-25 16,5 0-3-16,7 0-5 0,9 0-1 0,5 0 5 16,4 0-7-16,8 7 5 0,2-7-3 0,5 5-3 15,10 0 5-15,3-1-3 0,1 2-11 0,5-1 14 16,0-1-13-16,3 1-1 0,-5 0 14 0,-6 1-15 15,-11 0 12-15,-7 0 2 0,-12-2-3 0,-16 1 0 16,-11 0 3-16,-12-1-1 0,-13 0 0 0,-3-2 3 16,-13-1 3-16,-9 0-2 0,0 0 4 15,0-1-4-15,-39 0 1 0,5 0 2 0,-9 0 2 16,-13 0-3-16,-9 0-1 0,-11 0 1 0,-7 0-14 16,-5-16-12-16,-2 16 1 0,0 0-4 0,3-13 7 15,0 13 18-15,0 0-2 0,6-10 2 0,5 10 1 16,10 0-2-16,-1-6-1 0,8 6 0 0,8 0-7 15,12-4-4-15,5 4-6 0,12-1 4 0,5 0 7 16,12 1-1-16,5 0 7 0,0 0 1 0,27 0 1 16,-4 0-1-16,9 0 8 0,10 0 6 0,6 0 9 15,13 0 9-15,4 0-6 0,11 0 0 0,0 0-4 16,10 0-7-16,1 0-13 0,3 0 5 0,3 0-8 16,0 0 2-16,2 0 9 0,-1 0-14 15,-4 0 2-15,-3 0-10 0,-6 0 1 0,-16 0-5 16,-7 0 5-16,-12 0 8 0,-15 12 0 0,-14-12 4 15,-9 0-2-15,-8 0 5 0,-26 10 3 0,-7-10 1 16,-12 10 1-16,-11-6-8 0,-9-4-2 0,-13 6-9 16,-12-5-5-16,-3-1 6 0,-3 0 2 0,-3 1 8 15,-1 0 5-15,1 0-3 0,3 2-2 0,7-1-1 16,5 1 1-16,8 1-1 0,11-1 0 0,14-1-3 16,7 1-1-16,13-2 2 0,14 1-3 0,6 1 12 15,11-3 5-15,0 0 2 0,41 0 4 0,-7 0-11 16,9 0-4-16,12 0 1 0,8 0 3 0,10 0 0 15,8 0 3-15,8 0-4 0,2 0-6 0,7 0 3 16,1 0-6-16,1 15 4 0,5-15-2 16,-4 12-1-16,-6-12 3 0,-7 15-1 0,-10-15-1 15,-15 12 3-15,-11-12-5 0,-20 8-1 0,-7-8 1 16,-20 5 2-16,-5-5 2 0,-31 7 2 0,-10-6 2 16,-8 1-1-16,-15-1-6 0,-14-1-5 0,-10 0 2 15,-7 0-2-15,-9 0 8 0,2 0 3 0,-4-17 0 16,1 17-1-16,5 0-5 0,9-19 3 0,5 19-4 15,17-11 9-15,8 11 0 0,13 0-1 0,12-11-1 16,16 11-5-16,11 0 2 0,9-6 2 0,0 6-2 16,39-4-2-16,-5 4-6 0,9-3 2 15,8-1 2-15,11 4-1 0,10 0 7 0,7 0-4 0,3 0 1 16,8 0 0-16,2 0 0 0,7 22-1 16,-1-22-2-16,-3 17 4 0,-2-17 0 0,-8 18 0 15,-15-18 0-15,-6 16-6 0,-18-16-9 0,-7 11-9 16,-22-11-15-16,-14 6-3 0,-3-6 5 0,-42 6 6 15,4-6-1-15,-18 3-14 0,-13-3-15 0,-11 0-1 16,-12 0 14-16,-12 0 23 0,-1 0 19 0,-7-22 7 16,2 22 2-16,1-18-4 0,-3 18 3 15,13-16-9-15,7 16-5 0,5-16 2 0,19 16 1 16,9-14 7-16,14 14 4 0,16-9 0 0,10 9-4 16,16-6-4-16,3 6 0 0,18-6 2 0,7 4-3 0,9-1 8 15,10 1 3-15,7 0 0 0,10 2 6 16,5 0 0-16,10 0-3 0,2 0 0 0,6 0-8 15,1 17 1-15,5-17-1 0,0 14-2 0,2-14 4 16,-7 16-5-16,-2-16 3 0,-9 15-1 0,-9-15 3 16,-14 13-6-16,-9-13 1 0,-18 10-2 0,-12-10-11 15,-12 6-4-15,-22-6-9 0,-12 4-5 0,-14-4-8 16,-8 2-14-16,-14-2-14 0,-7 0 1 0,-9 0 18 16,-5 0 24-16,-4 0 23 0,-4-19 4 0,-1 19 0 15,1-14-5-15,6 14-7 0,6-10-13 16,5 10-6-16,12-12 6 0,12 12 12 0,12-8 6 15,15 8 4-15,6-5 4 0,17 5-4 0,8-4 5 0,0 4 4 16,30-4-5-16,-5 4-2 0,6-2 6 16,12 1-6-16,4 1 4 0,8 0 3 0,3 0-3 15,4 0-3-15,0 0 0 0,0 0-8 0,2 19-1 16,-1-19-5-16,-5 14-9 0,-2-14-2 0,-8 14-8 16,-5-14-5-16,-4 12-2 0,-14-12 1 0,-6 9 1 15,-13-9-5-15,-6 8-6 0,-25-8-6 0,0 4-7 16,-14-4 3-16,1 0-4 0,-7 0-14 0,-5 0-7 15,-3 0-5-15,-1 0 10 0,-1 0 19 0,4-17 27 16,2 17 17-16,4 0 18 0,1-19 7 0,5 19-6 16,10-14 6-16,5 14 1 0,4-11 17 15,11 11 7-15,0-13 7 0,7 13 4 0,2-10-6 16,0 5-1-16,28 0-8 0,-28 0-10 0,36 0-8 16,-11 0-4-16,-4 0-3 0,6 2-3 0,2-1-1 15,-2 2-1-15,1 1-1 0,-4-2 4 0,4 3-2 16,-7 0 0-16,0 0 3 0,-5 0-1 0,1 0-2 15,-8 0-4-15,2 0 0 0,-9 0-8 0,-1 0-14 16,-1 19-15-16,0-19-17 0,0 12-30 0,-23-12-8 16,23 12-19-16,-33-12-27 0,12 13-15 0,0-13-41 15,-4 10-48-15,4-10-37 0,-6 4 22 0,6-4 68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53:00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7700 4344 964 0,'0'0'37'0,"0"0"28"0,0 4 16 16,0-4 16-16,0 0-17 0,0 0-12 0,0 0-4 15,0 0-9-15,0 0-2 0,0 0-5 0,0 0-8 16,0 0 0-16,0 0-11 0,0 0-3 0,0 0 0 16,0 0-4-16,0 0-2 0,0 0-5 0,0 0-2 15,0 0 7-15,0 0 1 0,0 0 13 0,0 0 8 16,0 0 5-16,0 0 17 0,0 0 4 0,0 0 6 16,0 0 1-16,0 0-12 0,0 0-4 0,0 0-10 15,0 0-4-15,0 0-14 0,0 0-14 0,0 0-4 16,0 0-9-16,0 0-1 0,22 0 3 0,-22 0 4 15,17 0 8-15,-3 0 9 0,1 0 10 0,2 0 3 16,5 0 1-16,-2 0 5 0,0 0-3 16,5 0-4-16,5 0-11 0,1 0-11 0,3-14-7 15,8 14-10-15,3 0 5 0,5 0 13 0,7 0 13 16,4-8 6-16,4 8 0 0,-2 0-10 0,1 0-11 16,-2-5-4-16,-1 5-3 0,-1-4-6 0,2 4-4 15,5-3 2-15,3 1 15 0,3 1 14 0,4-1 10 16,6 0 3-16,5 0-9 0,-4 0-6 0,6 0-9 15,-5-1-5-15,-4 2-3 0,0-1-9 0,4 1-1 16,2-1-1-16,3 2-2 0,6 0 1 0,4 0 3 16,1 0 4-16,10 0-3 0,-5 0 3 0,0 0-2 15,-1 16-5-15,-4-16 4 0,-2 0-2 16,-4 0 1-16,3 0-1 0,-5 9 5 0,-2-9 11 16,-2 0 15-16,-1 0-1 0,-8 0-5 0,-3 0-3 15,-8 0-21-15,-7 4 2 0,-10-4 6 0,-4 0-8 16,-4 3 7-16,-8-3 3 0,-1 2-4 0,-8-1 2 15,-1 0-2-15,-6 0-4 0,-1-1-4 0,-8 2 2 16,1-2-2-16,-2 0 0 0,-6 0 2 0,-1 0-8 16,-1 2-8-16,-2-2-32 0,0 0-42 0,0 0-51 15,0 0-56-15,0 0-28 0,0 0-29 0,0 0-37 16,0 0-79-16,0 0-114 0,-16 0-78 0,16 14 93 16</inkml:trace>
  <inkml:trace contextRef="#ctx0" brushRef="#br0" timeOffset="1948">12947 4329 1418 0,'-2'0'23'0,"0"0"20"0,2 0 16 0,-1 0 28 16,1 0 12-16,0 0 9 0,0 0 9 0,0 0-2 16,0 0-18-16,0 0-6 0,0 0-6 0,0 0-12 15,0 0-5-15,0 0-8 0,0 0-11 0,0 0-5 16,0 0-5-16,0 0-9 0,0 0 1 0,0 0-5 15,0 0-10-15,0 0 3 0,0 0-11 0,0 0 0 16,12 0 4-16,-12 0 9 0,0 0 18 16,0 0 13-16,6 0 16 0,-6 0 7 0,5 0 1 15,3 0 3-15,-3 0 3 0,5 0-5 0,3 0-6 16,1 12-3-16,1-12-11 0,9 0-2 0,2 0 1 16,7 0-3-16,7 0-5 0,2 0-9 0,12 0-10 15,5 0-9-15,9 0-9 0,10 0-7 0,7 0-5 16,12 0-3-16,7-19-1 0,11 19 0 0,9 0 4 15,11-17 0-15,0 17 6 0,6-10-9 0,3 10 0 16,5-8-1-16,-4 8-2 0,1-9 4 0,-5 9-2 16,-9-6 6-16,-5 2 27 0,-12 2 19 15,-9-2 26-15,-15 2 16 0,-13-2-4 0,-13 0-1 0,-12 2-5 16,-14-1-6-16,-5-1-6 0,-8 1-3 16,-9 1-13-16,-3 0-12 0,-5 0-19 0,-4 1-8 15,-3 0-6-15,-1 0-4 0,-1 0-1 0,0 1-7 16,0 0-37-16,0 0-62 0,0 0-78 0,0 0-90 15,0 0-65-15,0 0-32 0,-17 0-37 0,17 0-52 16,-22 0-135-16,10 17-104 0,-5-17 118 0</inkml:trace>
  <inkml:trace contextRef="#ctx0" brushRef="#br0" timeOffset="3076">17142 4422 992 0,'0'-2'19'0,"0"1"17"0,0 1 20 16,0 0 21-16,0 0 7 0,-11 0 4 0,11 0-7 15,0 0 6-15,0 0-18 0,-9 0-9 0,9 0-3 16,0 0-21-16,-6 0 0 0,6 0 16 16,-6 0 5-16,6 0 15 0,-2 0 11 0,-1 0-7 15,0 11 14-15,-2-11 3 0,1 0 1 0,2 0 2 16,-1 7-7-16,0-7-5 0,0 0-1 0,0 6-13 16,1-6-3-16,2 0-4 0,0 0-1 0,0 0 4 15,0 0-4-15,0 0 0 0,0 0-6 0,0 0 3 16,0 0 2-16,0 0 7 0,0 0 5 0,0 0 9 15,0 0 8-15,0 0 2 0,0 0 7 0,0 0-4 16,0 0-3-16,0 0-19 0,16 0-20 0,-16 0-23 16,17 0-21-16,-3 0-7 0,6-11-6 0,6 11-2 15,5 0 0-15,11-10 6 0,6 10 4 0,8-8-5 16,14 2 0-16,4 1-6 0,15 0-2 16,6 2 4-16,9-2-2 0,15 3 2 0,13 1-3 15,9 0 3-15,7 1-3 0,7 0 1 0,3 0 2 16,8 0-1-16,2 0 0 0,4 0 0 0,-10 16 0 15,-2-16-2-15,1 0 4 0,1 0 20 0,-7 11 9 16,0-11 5-16,-11 0 10 0,-10 0 9 0,-7 6 19 16,-3-6-5-16,-14 0-7 0,-4 0-29 0,-10 0-17 15,-12 0 49-15,-8 0 32 0,-8 0 17 0,-7-13 6 16,-8 13-52-16,-5 0-30 0,-14 0-15 16,-4 0-9-16,-12 0 3 0,-2-10-7 0,-10 10-4 0,-1 0-12 15,-2 0 0-15,-3 0-11 0,0 0-40 0,0 0-46 16,0 0-39-16,0 0-36 0,0 0-28 15,0 0-33-15,-25 0-56 0,25 20-66 0,-23-7-61 16,2 3-116-16,1 3-165 0,-8 0 31 0,-1 2 134 16</inkml:trace>
  <inkml:trace contextRef="#ctx0" brushRef="#br0" timeOffset="4623.99">1837 5123 773 0,'0'-1'15'16,"0"1"21"-16,0-1 9 0,0 0 17 0,0 1-3 15,0 0 9-15,-12 0 9 0,12 0 12 0,0 0 13 16,0 0-3-16,0 0-1 0,0 0-6 0,-9 0-11 16,9 0-10-16,-8 0-5 0,3 0-15 0,0 0-19 15,4 0-9-15,-2 14-12 0,0-14 0 0,-2 0 13 16,2 0 6-16,3 0 21 0,0 6 8 0,0-6 12 15,0 0-1-15,0 0-5 0,0 0-2 0,0 0 0 16,0 0 6-16,20 0-3 0,-20 0-4 0,22 0-7 16,-8 0-9-16,6 0-4 0,2 0-1 0,7 0 0 15,2 0 4-15,11 0-7 0,2 0-7 0,1 0-10 16,4 0-13-16,6 0-2 0,4 0 0 16,9 0-2-16,-1 0 2 0,7 0 13 0,7 0 11 15,9-12 9-15,8 12 6 0,7-11-13 0,12 11-6 16,4-15-6-16,8 5-7 0,4 0 1 0,7 0-5 15,6 0-4-15,7-1-2 0,9 1-3 0,-2-1 0 16,4 2 3-16,8-1-1 0,10 0 3 0,0 1 0 16,1-1-1-16,-5 2 6 0,-4-2-2 0,5 2 6 15,-4 0 7-15,-3-2 6 0,-9 0 8 0,-15 1 8 16,-10-2 12-16,-9 1 5 0,-16-1 6 16,-10 1 2-16,-21-1 1 0,-17 2-2 0,-9 1 0 15,-17-1-7-15,-4 3-14 0,-13 2-14 0,-5 0-15 0,-6 1-10 16,-5 2-9-16,-1 0 1 0,-3 0 0 15,-1 1-1-15,-1 0 1 0,0 0-2 0,0 0-3 16,0 0 2-16,0 0-1 0,0 0-10 0,0 0-22 16,0 0-24-16,0 0-32 0,0 0-30 0,0 0-26 15,-14 0-29-15,14 0-32 0,-14 0-36 0,14 0-66 16,-20 0-91-16,4 19-133 0,-4-19-98 0,-1 0 116 16</inkml:trace>
  <inkml:trace contextRef="#ctx0" brushRef="#br0" timeOffset="47683.99">935 7970 1588 0,'3'-1'57'16,"-3"-2"38"-16,0 3 30 0,0-1 32 0,0 1-26 15,0 0-9-15,0-2 4 0,0 2 0 0,0 0 0 16,0-1 8-16,0 1-4 0,0-1-12 0,0 1-10 16,0 0-24-16,0 0-15 0,0 0-7 0,0 0-7 15,0 0-6-15,0 0-10 0,0 0-7 16,0 0-11-16,13 0-1 0,-13 0-5 0,0 0-9 16,0 0-4-16,0 0-10 0,0 0-1 0,0 0 5 15,5 0 9-15,-5 0 20 0,9 0 13 0,-8 15 3 16,7-15 0-16,0 13-12 0,-3-13-8 0,5 19 1 15,-2-9-1-15,0 0-3 0,1-1-1 0,4 2-3 16,-6 0 4-16,3 0-3 0,-1 2-6 0,2 0 1 16,-2 1-8-16,-1 0-1 0,3 1 5 0,-6-1-5 15,2-2-1-15,1 1 2 0,-3-3-2 0,3 1 0 16,-5-3 0-16,0 0 2 0,1-2 3 0,-1-2-1 16,1-1 24-16,-4 0 34 0,0-2 35 0,1-1 48 15,1 0 3-15,4 0-24 0,-1 0-31 0,7-18-52 16,5 18-23-16,5-29-1 0,6 9-2 15,6-4 14-15,9-4 14 0,12-3 6 0,-1-1 3 16,7 0 2-16,2-1 11 0,12 1 12 0,-1 2 10 16,2 1 9-16,0-1-23 0,-1 3-31 0,-2 2-17 15,-3 1-15-15,-7 3 25 0,-4 1 39 0,-8 2 36 16,-9 3 7-16,-7 4-25 0,-9 2-37 0,-9 1-45 16,-5 5-7-16,-5 0-13 0,-4 1-10 0,-2 2-18 15,-1 0-91-15,0 0-94 0,0 0-83 0,0 0-59 16,0 0-18-16,0 0-44 0,0 21-83 0,0-21-130 15,-18 20-212-15,18-8 27 0,0 4 176 16</inkml:trace>
  <inkml:trace contextRef="#ctx0" brushRef="#br0" timeOffset="56611.99">5303 6078 2251 0,'0'-4'32'0,"0"-2"21"16,0 3 24-16,0 1 24 0,0-2 0 0,16 3 9 16,-16 0 8-16,0 0 3 0,0 1-8 0,0 0-10 15,0 0-14-15,11-1-11 0,-11 1-17 16,0 0-18-16,0 0-18 0,0 0-18 0,0 0-10 16,0 0-8-16,0 0 0 0,0 0-4 0,0 0 1 15,0 0 2-15,0 0 5 0,0 13 3 0,0-13-2 16,0 16 9-16,0-16-8 0,0 21 6 0,0-7 2 15,0-1-6-15,15 0 8 0,-15-1-8 0,0 0 4 16,0-2-1-16,17 0-1 0,-17-4 8 0,10 1 17 16,-10-3 34-16,11 0 41 0,-7-1 31 0,2-3 12 15,5 0-20-15,2 0-30 0,5 0-26 0,4-22-20 16,6 22-11-16,1-27-10 0,10 10 1 16,2-2-7-16,4-3 14 0,4 0 11 0,6-2 14 15,-3-1 19-15,6 1 5 0,2 1 5 0,1 0-16 0,-4 1-17 16,-1 0-15-16,-1 1-20 0,-4 1-9 15,-3 2-8-15,-5 0 0 0,-2 2 3 0,-7 3-4 16,-8 0-3-16,-4 3-13 0,-5 4-65 0,-8 2-73 16,-2 1-102-16,-6 2-131 0,1 1-57 0,-2 0-21 15,0 0-4-15,0 21-34 0,-27-21-128 0,27 31 30 16,-35-9 108-16</inkml:trace>
  <inkml:trace contextRef="#ctx0" brushRef="#br0" timeOffset="57251.99">4543 6895 2744 0,'-11'-9'48'0,"11"1"18"0,0 1 22 15,0-1 40-15,0 2-12 0,0 0 12 0,0 2-1 16,0 2-24-16,0 2-31 0,0 0-27 16,0 0-23-16,0 0-18 0,0 0-15 0,0 0 0 0,0 0-6 15,0 0 3-15,0 0 10 0,0 14-1 0,0-14 5 16,0 13 3-16,0-13-3 0,12 18 4 15,-12-7-1-15,0 1-3 0,10 0 1 0,-10 1-4 16,4-1 1-16,-4 0 4 0,11 0-2 0,-8-3 2 16,2 1 4-16,4-3-2 0,-4-2 3 0,4 0 6 15,-1-2 25-15,4-3 18 0,5 0 18 0,5 0 22 16,1 0 4-16,9-23-2 0,8 23-4 0,8-28-12 16,6 11-9-16,10-3 21 0,0-1 20 0,4 0 38 15,2-1 15-15,-4 0-12 0,-2 1-22 0,-2-1-55 16,-7 1-46-16,-4 2-20 0,-3 1 27 15,-6 3 52-15,-8-1 44 0,-5 3 5 0,-7 2-33 0,-3 5-55 16,-8 0-34-16,-2 2-18 0,-6 1-22 16,-3 2-61-16,0 1-74 0,0 0-79 0,0 0-81 15,0 0-19-15,0 0-22 0,0 0-24 0,0 0-23 16,0 20-65-16,-19-20-104 0,19 25-208 0,-18-10 48 16,18 0 149-16</inkml:trace>
  <inkml:trace contextRef="#ctx0" brushRef="#br0" timeOffset="59396">6797 6035 3334 0,'17'-7'19'16,"-2"-1"23"-16,-2 0 53 0,-1 1 53 0,-3-1 23 16,-2 2 13-16,-4 3-18 0,0 0-31 0,1 1-30 15,-4 2-30-15,0-1-30 0,2 1-23 0,-2 0-13 16,0 0-12-16,0 0-3 0,0 0-1 0,0 0 0 16,0 0 5-16,0 0 1 0,-19 0-1 0,19 20-8 15,-15-20-9-15,2 18-6 0,-1-18-1 0,0 21-4 16,-1-9 6-16,-1-1 6 0,-1 3-6 0,5-2 11 15,0 0 3-15,7-2-2 0,-1-3 8 0,1 0 2 16,2-2 6-16,3 0 25 0,0-3 30 16,0-1 24-16,0 1 23 0,0-2 7 0,31 0 0 15,-31 1 12-15,26-1 17 0,-7 1 10 0,-2-1-2 16,3 0-11-16,0 0-23 0,-1 0-32 0,-2 0-19 16,-1 0-31-16,-4 0-22 0,0 0-12 0,-4 0-16 15,-2 0-1-15,-1 0-5 0,-2 0-3 0,0 0 4 16,-1 0 4-16,-2 0 9 0,3 23 7 0,-3-23 9 15,0 23 0-15,0-11 0 0,0 3-3 0,0 2-5 16,0 4 0-16,-20 2-4 0,20 1-39 0,0 1-36 16,-19 0-29-16,19 3-57 0,-15-3-2 0,2 1-3 15,13-3-12-15,-17-2 6 0,6-4-2 0,2 0-11 16,-2-4-22-16,-3-2-25 0,0-4-38 16,5-2-55-16,-5-3-74 0,-2-2-125 0,1 0-199 15,-1 0 61-15,2-27 138 0</inkml:trace>
  <inkml:trace contextRef="#ctx0" brushRef="#br0" timeOffset="59779.99">7098 6138 2920 0,'29'-10'23'0,"-4"1"24"0,-5 3 29 0,-3 0 35 16,-7 0 14-16,0 1 3 0,-6 3-14 15,2 0-20-15,-3 1-36 0,-3 0-27 0,0 1-17 0,0 0-19 16,0 0-5-16,0 0-3 0,0 0 3 15,1 0 7-15,1 0 6 0,1 16 7 0,5-16 8 16,-3 16 3-16,-1-16 3 0,4 22-3 0,-5-9-8 16,2-1 2-16,-1 2-4 0,-2-1 0 0,1 1-4 15,-3-1 0-15,0 0-4 0,0 1-4 0,0-1 3 16,0 0-3-16,0-2 6 0,0 4 2 0,0-2-1 16,0-1-1-16,0 0-6 0,-19-3-10 0,19 0-4 15,0-3-3-15,-21-2-4 0,21-3 3 0,-21-1-4 16,9 0-5-16,-5 0 5 0,1-28 0 0,-2 12 18 15,-1-1-1-15,-3 0 8 0,5-1 3 0,0-1-11 16,5-1 14-16,3 3 8 0,-1 2 11 16,9 1 8-16,1-1-4 0,0 0-17 0,0 3-8 15,21 0-6-15,-21 1-1 0,27 2-2 0,-13 1-1 16,0 1-7-16,0 1-38 0,0 1-52 0,1 2-67 16,-2 0-72-16,-2 3-41 0,1 0-28 0,-1 0-33 15,-3 0-64-15,4 0-127 0,0 0-11 0,-1 15 100 16</inkml:trace>
  <inkml:trace contextRef="#ctx0" brushRef="#br0" timeOffset="60595.99">7643 5998 3630 0,'6'-6'24'15,"-3"-1"40"-15,2 0 44 0,-5 2 23 0,1-2 0 16,-1 1-26-16,0 2-31 0,0 1-23 0,0-3-22 15,0 2-13-15,0 0-14 0,0 0-3 0,-17-1-4 16,17 3-2-16,-16-1 1 0,16 1-1 0,-24 2 3 16,13 0-3-16,-2 0-4 0,1 0 5 0,0 0-3 15,1 17-7-15,0-17-6 0,-2 14-4 0,3-14 1 16,3 17 5-16,1-17 10 0,-2 16 3 16,5-16 1-16,-5 14 6 0,5-14 1 0,2 9-3 0,1-9-1 15,0 7 0-15,0-7-2 0,0 3 0 0,0-3 3 16,0 2 0-16,0-1 0 0,0-1 5 15,0 1 5-15,0 1 6 0,0-2 1 0,0 3-2 16,0 0-4-16,0 0-9 0,15 3 2 0,-15 0 2 16,0 3-4-16,10-1 3 0,-10 5 2 0,7 0-4 15,-7 3 4-15,10 3 1 0,-10 1 0 0,6 3 3 16,0 2 2-16,-1 4-2 0,-4 3-9 0,1 1-41 16,6 3-51-16,-5 1-59 0,1-3-62 0,-2 2-21 15,0-3-12-15,-1-5 3 0,-1-2 12 0,0-4 5 16,0-6 4-16,0-3 33 0,-20-5 34 0,20-2 53 15,-14-5 53-15,14-1 33 0,-14 0 67 0,14-17 56 16,0 17 62-16,-11-22 41 0,11 22 11 16,0-28 0-16,0 14-9 0,0-1-7 0,0 2-5 15,0 0-10-15,22 0-16 0,-22 1-9 0,0-2-23 16,17 3-6-16,-17-2-14 0,15 3-20 0,-15-1-10 16,16 1-23-16,-16 1-10 0,11 0-20 0,-5 0-10 15,3 1-14-15,-2-1-10 0,0 0 2 0,1 0-4 16,1 0-2-16,-2-3 6 0,0 4-7 0,-2-2 2 15,3 0 1-15,-2 0-5 0,0-3 1 0,5 1 3 16,-2-2-9-16,1 0 3 0,1-5-1 0,3 1-3 16,-4-2 8-16,1-1-7 0,2-1 11 0,-6 1-3 15,0 2 1-15,-3 1 36 0,4 0 11 0,-5 2 19 16,-1 1 31-16,1 0-12 0,-3 2 0 16,1 2-1-16,2 0-23 0,-3 1-8 0,0 1-13 15,0 3-21-15,0 2-15 0,0 0-23 0,0 3-4 16,0 0-14-16,0 1 4 0,0 0 9 0,0 0 1 15,0 0 8-15,0 20 5 0,0-20-6 0,0 24 5 16,0-8 7-16,0 3-8 0,-18 2 9 0,18 4 3 16,0 0 4-16,0 3 2 0,0 4-1 0,0-2-22 15,0 3-35-15,0 5-21 0,0-1-25 0,0 1-22 16,20 1 10-16,-20-1-5 0,0-4 15 0,0 2 29 16,0-7 17-16,9-5 22 0,-9-3 10 15,0-6 17-15,10-5 5 0,-10-3 7 0,11-2 4 16,-7-4-6-16,4-1 1 0,1 0-3 0,1 0-25 15,-1 0-26-15,3 0-39 0,4-23-46 0,-4 23-40 16,2-18-51-16,-1 18-41 0,-4-20-45 0,5 8-36 16,-6-1-44-16,-1 1-98 0,-2-4-148 0,1 1 42 15,-6-2 119-15</inkml:trace>
  <inkml:trace contextRef="#ctx0" brushRef="#br0" timeOffset="60755.99">7672 6280 2524 0,'0'0'31'0,"31"0"23"0,-31 0 14 0,25 0 10 16,-10 0-18-16,3-17-25 0,-1 17-15 0,0 0-7 15,0-19-13-15,-2 19-1 0,1-13-30 0,-1 13-46 16,-1-12-62-16,2 12-88 0,-5-13-84 0,1 6-122 16,-1 1-150-16,0-1 92 0</inkml:trace>
  <inkml:trace contextRef="#ctx0" brushRef="#br0" timeOffset="61331.99">7976 6122 2945 0,'0'0'31'0,"0"0"24"15,19 0 39-15,-19 0 48 0,0 0 5 0,15 0-1 16,-15-14-35-16,0 14-51 0,0 0-39 16,0 0-27-16,0 0-9 0,0 0 6 0,0 0-1 15,0 0 6-15,0 0 7 0,0 17-6 0,0-17 0 16,0 19-23-16,0-19-12 0,0 26-6 0,0-11-13 15,-12 0 0-15,12 0-9 0,0 1-10 0,0 0-5 16,0 1 13-16,0 0 10 0,0-1 8 0,0-2 15 16,16 0 4-16,-16-2 12 0,0-4 17 0,0-3 7 15,14-3 9-15,-14-2-1 0,0 0-5 0,12 0-2 16,-12 0-3-16,11-24-1 0,-11 24 3 16,8-25 8-16,-5 25 3 0,1-26 1 0,-1 11 4 0,-1 0 6 15,0-1 11-15,-1 0 12 0,-1 2 11 16,0 0 6-16,2-1 1 0,-1 0-9 0,-1 1-6 15,5 1-4-15,-4 4-6 0,1 0-3 0,1 2-12 16,-3 1-18-16,3 3-13 0,-1 1-18 0,1 1-3 16,-2 1 1-16,2 0 2 0,1 0 11 0,0 0-1 15,4 22-3-15,-2-22-12 0,5 26-12 0,1-9-2 16,-4 2-1-16,5-1 0 0,-2 2-1 0,-2 1-11 16,2 2-6-16,-4-2-3 0,0-2 0 0,-4-1 8 15,3-1-3-15,-3-3 8 0,-1-2 14 0,-1-5 13 16,-1-1 19-16,0-4 15 0,0-2 5 15,0 0-1-15,0 0-2 0,0 0-7 0,0-20 0 0,0 20 6 16,0-26 12-16,0 10 19 0,0 1 6 16,-14-3 8-16,14 0 1 0,0 0 2 0,0 0 9 15,0 1-4-15,0 1 2 0,0 1-7 0,0 0-11 16,0 1 4-16,0 1-13 0,0 2-15 0,0 1-10 16,19 3-19-16,-19 1-7 0,14 2-5 0,-14 2-3 15,15 2-1-15,-4 0 3 0,0 0-3 0,0 0-22 16,1 25-19-16,4-10-32 0,-1 5-23 0,2 1-10 15,-3 4-14-15,2 5-15 0,-2 2-20 0,-3 2-32 16,-3 3-51-16,1-2-68 0,-6 0-85 0,0 1-136 16,2-5 92-16</inkml:trace>
  <inkml:trace contextRef="#ctx0" brushRef="#br0" timeOffset="61900">8589 6230 1775 0,'17'-22'11'0,"-3"3"-3"16,-6 2 9-16,0 1 16 0,-3-1-3 0,-5 2 13 16,0 3-12-16,0 2-17 0,0 0-6 0,0 5-15 15,-27-1 4-15,27 4-6 0,-21 2 3 0,21 0 1 16,-28 0-6-16,14 0 4 0,0 19-12 0,-2-19-13 16,2 23-1-16,6-23-7 0,-2 26-8 0,-1-11 4 15,6 0-13-15,-1 1-6 0,3-3-2 0,3-2 5 16,0 1 28-16,0-5 11 0,0-1 17 15,0-6 12-15,25 5-8 0,-25-5 17 0,20 0 11 16,-20 0 23-16,26 0 41 0,-12-16 22 0,0 16 24 16,2-15 4-16,-4 15-11 0,-1-21-12 0,1 9-11 15,1 2-12-15,-2-2-13 0,-5 1-15 0,2 0-19 16,-4 0-8-16,-1 1-16 0,0-1-5 0,-3 2-9 16,0 2-7-16,0 0-3 0,0 2-7 0,0 1 1 15,0 1-5-15,0 1-2 0,0 2 1 0,0 0-1 16,0 0-1-16,0 0 4 0,0 0 1 15,0 23 3-15,0-23 1 0,0 26-5 0,0-9-21 0,0 3-26 16,0 1-21-16,0 3-31 0,0 2-8 16,0 3-22-16,0-1-17 0,0-1-5 0,21-1-15 15,-21 0 22-15,9-4 19 0,-9-2 35 0,15-4 45 16,-5-6 31-16,-4-3 34 0,5-6-1 0,-3-1 4 16,1 0 13-16,-3-20 13 0,2 20 39 0,-5-31 28 15,0 12 11-15,3-1 17 0,-6-1-2 0,2 1-2 16,-2 2-9-16,0 0-13 0,0 0 9 0,0 3 2 15,0 2 4-15,0 2-2 0,0 1-9 0,0 0-16 16,0 1-13-16,0 2-20 0,0 2-33 0,0 1-20 16,0 2-18-16,0 1-11 0,0 1 4 0,18 0 1 15,-18 0 7-15,16 25 6 0,-2-25-2 16,0 33-18-16,1-8-27 0,1 2-41 0,3 5-40 16,-1 2-33-16,-1 4-50 0,3 2-58 0,-1 0-75 15,0-1-104-15,-4-4-50 0,2-4 95 0</inkml:trace>
  <inkml:trace contextRef="#ctx0" brushRef="#br0" timeOffset="62079.99">9032 6259 2951 0,'-14'-30'46'16,"14"1"33"-16,0 3 37 0,0 8 32 16,0-2-25-16,-5 5-20 0,5 1-36 0,-8 5-33 0,2 3-27 15,0 1-17-15,-3 3-1 0,-2 2 0 16,-2 0 0-16,-5 0 7 0,-2 26-2 0,-1-11 2 15,-3 6-42-15,2 5-46 0,-5 5-61 0,4 4-79 16,0 9-47-16,1 2-85 0,-1 4-159 0,6 0-150 16,-3-1 95-16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54:08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5604 12366 1543 0,'0'0'19'0,"0"0"17"0,0 0 15 0,0 0 27 15,0 0 4-15,0 0 10 0,0-8 6 0,0 8-10 16,0 0-14-16,0 0-21 0,0 0-20 0,0 0-14 15,0 0-11-15,-13 0-5 0,13 0 2 0,0 0-5 16,0 0 4-16,0 0 7 0,0 0 3 0,0 0 10 16,0 0 1-16,0 0 3 0,0 0 4 0,0 0 6 15,0 0 9-15,0 0 0 0,0 0 2 0,0 0-4 16,0 0 0-16,0 0 0 0,0 0-2 16,0 0 5-16,0 0-7 0,0 0-1 0,0 0-2 0,0 0-5 15,0 0-3-15,12 0-2 0,-12 0-1 0,0 0-4 16,12 0 4-16,-12 0 3 0,17 0-3 15,-7 0 5-15,8 0-4 0,-1 0-4 0,5 0-2 16,3 0-6-16,6 0-1 0,3 0-1 0,2 0 1 16,7 0 5-16,4 0-1 0,3 0 1 0,9 0 2 15,1-13-2-15,4 13-2 0,9-10-3 0,4 10-9 16,3-13-4-16,8 13 0 0,5-15 2 0,5 8 13 16,7-1 10-16,4-1 8 0,1-2 9 0,7 1 2 15,-6 3 9-15,1-3 1 0,-6 1 3 0,-4 1 1 16,-7 1-2-16,-8 0-2 0,-8 0-3 15,-9 2 2-15,-8 1-5 0,-3 1-7 0,-12-1-6 0,-7 0-8 16,-9 2-7-16,-9 1-1 0,-7-1-10 16,-2 1-10-16,-9-1-6 0,1 2-17 0,-4 0-37 15,-1 0-53-15,0 0-65 0,0 0-64 0,0 0-13 16,0 0-8-16,0 0-18 0,-17 0-33 0,17 16-92 16,0-16-126-16,-14 0-87 0,14 18 113 0</inkml:trace>
  <inkml:trace contextRef="#ctx0" brushRef="#br0" timeOffset="1184">9803 12315 993 0,'0'0'19'0,"0"0"18"0,0 0 17 15,0 0 54-15,0 0 21 0,0 0 10 0,0 0 12 16,0 0-27-16,0 0-25 0,-15 0-15 0,15 0-13 16,0 0-11-16,0 12-5 0,-10-12 9 0,10 0-4 15,0 0-1-15,0 0 5 0,0 0-2 0,0 0 4 16,0 0 7-16,0 0 6 0,0 0 7 0,0 0 6 15,0 0 2-15,0 0-1 0,0 0-7 0,0 0-10 16,0 0-8-16,19 0-17 0,-19 0-8 16,20 0-6-16,-6 0-2 0,5 0 5 0,6 0 5 15,-4 0-3-15,9 0 0 0,2 0-4 0,7 0-4 16,0 0-4-16,8 0-2 0,4 0-8 0,5-11-6 16,11 11-4-16,4 0-4 0,5 0 17 0,11-10 7 15,1 10 9-15,9 0 1 0,2-6-11 0,10 6-5 16,4-2-10-16,0 2-5 0,10-2-2 0,-4 1-2 15,6 0 14-15,-1 0 7 0,1 1 6 0,0 0 6 16,-1 0 8-16,3 0 1 0,-1 0 10 0,-7 0 7 16,-2 0-3-16,-7 0 6 0,-8 0-1 15,-10 0-2-15,-8 0 7 0,-10 0 5 0,-12 0 3 0,-10 0 23 16,-7 0-4-16,-11 0-12 0,-8 0-16 16,-9 0-37-16,-4 0-22 0,-9 0-11 0,-2 0-7 15,-2 0-8-15,0 0-29 0,0 0-42 0,0 0-44 16,0 0-49-16,0 0-34 0,0 0-40 0,-13 0-51 15,13 0-53-15,-13 0-50 0,13 0-75 0,-24 0-134 16,10 0-132-16,-1 14 114 0</inkml:trace>
  <inkml:trace contextRef="#ctx0" brushRef="#br0" timeOffset="5068.99">2935 13225 1340 0,'0'0'25'0,"0"0"26"0,-17 0 27 0,17 0 20 16,0 0 4-16,0 0-6 0,-10 0-10 0,10 0-9 15,0 0-14-15,0 0-2 0,0 0-9 0,0 0-1 16,0 0-8-16,0 0-9 0,0 0-2 0,0 0-4 16,0 0 1-16,0 0 8 0,0 0 22 0,0 0 14 15,0 0 14-15,0 14-2 0,17-14-14 0,-17 0-9 16,19 0-1-16,-8 12 2 0,4-12 5 0,1 0 1 15,4 7-5-15,3-7-4 0,-1 0-4 0,9 4-3 16,-1-4-2-16,8 0-7 0,-2 2-2 0,6-2-3 16,1 0-1-16,-1 1 3 0,3-1-2 15,4 0-2-15,-3 0-4 0,4 0-7 0,-2 0-6 16,3 0-5-16,0 0 5 0,7 0 9 0,2 0 11 16,-1 0 6-16,6 0-3 0,1 0-6 0,4 0-9 15,-2 0-4-15,3 0-4 0,-2-11-7 0,3 11-2 16,-2 0 0-16,-1-9 2 0,0 9 8 0,0-5 3 15,1 5-1-15,-1-6-2 0,3 2-3 0,-4 0-3 16,4 0 2-16,-1 1 0 0,2-1 0 0,-2 1 1 16,4-1-8-16,-5 2 2 0,1 0-1 0,-4-2-2 15,3 1 7-15,-2 0-3 0,-1 0-1 0,4 0 4 16,-3 0-3-16,4-1 7 0,1 1 3 0,-2 0 0 16,4-1 0-16,-1 2-5 0,4-2-5 15,-5 0 0-15,0 1-4 0,-7-1 4 0,0 1-3 16,-1-1-6-16,0 1 5 0,-3 0-5 0,-1 0 4 15,-4 0 2-15,4 1-2 0,-1-1 0 0,4 1-2 16,-2-1-1-16,0 1 0 0,0 0-4 0,0 1 3 16,3-1 0-16,-3 1 0 0,2-1-1 0,-5 1 0 15,0 0-3-15,0-1 2 0,0 2 0 0,2 0-1 16,-2 0 4-16,1-1-6 0,2 1 3 0,3 0 3 16,2 0 1-16,1 0 1 0,-1 0 6 0,0 0 0 15,1 0 3-15,-3 0 1 0,-2 0 3 0,-3 0 6 16,-3 0 1-16,-4 0 1 0,0 0-4 15,-2 0-11-15,-3 0-5 0,-1 0 5 0,0 0-1 0,-1 0 6 16,1 0 7-16,-2 0 6 0,0 0 1 16,-3-12-1-16,-5 12 5 0,-1 0-7 0,-2 0 1 15,-5-10 2-15,-6 10-7 0,2 0-3 0,-5-5-2 16,-2 5-7-16,-3-4-1 0,-4 4-5 0,-3-3-4 16,-1 3 0-16,-2 0-5 0,-5 0 1 0,2 0-2 15,-2-2-4-15,0 2 1 0,0 0-17 0,0 0-39 16,0 0-46-16,0 0-52 0,0 0-46 0,0 0-36 15,0 0-30-15,0 0-36 0,-16 0-39 0,16 0-45 16,-20 0-78-16,4 0-159 0,1 0-109 0,-11 14 126 16</inkml:trace>
  <inkml:trace contextRef="#ctx0" brushRef="#br0" timeOffset="6559.99">10302 13180 1211 0,'0'0'28'0,"0"0"28"16,0 0 14-16,0 0 21 0,0 0-1 0,0 0-8 15,0 0 3-15,0 0-9 0,0 0-18 0,0 0-7 16,0 0-5-16,0 0-2 0,0 0-2 0,0 0-3 16,0 0 3-16,0 0 2 0,0 0 3 0,0 0 2 15,0 0-9-15,0 0 12 0,0 0 2 0,0 0 3 16,0 0 8-16,0 0-8 0,9 0-2 0,-9 0-1 16,17 0-6-16,-5 0 4 0,2 0 5 0,3 11 3 15,2-11 8-15,6 0-4 0,0 7-1 16,1-7-5-16,7 0-5 0,4 6 2 0,-1-6-2 15,7 3 1-15,2-2-2 0,6 1-2 0,10-1 3 16,-1 0 12-16,7 1 9 0,6-1 5 0,5 0-1 16,7-1-16-16,2 0-4 0,3 0-14 0,2 0-9 15,-2 0-8-15,1 0-5 0,4-15 2 0,1 15 2 16,7 0-7-16,2-17-7 0,7 17-5 0,11-13-9 16,4 13 4-16,8-10 13 0,6 10 28 0,0-12 7 15,7 12-6-15,-1-10-9 0,1 7-34 0,-9 0-5 16,1 0 4-16,-2 0-1 0,2 1-2 0,-2 1 3 15,-3 1 2-15,2 0-6 0,-8 0 6 0,-4 0-4 16,-2 0 0-16,-7 0 4 0,-7 0 1 16,-10 0 3-16,-7 0 4 0,-5 0 1 0,-5 0-2 15,-3 0 0-15,-3 0-4 0,-4 0 4 0,-7 0 10 16,-6 0 14-16,-6 0 11 0,-10 0 3 0,-4 0-8 16,-9 0-14-16,-7 0-13 0,-9 0-11 0,-8 0-5 15,2 0-9-15,-5 0-21 0,-3 0-20 0,0 0-34 16,0 0-38-16,0 0-20 0,0 0-29 0,0 0-38 15,-20 0-44-15,20 0-72 0,-28 0-105 0,11 0-169 16,-7 0-156-16,3 15 112 0</inkml:trace>
  <inkml:trace contextRef="#ctx0" brushRef="#br0" timeOffset="11276">4912 7627 3553 0,'13'-8'19'0,"-13"-2"27"15,17 0 46-15,-17 1 31 0,11-2 12 0,-11 3-1 16,4 2-25-16,-4 2-23 0,0 1-32 0,0 1-31 16,0 1-25-16,0 0-8 0,0 1-5 0,0 0 2 15,0 0 6-15,-14 0-3 0,14 21 7 0,0-21 3 16,0 21 1-16,-15-6-3 0,15 1 1 0,0 2-1 16,-8-1 0-16,8 1-1 0,0 1-5 0,0-2-19 15,0 0-9-15,0-2-6 0,0-2-2 0,19-3 18 16,-19 0 7-16,0-3 12 0,0-1 14 0,12-3 4 15,-12-2 2-15,0-1 2 0,0 0-11 0,0 0 3 16,6 0-7-16,-6-21-1 0,0 21 3 16,5-23-8-16,-5 10 8 0,6-2-4 0,-3-1 1 15,-1 0 3-15,-1-1 4 0,-1 1 8 0,3-2 0 16,-1 1 5-16,3 1-1 0,-4 1 0 0,2 1 6 16,-1 1-4-16,2 2-2 0,0 2-6 0,0 2-9 15,-1 2-7-15,-1 1-6 0,-1 2-6 0,1 2-2 16,3 0 8-16,-4 0-1 0,4 0 11 0,0 23-1 15,4-23-1-15,-3 24-2 0,3-8-19 0,1 2-17 16,-1 1-12-16,2 0-9 0,-3 0-3 0,2-1 6 16,0-1 0-16,-4 0 0 0,2-2 10 0,0-2 6 15,1-2 7-15,-5-2 15 0,-2-3 13 0,1 0 9 16,2-3 10-16,-4-1 3 0,-1-2-3 16,0 0-1-16,0 0-4 0,0 0-4 0,0-18 6 15,0 18 1-15,0-19 5 0,0 6 5 0,-15-2 3 16,15-2 7-16,0 1 4 0,-14-2 15 0,14-1 4 15,0 2 11-15,0-1 2 0,0-1-7 0,0 3 0 16,0 1-8-16,0 0-2 0,0 1-7 0,18 4-13 16,-18 0-14-16,0 2-12 0,24 2-14 0,-24 2-2 15,15 3-1-15,-15 1 0 0,16 0 10 0,-16 0 0 16,15 21-19-16,-7-21-38 0,1 29-35 0,-2-10-45 16,0 3-33-16,1 2-22 0,-5 1-46 0,-1-1-46 15,2 1-60-15,-4-1-104 0,0 2-136 16,0-5-72-16,0-3 117 0</inkml:trace>
  <inkml:trace contextRef="#ctx0" brushRef="#br0" timeOffset="11699.99">5359 7619 2587 0,'10'-14'27'0,"-3"2"16"0,3 1 11 0,-6 2 21 16,4 1-25-16,-2 0-10 0,-3 4-15 15,0 1-28-15,-3 2-25 0,0 1-6 0,0 0-9 0,0 0-15 16,0 0-9-16,0 20-34 0,0-20-31 16,-17 22-13-16,17-22 1 0,0 25 6 0,-18-11 15 15,18-1 6-15,-16 0 19 0,16-1 23 0,-12-2 20 16,12 0 25-16,-9-2 7 0,9-1 10 0,-8 0 26 16,8-3 55-16,0 0 51 0,0-3 37 0,0-1 12 15,23 0-21-15,-23 0-23 0,19 0-3 0,-19 0-6 16,21-19-3-16,-8 19-11 0,1-16-21 0,-2 16-14 15,-2-18-9-15,0 18-1 0,0-18 7 0,-4 9 1 16,-3 1-10-16,3 0-9 0,-6 1-17 0,3 0-11 16,-3 1-3-16,0 2-5 0,0 0-3 15,0 2-4-15,0 0-5 0,0 2-7 0,0 0 0 16,0 0 2-16,0 0 1 0,0 0 2 0,0 0 1 16,0 19 0-16,0-19 0 0,0 18 0 0,-12-18 2 15,12 26 2-15,0-12-1 0,0 1 5 0,0 1-13 16,0 1-21-16,15 0-21 0,-15-1-29 0,0 0-17 15,21 0-9-15,-21-2-15 0,12-1-19 0,-12-1-30 16,14-3-35-16,-14-1-39 0,9-1-59 0,-9-3-58 16,10-2-104-16,-4-2 78 0</inkml:trace>
  <inkml:trace contextRef="#ctx0" brushRef="#br0" timeOffset="11907.99">5617 7616 2839 0,'3'0'31'0,"0"0"22"0,-1 0 14 0,-1 0 11 15,2 0-25-15,0 0-20 0,-1 0-11 0,1 0-7 16,0 15-9-16,5-15-1 0,-2 15-2 0,7-15-1 16,-4 23 2-16,2-9-2 0,1 2-20 0,4-1-58 15,-4 2-64-15,2 0-73 0,-5 0-85 0,2 1-67 16,0-3-92-16,-2 1-132 0,2-3 103 15</inkml:trace>
  <inkml:trace contextRef="#ctx0" brushRef="#br0" timeOffset="12089">5781 7646 2805 0,'0'-8'28'0,"19"0"28"15,-19 3 21-15,0-1 22 0,0 0-24 0,11 2-35 16,-11 3-23-16,0 1-21 0,0 0-7 0,0 0 9 15,0 17 2-15,-23-17-19 0,23 23-35 0,-24-5-46 16,24 0-47-16,-23 4-43 0,9 2-35 0,0 0-41 16,0 2-66-16,3-1-114 0,4-1-69 15,-3-2 87-15</inkml:trace>
  <inkml:trace contextRef="#ctx0" brushRef="#br0" timeOffset="12383.99">6100 7397 3519 0,'18'-19'16'0,"-2"1"23"16,-4 4 42-16,1 0 49 0,-7-1 20 0,2 5-12 16,-5 5-45-16,-2 2-56 0,-1 3-39 0,0 0-9 15,0 0 3-15,0 21 7 0,-29-21 2 16,29 32-2-16,-31-9 3 0,14 4 2 0,-5 4-2 15,-3 4-30-15,5-1-46 0,-3 2-56 0,2 1-60 16,1 0-32-16,-3 1-32 0,6-2-13 0,-2 1-7 16,4-3-18-16,2-2-23 0,1-2-14 0,7-2-6 15,5-3 43-15,0-2 87 0,0-3 81 0,28-6 84 16,-9-1 52-16,3-4 30 0,6-5 18 0,-1-1-6 16,3-3-25-16,-1 0-55 0,4 0-118 0,-2-17-116 15,-1 17 7-15</inkml:trace>
  <inkml:trace contextRef="#ctx0" brushRef="#br0" timeOffset="12859.99">6433 7666 3159 0,'0'-10'42'0,"0"-1"48"16,19 1 57-16,-19 1 50 0,0-1-1 16,14 2-25-16,-14 2-43 0,0 3-46 0,0 2-43 15,6-1-32-15,-6 2-18 0,0 0-9 0,6 0 1 16,-6 0 8-16,4 0 1 0,-1 19 7 0,-3-19 3 15,3 20 0-15,1-6 3 0,-2 1-2 0,-2 2-1 16,1-1-3-16,1 0 1 0,-2 2 2 0,0-2-1 16,0-2 2-16,0 0 0 0,0 0-4 0,-25-1 6 15,25-3-1-15,-17 0-1 0,17 0 6 0,-26-4-4 16,9 0-2-16,-2-3-11 0,-4-2-24 0,-4-1-9 16,-2 0-11-16,-1 0 13 0,1-21 16 0,-1 21 11 15,6-25 12-15,-1 11 0 0,3-3 4 0,6 2-5 16,4-2 0-16,1 1 3 0,11-1 2 15,0 0-2-15,0 2 0 0,0-1-4 0,27 1 2 16,-27 2 3-16,34 0-2 0,-16 2 1 0,4 1-3 16,1 3-5-16,1 1-40 0,-4 2-51 0,-2 2-73 15,4 2-77-15,-5 0-52 0,-1 0-81 0,-5 0-119 16,1 19-209-16,0-19 69 0,-2 17 131 0</inkml:trace>
  <inkml:trace contextRef="#ctx0" brushRef="#br0" timeOffset="14975.99">6680 7895 2442 0,'2'0'3'15,"2"0"-1"-15,-2 0-6 0,-1 0-4 0,4 0-4 16,-3 0 0-16,-2 0 4 0,0 0 8 15,0 0 6-15,0 0 3 0,0 0 6 0,0 14-2 0,0-14-5 16,0 14-3-16,0-14-1 0,0 16 0 16,0-6-1-16,-16-1-18 0,16 1-54 0,0 0-77 15,0 0-111-15,-12 0-105 0,12 0-141 0,0-2 28 16,0 0 113-16</inkml:trace>
  <inkml:trace contextRef="#ctx0" brushRef="#br0" timeOffset="15652">7026 7569 2646 0,'14'-6'24'0,"-14"0"5"16,0 2 0-16,0 0 2 0,0 0-25 15,11 0-12-15,-11 2-2 0,0 2-6 0,0 0 0 16,0 0 10-16,0 0 2 0,0 0 8 0,0 25 5 16,0-25 0-16,-23 24-1 0,23-10-4 0,-16 3-2 15,16-1-6-15,-17 3 2 0,17-2 3 0,-17 0-3 16,9-1 3-16,-2-1 2 0,-3-1-4 0,5-1 2 16,-1-2 1-16,-3-1 2 0,4-3 3 0,-1-1 2 15,2-1 3-15,0-3-2 0,0-2 0 0,-2 0-7 16,4 0-1-16,-2 0-2 0,0-22-2 15,0 22 3-15,2-24-1 0,-1 9 11 0,0-1 16 0,3 0 9 16,3-1 14-16,0 2 6 0,0 0-1 16,0 1 0-16,0 3-8 0,17 1-10 0,-17 1-18 15,17 2-15-15,-17 2-6 0,23 2-9 0,-23 3 1 16,25 0 4-16,-11 0-6 0,1 0 6 0,4 15-3 16,0-15 2-16,-1 23 3 0,-1-9 1 0,3 2-1 15,1 1 0-15,-3 0 4 0,1-1-4 0,-4 0 1 16,-1-2 3-16,-1-2-3 0,-5-2 5 0,1-1 4 15,-3-5 3-15,-4 0 36 0,2-1 55 0,-2-3 44 16,-2 0 3-16,0 0-38 0,0 0-55 0,0-17-49 16,0 17-6-16,0-20 2 0,0 6-3 15,0 0 5-15,0-3-4 0,0 2 1 0,0 0 1 16,0-1-2-16,0 1-4 0,-22 1-27 0,22 1-25 16,0-2-40-16,-11 3-42 0,11 1-33 0,0 0-49 15,-14 1-52-15,14 2-80 0,-9 1-124 0,9 0-218 16,-6 1 87-16,0 2 127 0</inkml:trace>
  <inkml:trace contextRef="#ctx0" brushRef="#br0" timeOffset="15899.99">7281 7256 3382 0,'9'-17'26'0,"1"1"12"16,-4 1 17-16,3 3 17 0,-3-3-17 15,2 7-17-15,-6 2-21 0,1 4-23 0,-3 2-13 16,0 0 8-16,0 18 11 0,0-18 7 0,1 36 10 16,2-11-1-16,4 7-4 0,-3 6-3 0,4 3-4 15,0 5-4-15,1 0-1 0,-3 1 0 0,4-1 1 16,-4 2 5-16,0-3 1 0,-3 1 0 0,0-1-61 16,-1-2-65-16,-2-1-75 0,0-1-77 0,0-2-23 15,0-2-45-15,-25-2-70 0,25-4-94 0,-17-3-80 16,17-1 107-16</inkml:trace>
  <inkml:trace contextRef="#ctx0" brushRef="#br0" timeOffset="27843.99">5946 5859 2998 0,'0'0'24'0,"0"0"32"0,0-15 46 0,0 15 31 16,0 0 11-16,0 0-10 0,0 0-36 0,0-11-19 15,0 11-25-15,12 0-19 0,-12 0-9 0,0 0-15 16,0 0-12-16,0 0 0 0,0 0-1 0,0 0 5 15,0 0 4-15,0 17-1 0,-20-17 2 0,20 16-4 16,-20-16-3-16,20 21 0 0,-25-8-2 0,10 2 1 16,-1 0 2-16,-1 0-1 0,-3 3 2 0,1-1-5 15,-1 3 0-15,3 0 0 0,-3 2-2 0,3 1 1 16,0 4 2-16,1 0 4 0,4 0 0 0,1 1 3 16,2 4-2-16,2 0-9 0,1 2 9 0,6-1-2 15,0-1 0-15,0-2 3 0,0-2-6 0,0-2 4 16,25-5 0-16,-25-3 2 0,16-4 0 15,-16-3-1-15,13-5 8 0,-13 0-5 0,14-2 2 16,-14-2-1-16,16 0-21 0,-16-2-50 0,12 0-71 16,-1 0-80-16,-3 0-91 0,0 0-81 0,1-15-130 15,0 15-210-15,2-16 45 0,3 16 135 0</inkml:trace>
  <inkml:trace contextRef="#ctx0" brushRef="#br0" timeOffset="28963.99">6187 6007 2631 0,'6'0'27'0,"2"0"27"0,-4 0 38 16,1-10 42-16,1 10 1 0,-3 0-5 0,2-4-29 15,-4 4-39-15,-1 0-30 0,0 0-22 0,2 0-14 16,-2 0-5-16,1 0-3 0,-1 0 0 0,0 0 2 16,4 0 1-16,-4 0 4 0,1 0 3 15,1 18 0-15,1-18 3 0,-2 15 1 0,1-15 2 0,1 21 0 16,2-10-2-16,-4 0 1 0,2 3-2 15,-3-1 2-15,2 0-1 0,-2 0 2 0,0 1-2 16,0 0 2-16,0-1 4 0,0 1 0 0,-27-2 1 16,27-1 3-16,-21 1-7 0,21-5 1 0,-30 0-8 15,13-2-9-15,-1-4 4 0,-1-1-6 0,-3 0 7 16,4 0 5-16,-1-19 1 0,0 19 3 0,4-26 3 16,-2 11-8-16,9-1 5 0,-3-2-6 0,8-1 2 15,0 2 9-15,3-1-2 0,0-1 7 0,0 3-1 16,20 1-3-16,-20 1-3 0,19 2-4 15,-19 0-2-15,26 3-5 0,-26 0-9 0,25 2-33 0,-11 3-45 16,-3 1-51-16,1 2-51 0,1 1-28 16,1 0-36-16,-5 0-38 0,5 0-63 0,-2 22-110 15,2-22-42-15,-1 19 93 0</inkml:trace>
  <inkml:trace contextRef="#ctx0" brushRef="#br0" timeOffset="29204.99">6517 6225 3218 0,'13'-16'18'0,"-7"16"28"16,2-14 41-16,-5 14 41 0,0-12 7 16,3 12-17-16,-4 0-43 0,-2-6-46 0,0 6-28 15,0 0-19-15,0 0 0 0,0 0-1 0,0 0 2 16,0 0 6-16,0 18 5 0,0-18 7 0,-16 18-28 15,16-5-26-15,0 3-34 0,-11 4-53 0,11 2-40 16,0 4-47-16,-14 1-52 0,14 0-49 0,0 3-86 16,0-2-131-16,-6-4-32 0,6-4 101 0</inkml:trace>
  <inkml:trace contextRef="#ctx0" brushRef="#br0" timeOffset="29421.99">6629 6067 3423 0,'8'-11'3'0,"-2"2"-5"0,2 0 1 16,-4 3-5-16,-4 0 3 0,5 2 4 0,0 2-4 15,-2 2-4-15,-3 0-11 0,1 0-1 0,1 0 5 16,-2 0 8-16,1 20 5 0,1-20 0 0,3 24 3 16,-5-7-3-16,1 3 4 0,2 3 0 0,0 2 4 15,-3 2-15-15,3 3-52 0,2 3-62 0,-3 2-69 16,-1 1-79-16,-1 1-76 0,0 0-114 15,0-1-176-15,0-2 76 0,0-6 126 0</inkml:trace>
  <inkml:trace contextRef="#ctx0" brushRef="#br0" timeOffset="29707.99">6961 5732 3662 0,'16'-14'-2'0,"-2"4"0"0,-2 0 2 16,-3 2 0-16,4-4 0 0,-2 6-2 0,-5 5-8 15,2 1-5-15,-2 0 5 0,2 0-3 0,-1 0 7 16,1 21 6-16,1-21-3 0,2 25 1 16,2-7 0-16,-2 2 0 0,1 4 0 0,2-1 6 15,0 3 3-15,-3 2-3 0,-2-1 0 0,2 2 0 16,0 0-5-16,-3 1 2 0,1 1 0 0,-4 2 1 15,1 1 4-15,-3 2 7 0,-3 2 1 0,0 1-50 16,0 2-53-16,-23 2-86 0,23-1-89 0,-30 0-65 16,11-1-95-16,-7-4-133 0,4-2-97 0,-6-7 113 15</inkml:trace>
  <inkml:trace contextRef="#ctx0" brushRef="#br0" timeOffset="30919.99">5199 6780 3651 0,'17'-6'42'16,"4"1"9"-16,-4-2 22 0,1 2 39 15,-2-1-7-15,-2 0 15 0,-2 2-16 0,-2 1-35 16,-10 3-32-16,6 0-27 0,-6 0-8 0,0 0-2 15,0 0 2-15,0 0 7 0,-19 19 2 0,19-19-1 16,-36 23-3-16,10-8-7 0,-3 4 3 0,-6-1-5 16,1 3 1-16,-1 2 1 0,2 1-4 0,2-2-13 15,3 4-18-15,8 0-12 0,3 0-1 0,4 0 8 16,7 1 16-16,6-2 9 0,0-1-4 0,0-1 5 16,0 0-2-16,31-2 0 0,-31-2-22 0,34-4-28 15,-15-1-43-15,6-1-55 0,-4-1-45 0,3-4-53 16,1-2-42-16,1-3-62 0,-4-3-109 15,3 0-187-15,-4 0 46 0,1 0 123 0</inkml:trace>
  <inkml:trace contextRef="#ctx0" brushRef="#br0" timeOffset="31471.99">5589 6842 2912 0,'0'-3'41'15,"14"-1"51"-15,-14 0 63 0,6 1 72 0,-6-4 25 16,9 2 2-16,-9 1-21 0,7 1-33 0,-7 1-35 16,4 0-42-16,-1 1-39 0,-3 1-40 0,0-2-37 15,0 2-15-15,2 0-9 0,-2 0-1 0,0 0 6 16,0 0 8-16,0 17 5 0,0-17 1 0,0 19 4 15,0-6-32-15,0 1-29 0,0 4-33 0,-14-1-49 16,14 3-20-16,0 0-36 0,0-1-44 16,0 2-33-16,-9-1-42 0,9-1-29 0,-7-1-32 15,-2 0-93-15,1-3-158 0,-2-4 29 0,-3-2 110 16</inkml:trace>
  <inkml:trace contextRef="#ctx0" brushRef="#br0" timeOffset="31831.99">5266 6970 2188 0,'0'10'49'0,"0"-10"38"0,-9 0 38 16,9 0 45-16,0 0-10 0,0 0 2 0,0 0-10 16,0 0-22-16,0 0-33 0,0 0-32 0,0 0-27 15,0 0-18-15,0 0 10 0,0 0 7 0,0 0 17 16,0 0 13-16,0 0 10 0,0 0 12 0,0 0-4 16,12 0-5-16,-12 0-19 0,13 0-25 0,-13 0-13 15,17 0-2-15,-3 0 2 0,1 0 7 0,-1 0-2 16,3 0-10-16,-1 0-7 0,-1-12-11 15,-2 12 2-15,-1 0 0 0,-6 0-20 0,4 0-49 16,-4 0-73-16,-5 0-92 0,1-6-88 0,-2 6-74 16,0 0-102-16,0 0-156 0,0 0-66 0,0 0 125 15</inkml:trace>
  <inkml:trace contextRef="#ctx0" brushRef="#br0" timeOffset="32124.99">5946 7112 3862 0,'0'0'39'0,"0"0"30"0,0-16 39 15,0 16 48-15,16 0-14 0,-16-19-18 0,0 19-31 16,0 0-47-16,0 0-25 0,0-10-15 0,0 10-14 16,0 0 0-16,0 0 2 0,0 0-9 0,0 0-39 15,-22 0-47-15,22 23-67 0,-20-23-59 16,20 20-42-16,-21-5-61 0,7 1-55 0,7 2-81 16,-3 4-151-16,4-2-111 0,6-2 119 0</inkml:trace>
  <inkml:trace contextRef="#ctx0" brushRef="#br0" timeOffset="32352">6224 6867 3885 0,'11'-12'19'0,"-5"2"32"0,3 0 38 15,-4 1 30-15,4-1-10 0,-4 5-35 0,-5 1-41 16,0 4-38-16,0 0-12 0,0 0 5 15,0 0 0-15,0 0 5 0,0 22 4 0,0-22-3 16,-19 27 5-16,19-8 3 0,0 3-31 0,-18 3-42 16,18 2-54-16,0 0-76 0,0 5-57 0,-10-2-51 15,10 1-63-15,0-2-67 0,0 1-135 0,0-2-124 16,0-3 113-16</inkml:trace>
  <inkml:trace contextRef="#ctx0" brushRef="#br0" timeOffset="32603.99">6480 6607 4289 0,'19'-13'4'16,"-2"2"5"-16,-2 0 17 0,1 1 28 0,-1-3 6 16,-1 6-7-16,-3 4-18 0,-5 3-30 0,5 0-12 15,-6 0 8-15,4 22 1 0,-3-22-5 0,-1 33 5 16,1-11-6-16,-1 5 2 0,3 5 7 0,-4 2-6 15,-1 2 2-15,2 2-2 0,0-1 1 0,-1 1 5 16,-2 0-17-16,-2 1-51 0,0 0-57 16,0 1-76-16,0-5-61 0,-20 0-33 0,20-1-35 15,-27 0-24-15,12-4-53 0,-1-3-90 0,-4-6-164 0,-3-4 64 16,0-3 131-16</inkml:trace>
  <inkml:trace contextRef="#ctx0" brushRef="#br0" timeOffset="33787.99">7450 6026 1485 0,'0'-1'48'0,"0"0"33"0,2 1 26 15,-1-1 35-15,-1 1-14 0,0 0-5 0,0 0 1 16,2 0-6-16,-2 0-12 0,0 0-11 0,0 0-4 16,0 0-11-16,0 0-4 0,0 0-4 0,0 0-6 15,0 0-5-15,0 0 1 0,0 0-6 0,0 0-4 16,0 0-14-16,0 0-15 0,0 12-6 16,0-12-7-16,0 0 3 0,0 0 11 0,0 0 15 15,0 6 18-15,0-6 28 0,0 0 20 0,0 0 5 16,0 0-4-16,12 0-20 0,-12 0-25 0,19 0-26 15,-4 0-14-15,2-15 2 0,7 15 7 0,-1-14 8 16,6 14 14-16,4-19 6 0,7 9 6 0,-1-2 15 16,6 0-3-16,0 0 6 0,3 1 4 0,7 0-2 15,-6 0 2-15,-1 0-9 0,-3 0-18 0,-4 1-13 16,-7 0-16-16,-3 2-12 0,-9 1-8 0,-2 2-1 16,-9-1-9-16,1 3-53 0,-9 0-58 0,2 1-77 15,-5 1-102-15,0 0-85 0,0 1-63 0,0 0-50 16,0 0-39-16,-28 0-76 0,28 24-102 15,-31-24 124-15</inkml:trace>
  <inkml:trace contextRef="#ctx0" brushRef="#br0" timeOffset="34587.99">6991 6879 1686 0,'1'0'25'0,"-1"1"29"0,0-1 28 16,0 2 45-16,0-2 25 0,0 0 8 0,0 1-4 16,0-1-28-16,0 0-29 0,0 0-27 0,-15 1-5 15,15-1-7-15,0 1-3 0,0-1 8 0,0 0 10 16,0 0 13-16,0 1 19 0,0-1 12 0,0 0 7 16,0 0 9-16,0 1-4 0,0-1-10 15,0 0-29-15,0 0-28 0,0 0-22 0,0 0-7 16,18 0 6-16,-18 0 7 0,25-22-1 0,-9 22-3 15,1-18-5-15,1 6-4 0,10-2 2 0,2-2-6 16,4-2 6-16,5-3 2 0,1-3-4 0,8-1 14 16,3-4 16-16,2-2 14 0,-3-2 15 0,1-5-6 15,-3-3-28-15,0-6-26 0,-3-3-17 0,0 0-14 16,-4 1 8-16,2 0 18 0,1-1 14 0,-1 5-2 16,-3 2-10-16,2 5-2 0,-3 5 5 0,-2 1 25 15,-1 3 41-15,-2 3 15 0,-6 2 6 0,0 2 1 16,-1 3-12-16,-7 0-6 0,1 2-10 0,-5 3-20 15,-4 0-19-15,1 1-24 0,-4 3-18 0,-4 1-6 16,-1 0-10-16,3 3 0 0,-6 1-1 16,1 1-3-16,-2 1-1 0,1 2-5 0,-1 1-6 15,0-2-11-15,0 2-22 0,0 0-19 0,0 0-17 16,0 0-2-16,0 0 10 0,0 0 3 0,0 0 13 16,0 0-3-16,0 0-8 0,0 0 5 0,0 0-7 15,0 0-1-15,0 0 7 0,0 0 3 0,0 10-5 16,0-10 3-16,0 0 0 0,0 0-7 0,0 0-2 15,0 0-15-15,0 5-15 0,0-5-18 0,0 0-25 16,0 4-33-16,0-4-45 0,0 3-47 0,0-1-48 16,0 1-45-16,-12 0-78 0,12 0-128 0,0 3-112 15,-6-2 111-15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1:22.7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 1335 1391 0,'-3'0'30'0,"3"0"28"0,-5 0 31 16,5 0 27-16,0 0-3 0,0-14-1 16,-3 14-6-16,3 0-4 0,0 0-9 0,-1-12-13 15,1 12-7-15,0 0-9 0,-2 0-13 0,-1 0-9 16,3 0-19-16,0 0-14 0,0 0-4 0,0 0-7 15,0 0 2-15,0 0-1 0,0 0-3 0,0 0 2 16,0 0 2-16,0 0 34 0,0 0 24 0,0 0 19 16,0 11 11-16,0-11-21 0,14 0-11 0,-14 9-14 15,12-9-11-15,-12 6-8 0,19-6-8 0,-11 5 1 16,7-5-1-16,-1 2 7 0,3-2-3 0,2 3 3 16,3-3 1-16,-1 0-3 0,4 0-1 0,0 0-8 15,3 0-7-15,1 0-3 0,6 0 1 0,-4 0-1 16,3 0 3-16,0 0-3 0,0 0 0 15,2 0 0-15,3 0 6 0,-7 0 12 0,4 0 2 16,0 0-3-16,-2 0 0 0,0 0-12 0,-2 0-5 16,1 0 3-16,6 0-5 0,-3 0 2 0,2 0 0 15,1 0 2-15,8 0-1 0,-1 0-6 0,2 0 4 16,5 12 0-16,-6-12 2 0,4 0 2 0,-3 0-1 16,5 0-3-16,-2 0 1 0,-4 6-2 0,2-6 0 15,1 2 0-15,3 0-1 0,-4-1 5 0,0 1-4 16,-1-1 1-16,0 0 0 0,-2 1-2 0,-1-2 5 15,-1 1-4-15,-4 1 0 0,1-2 2 16,0 0-3-16,-2 1 4 0,2 0-2 0,1 0-2 16,3-1 2-16,1 1-2 0,2 0 2 0,-1-1 2 15,2 0 0-15,6 1-2 0,-4-1 3 0,6 0-3 16,2 0-3-16,-1 0 6 0,2 0-5 0,-1 0 3 16,-1 0 1-16,-4 0-3 0,2 0 1 0,-5 0 0 15,2 0-2-15,-3 0-1 0,-2 0 3 0,8-12 0 16,-2 12 0-16,7 0 1 0,-2 0-2 0,3 0-1 15,3 0 1-15,2 0 5 0,-1 0 1 0,3 0-2 16,-3 0 2-16,0 0-6 0,-1 0-1 0,-2 0 2 16,4-7 0-16,0 7 0 0,-2 0 3 0,0-5 0 15,7 3-2-15,-1 0-1 0,-1 0-2 0,6 0 0 16,-3 1 2-16,3 0-1 0,-5 0 2 16,2 1-1-16,5 0 1 0,-2 0 1 0,0 0-1 15,2 0 1-15,-1 0-1 0,2 0 1 0,5 0 1 16,0 0-1-16,-2 0 1 0,4 0 0 0,-4 12-3 15,0-12 3-15,-3 0-3 0,1 0 2 0,-4 0 1 16,1 0-2-16,1 0-3 0,-2 0 4 0,3 0-2 16,2 0 2-16,4 0 3 0,-3 0-7 0,7 0 2 15,-8 0-2-15,-1 0 0 0,4 0 2 0,-3 0 0 16,-2 0-1-16,3 0-1 0,1 0 4 0,-1 0-1 16,5 0-1-16,3 0 2 0,-2 0-2 15,9 0-1-15,-10 0 5 0,4 0-3 0,-2 0-4 0,-1 0 2 16,-3 0-1-16,2 0-1 0,0 0 3 15,0 0-2-15,6-15 2 0,2 15 0 0,4 0-1 16,-1 0-1-16,-3 0-1 0,4 0 1 0,1 0 4 16,-3 0-1-16,4 0-1 0,-1 0 2 0,2 0-2 15,4 0-1-15,1 0 4 0,-3 0-5 0,-3 0 0 16,4 0 4-16,-1 0-4 0,-5 0 1 0,4 0 1 16,-4 0-3-16,4 10 1 0,1-10 2 0,0 0-2 15,0 0 2-15,-3 7-2 0,-2-7 2 0,5 4 1 16,-6-1 0-16,3 0 1 0,-4-1-2 0,4 1 0 15,-1 0-3-15,2-1 1 0,-6 1 2 0,-3-1 0 16,-3 0 3-16,-4 0-3 0,-1-1 0 16,-4 1-2-16,-5-1 1 0,-2 1 1 0,1-1-2 15,-1 0 4-15,-2 0-2 0,1 0 0 0,-6 0 1 16,1-1 1-16,-4 0-2 0,-10 0 2 0,0 0 0 16,-9 0 3-16,-4 0 24 0,-3 0 13 0,-5 0 11 15,-7 0 3-15,-5 0-14 0,-1 0-8 0,-5 0-5 16,-4 0-10-16,2 0-7 0,-10 0-8 0,0 0-4 15,1 0-2-15,-4-10-3 0,0 10-19 0,0 0-33 16,0 0-45-16,0 0-59 0,0 0-64 0,0 0-94 16,-24 0-155-16,24 0-229 0,-27 0 35 15,12 0 123-15</inkml:trace>
  <inkml:trace contextRef="#ctx0" brushRef="#br0" timeOffset="22874.95">16788 2400 1031 0,'0'0'3'16,"0"0"5"-16,0 7-5 0,0-7 12 0,0 0 28 16,0 0 26-16,0 0 35 0,0 0 38 0,0 0 1 15,0 0 0-15,16 0-7 0,-16 0-31 0,18 0-14 16,-7 0-21-16,2 0-17 0,2 0-7 0,2 0-10 16,5 0 5-16,1 0 1 0,8-12 0 0,4 12-3 15,8 0-17-15,10-12-2 0,12 12-19 0,8-9-5 16,14 3 3-16,9-1-5 0,14 0 8 0,10-1-1 15,10-1 1-15,11 2-1 0,15-3-2 0,0 0-2 16,11 2 0-16,6 0-1 0,14 1 1 0,7 1 2 16,-3 1 5-16,3 2 11 0,-7 0 11 0,4 2 12 15,5 0 14-15,-7 0 0 0,-7 1 5 0,-10 0 3 16,-6 0 4-16,-7 0 14 0,-3 0 4 16,-14-1-6-16,-9 1-19 0,-4-1-26 0,-11-1-19 15,-3 1-11-15,-10-1 3 0,-7 0 28 0,-9 0 8 16,-12 1 4-16,-12-2-6 0,-9 0-24 0,-9 1-4 15,-13-1-8-15,-6 0 2 0,-8 1-18 0,-11 0-60 16,-2 0-69-16,-6 0-54 0,-1 2-56 0,0 0-39 16,-17 0-67-16,17 0-124 0,-34 0-80 0,9 0 98 15</inkml:trace>
  <inkml:trace contextRef="#ctx0" brushRef="#br1" timeOffset="28689.29">21355 6649 1382 0,'0'0'7'0,"0"0"0"16,0 0 8-16,0 0 24 0,0 0 23 0,0 0 36 16,0 0 27-16,0 0 3 0,0 0-7 0,0 0-19 15,0 0-25-15,0 0-25 0,0 0-12 0,0 0-4 16,0 0 4-16,0 0 11 0,0 0 2 0,0 0 3 15,0 0 5-15,0 0-3 0,0 0 0 0,0 0-1 16,0 0-1-16,0 0-4 0,0 0 0 0,0 0-3 16,0 0-5-16,0 0 3 0,0 0 1 0,0 0 8 15,0 0 2-15,0 0-1 0,0 0-5 0,0 0-6 16,0 0 0-16,0 0-5 0,0 0 5 0,0 0-4 16,0 0-10-16,11 0-7 0,-11 0-11 15,14 0-5-15,-5 0 9 0,7 0 10 0,1 0 11 16,1 0 14-16,7 0-8 0,2 0-4 0,8 0-10 15,1 0-7-15,9 0 2 0,2-13-2 0,1 13 4 16,9 0 2-16,4 0-4 0,2 0 0 0,4-10 0 16,9 10 1-16,3 0 3 0,3 0-1 0,4-6-10 15,4 6-12-15,0 0-6 0,-2 0-8 0,1 0 0 16,7 0 3-16,-1 0-4 0,3 0 7 0,-1 0 4 16,4 0 4-16,-4 0 7 0,3 0 1 0,-3 0 4 15,-4 0-6-15,-8 0 2 0,-4 0 8 16,-7 0 13-16,-4 0 17 0,-8 0 17 0,-1 0 7 15,-13 0-3-15,-3 0-4 0,-6 0-14 0,-7 0-19 0,-11 0-11 16,-3 0-15-16,-5 0-4 0,-4 0-4 16,-3 0-3-16,-6 0 5 0,0 0-7 0,0 0 4 15,0 0-2-15,0 0-5 0,0 0 7 0,0 0-3 16,0 0-26-16,0 0-6 0,0 0-34 0,0 0-35 16,0 0-27-16,0-6-64 0,0 6-61 0,0 0-63 15,0 0-64-15,-15 0-95 0,15 0-197 0,-16 0-103 16,16 0 119-16</inkml:trace>
  <inkml:trace contextRef="#ctx0" brushRef="#br1" timeOffset="36461.01">12264 10564 1021 0,'0'0'33'0,"0"0"26"0,0 0 8 0,0 0 16 15,0 0-17-15,0 0-5 0,0 0 15 0,0 0 8 16,0 0 6-16,0 0-6 0,0 0-8 0,0 0-16 16,0 0-7-16,0 0-7 0,0 0 2 0,0 0-1 15,0 0-3-15,0 0 0 0,0 0-9 16,0 0-2-16,0 0 6 0,0 0 0 0,0 0 4 15,0 0 6-15,0 0 2 0,0 0 3 0,0 0 4 16,0 0-2-16,0 0-1 0,0 0-4 0,0 0 0 16,0 0 0-16,0 0 5 0,0 0-6 0,0 0-2 15,0 0 0-15,0 0-6 0,0 0 4 0,0 0-3 16,0 0-3-16,0 0-4 0,0 0 2 0,0 0-1 16,0 0-1-16,0 0 1 0,0 0-4 0,0 0 3 15,0 0 8-15,0 0 2 0,14 0-5 0,-14 0-7 16,0 0-17-16,9 0-7 0,-9 0-5 0,15 0-1 15,-4 0 4-15,3 0-1 0,0 0 11 0,5 0 1 16,-2 0 0-16,6 0 0 0,-3 0 3 0,7 0 3 16,-2 0 0-16,1 0 0 0,5 0-10 15,-2 0 3-15,3 0 2 0,-3 0 5 0,2 0 2 16,0 0-3-16,2 0-10 0,-1 0-1 0,2 0-6 16,4 0-2-16,-1 0 2 0,6 0-4 0,2 0 11 15,2 0 10-15,1 0 15 0,-1-10 8 0,1 10-2 16,3 0-14-16,0 0-12 0,0 0-11 0,4 0-2 15,-1-7 21-15,4 7 17 0,-3 0 7 0,0-4 2 16,2 4-13-16,-6-1-8 0,2-2 0 0,-5 1-4 16,-1 0-1-16,-2-1 2 0,-3 1-5 0,3-1 4 15,0 0 2-15,-2 1-10 0,-1-1 0 16,2 0-5-16,-4 2-5 0,2-2 1 0,0 1-4 16,-3 1-3-16,3-1-3 0,-7 1 0 0,6 1 2 15,-3-2-1-15,1 1-1 0,-3 0-3 0,-2 1 1 16,3 0 2-16,-4 0-2 0,-4 0 0 0,-4 0 3 15,0 0-2-15,1 0 0 0,-5 0 5 0,-1 0-3 16,-2 0 6-16,-5 0 4 0,2 0 1 0,-4 0 13 16,-1 0-1-16,-4 0 2 0,-3 0-3 0,2 0-9 15,-5 0-4-15,1 0-3 0,-1 0 0 0,0 0-3 16,0 0 1-16,0 0-2 0,0 0 2 0,0 0-4 16,0 0 1-16,0 0-3 0,0 0-2 15,0 0-4-15,0 0-52 0,0 0-55 0,0 0-84 16,0 0-111-16,0 0-105 0,0 0-121 0,0 0-160 15,0 0-229-15,0 0 148 0,0 0 177 0</inkml:trace>
  <inkml:trace contextRef="#ctx0" brushRef="#br1" timeOffset="44869.57">13729 13625 2597 0,'-2'0'6'16,"2"0"-5"-16,0 0 4 0,0 0 8 0,0 0 0 15,0-14 11-15,0 14 9 0,0 0 3 16,0 0 13-16,0 0 5 0,0 0 3 0,0 0-4 0,0 0-13 16,0 0-9-16,0 0-10 0,0 0-7 15,0 0-2-15,0 0 0 0,13 0-7 0,-13 0 3 16,0 0 8-16,11 0 3 0,1 0 14 0,2 0 10 16,3 0 3-16,6 0 14 0,2 14 7 0,6-14-4 15,6 0 4-15,4 0-10 0,2 10-10 0,7-10 5 16,7 0 0-16,4 0-7 0,6 0-7 0,9 0-15 15,9-21-13-15,4 21-12 0,5-16 0 0,9 16 5 16,5-16 4-16,7 16 4 0,5-18-3 0,1 10 4 16,5 0-7-16,-2 2 5 0,0-1 9 0,-3 0-1 15,0 3 9-15,-1 0 1 0,-4 1 0 0,-3 1-4 16,-6 0-6-16,-1 2 2 0,-8 0-1 16,-5 0 5-16,-8 0-3 0,-9 0-1 0,-7 0-8 15,-9 0-1-15,-12 0 3 0,-3 0-2 0,-14 0 9 16,0 0-4-16,-9 0-3 0,-5 0 1 0,-8 0-8 15,-1 0-4-15,-5-3-34 0,-3-1-35 0,0 1-56 16,0-2-85-16,0 3-78 0,0-1-99 0,0-2-120 16,-18 3-223-16,18 1-22 0,-28 0 131 0</inkml:trace>
  <inkml:trace contextRef="#ctx0" brushRef="#br1" timeOffset="46353.49">7483 8396 1175 0,'0'0'29'0,"0"0"12"0,0 0 18 16,0 0 30-16,0 0-3 0,0 0 16 0,0 0 13 16,0-9-6-16,0 9-6 0,0 0-11 0,0 0-11 15,0 0-6-15,0 0-7 0,0 0 3 0,0 0-5 16,0 0-1-16,0 0 6 0,0 0-1 0,0 0-3 16,0 0 0-16,0 0-11 0,0 0-7 0,0 0-5 15,0 0-7-15,0 0-4 0,0 0 2 0,0 0 2 16,0 0 5-16,0 0 3 0,0 0 3 0,0 0 3 15,0 0-1-15,0 0-8 0,0 0-12 0,15 0-14 16,-15 0-4-16,19 0 1 0,-5 0 7 16,0 0 12-16,6 0-3 0,-1 9 6 0,4-9-3 15,3 0-6-15,-2 0 5 0,5 0-8 0,2 0-6 16,2 0-4-16,-1 0-8 0,9 0 2 0,2 0-5 16,5 0-3-16,3 0 5 0,8 0 1 0,5 0 10 15,3-14 5-15,7 14-3 0,5 0-2 0,5 0-6 16,0-9-3-16,6 9-2 0,5 0 3 0,1-7 9 15,7 7 7-15,4 0 13 0,-2-3-1 0,4 0 7 16,-1 2 0-16,-4 0-2 0,-6-1 10 0,-1 0-2 16,-7 0-1-16,-5-1-3 0,-4 2-5 0,-5-1 1 15,-10 2 12-15,3-3 5 0,-10 2 7 0,-2-1-2 16,-7 0-7-16,-8 2-1 0,-7-2-8 16,-8 1-9-16,-9-1-11 0,-4 1-12 0,-3 1-8 15,-8-2-2-15,-1 0-1 0,-1 2-2 0,-1 0-15 16,0-1-40-16,0 1-46 0,0 0-57 0,0 0-75 15,0 0-70-15,0 0-60 0,0 0-52 0,-18 0-68 16,18 0-136-16,-16 0-95 0,16 0 111 0</inkml:trace>
  <inkml:trace contextRef="#ctx0" brushRef="#br1" timeOffset="57859.03">4046 10092 1691 0,'0'0'0'0,"3"0"-1"0,-1 0-2 15,1 0 0-15,1 0-4 0,-2 0 21 0,0 0 26 16,-1 0 12-16,1 0 13 0,1 0-7 0,1 0-17 16,3 0-9-16,-1 0 1 0,5 0-6 15,1 0 0-15,2 0 12 0,3 0-2 0,2 0 7 16,-1 0 9-16,7 0-9 0,0 0 2 0,2 0-5 15,2 0-10-15,4 0 2 0,4 0 0 0,0 0-1 16,3 0 0-16,1 0-7 0,1 0-8 0,4 0-7 16,2 0-5-16,7 0 0 0,1 0-2 0,9 0 1 15,5 0-2-15,4 0 2 0,7 0 3 0,6 0 2 16,-2 0 2-16,4-9 0 0,-4 9-2 0,-4 0-4 16,-8 0 6-16,-5-5-2 0,-6 5-1 0,-12 0 1 15,-5 0-8-15,-11 0-1 0,-8 0 1 0,-2 0-2 16,-10 0 4-16,-7 0-3 0,-4 0-6 0,2 0-16 15,-5 0-32-15,0 0-44 0,0 0-52 16,0 0-74-16,0 0-115 0,-19 0-143 0,19 0-39 0,0 0 94 16</inkml:trace>
  <inkml:trace contextRef="#ctx0" brushRef="#br1" timeOffset="60483.57">18264 13238 2387 0,'-1'0'17'0,"-1"0"4"15,2 0 1-15,-3 0 11 0,3 0 1 0,0 0 23 16,0 0 25-16,0 0 18 0,0 0 6 0,0 0-1 16,0 0-7-16,0 0-17 0,0 0-19 0,0 0-25 15,0 0-14-15,0 0-5 0,0 0 0 16,0 0 13-16,0 0 9 0,0 0 13 0,0 0 11 15,0 0 5-15,0 0 6 0,0 0-2 0,0 0-5 16,0 0-2-16,0 0-11 0,0 0 2 0,0 0 2 16,14 0-7-16,-14 0-8 0,0 0-13 0,11 0-20 15,1 0-4-15,-2 0-1 0,4 0 10 0,6 0 7 16,-1 0 6-16,4-13 0 0,2 13-6 0,4 0-4 16,1 0 2-16,1 0 1 0,0-8 0 0,1 8 2 15,4 0-4-15,-2-7 4 0,-4 7-6 0,1-6 0 16,3 3-7-16,-6 0-5 0,1 0 2 0,1-1-8 15,-4 1 1-15,5 2 3 0,2-2-1 0,6 2 4 16,-5-1 1-16,2-1-6 0,1 3 1 16,0-1-1-16,3 1 1 0,-2 0-1 0,0-2-1 15,0 2 3-15,1 0 0 0,-1-1 5 0,1 1 0 16,-3 0 4-16,3 0 3 0,-2 0 1 0,-5 0 2 16,7 0-6-16,-5-1-1 0,1 1 0 0,-1 0-2 15,-3 0 1-15,1 0 3 0,4 0 9 0,-2 0 15 16,-1 0 11-16,3-2 4 0,-1 2 0 0,2-1-11 15,1 1-9-15,-1 0-7 0,-1-1-13 0,2 0-5 16,1 0-3-16,0 1-1 0,0-2 3 0,3 2 0 16,-2-1 0-16,2 1 5 0,2-1-7 0,-1 1 1 15,0-2 1-15,1 2 0 0,-2-1 3 0,1 0-6 16,1 0-1-16,-4 0-7 0,-4 1 2 16,-4 0 2-16,3 0-2 0,-4-2 0 0,-2 2-1 15,1 0 5-15,-4 0 4 0,0 0 0 0,-1 0-4 16,2 0-4-16,-1 0 0 0,-3 0-3 0,2 0 9 15,0 0 0-15,0 0-1 0,0 0 1 0,-2 0-3 16,3 0-2-16,-1 0 1 0,2 0 3 0,2 0-2 16,-1 0 5-16,5 0-2 0,-2 0 5 0,1 0-10 15,1 0-2-15,1 0 5 0,2 0-6 0,-2 0 8 16,0 0 1-16,0 0-6 0,5 0-4 0,-5 0 5 16,-3 0 1-16,0 0-3 0,0 0 5 15,-3 0 0-15,-2 0-3 0,-2 0 3 0,4 0-3 16,-3 0 0-16,-1 0-3 0,1 0-1 0,5 0 7 15,1 0-10-15,0 0 3 0,3 0 6 0,-1 0-7 16,-1 10 6-16,10-10-3 0,2 0 0 0,-3 0-2 16,8 9 1-16,-1-9 4 0,3 7-3 0,-1-4 2 15,1 0-2-15,2 1 0 0,-4-1-3 0,-1-1 0 16,-4 0 6-16,1 1 3 0,-6-2-3 0,-4 1 3 16,-1-1-6-16,-2 0 0 0,-5-1 7 0,-3 0-6 15,2 0 4-15,1 0-7 0,-6 0-1 0,1 0 4 16,3 0-4-16,-3 0 3 0,-1 0-2 0,3 0-3 15,-1 0 11-15,5 0-2 0,-6 0 4 0,4 0 2 16,0 0-10-16,-4 0 6 0,4 0-7 0,-4 0 0 16,0 0 3-16,0 0 2 0,-7 0-2 15,5 10-2-15,-3-10 2 0,-1 0-5 0,-4 0 5 16,1 0 3-16,-2 0 0 0,-1 0 0 0,-3 0-3 16,-3 0 0-16,1 0 3 0,0 0-3 0,-5 0 1 15,3 0 2-15,-3 0-6 0,0 0 6 0,0 0-1 16,0 0-2-16,0 0-44 0,0 0-42 0,0 0-46 15,0 0-68-15,0 0-50 0,0 0-95 0,0 0-106 16,0 0-131-16,-16 0-218 0,16 0-52 0,0 0 154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55:02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 1505 1778 0,'0'0'15'0,"0"0"0"15,0-17-4-15,0 17 2 0,0 0-9 0,0 0 13 16,0-13 31-16,0 13 28 0,0 0 21 15,0 0 7-15,0 0-11 0,12 0-19 0,-12 0-15 16,0 0-20-16,0 0-6 0,0 0-9 0,8 0-3 16,-8 0 5-16,12 0 2 0,-5 0 9 0,7 0 1 15,0 0 4-15,3 0-2 0,4 0-2 0,4 0 0 16,3 0-2-16,3 0 6 0,3 0 1 0,5 0 13 16,1 0 8-16,7 0-4 0,0 0-7 0,5 0-9 15,9-12-19-15,7 12-7 0,10-9-4 0,17 9 0 16,12-13 23-16,7 4 7 0,18 1 0 15,11-2-8-15,11-2-19 0,10 1-9 0,7-1-2 0,6 0 0 16,-1 0 0-16,5-1-2 0,9 1 4 16,5 1-10-16,-1 1 4 0,0 0 1 0,-3 2 1 15,8 1 12-15,9 3 0 0,-5 0 4 0,-3 1 0 16,-1 2-4-16,6 1-9 0,6 0-5 0,-5 0 0 16,-4 0 20-16,-5 0 25 0,-3 0 2 0,-1 15-1 15,-7-15-20-15,-17 0-20 0,-15 0-1 0,-14 0 12 16,-13 0 11-16,-12 0 20 0,-19 0 5 0,-14 0 2 15,-12 0 6-15,-17 0 4 0,-3 0 15 0,-12 0 1 16,-8 0-14-16,-10 0-21 0,-4-14-22 0,-4 14-14 16,-6 0-9-16,-4 0 1 0,-1 0-5 0,1-8-37 15,-2 8-67-15,0 0-98 0,0 0-108 16,0 0-103-16,0 0-72 0,0 0-32 0,0 0-57 16,-19 0-94-16,19 15 143 0</inkml:trace>
  <inkml:trace contextRef="#ctx0" brushRef="#br0" timeOffset="5502">9474 5031 1279 0,'0'0'33'0,"0"0"11"15,0 0 13-15,0-6 18 0,0 6-16 0,0-4 3 16,0 4-1-16,0-3 4 0,0 0-7 0,14 3-8 16,-14-3-9-16,0 2-25 0,0 1-7 0,0 0-3 15,0 0-9-15,0 0 3 0,0 0-2 0,0 0-3 16,0 0 8-16,0 0 5 0,0 0 7 0,0 0 6 15,0 0 8-15,0 0 6 0,0 0 8 0,0 0 7 16,0 0 5-16,0 0 9 0,0 0 5 16,0 0 7-16,0 0 4 0,0 0-1 0,0 0-1 15,0 0-5-15,0 0 1 0,0 0-8 0,0 0-8 16,0 0-9-16,0 0-13 0,0 0-10 0,0 0-8 16,0 0-1-16,0 0-6 0,0 0-4 0,0 0 3 15,0 0-2-15,0 0-1 0,0 0 0 0,0 0-3 16,0 0 1-16,0 0 2 0,0 0 4 0,0 0 7 15,0 0 1-15,0 0 6 0,0 0-2 0,0 0-1 16,13 0-3-16,-13 0-5 0,10 0 4 0,1 0-2 16,5 0 5-16,1 0 8 0,6 13 8 0,-1-13 8 15,9 0 1-15,3 0-5 0,6 7-3 16,4-7-4-16,4 0 0 0,3 0-3 0,8 0-1 16,6 0-3-16,8 0-8 0,5 0-5 0,7 0-7 15,2 0-4-15,6 0 4 0,7 0-1 0,1-19 2 16,7 19 2-16,6-11 6 0,1 11 10 0,1-17 0 15,3 7-4-15,7-1-10 0,-2-1-6 0,4-1-6 16,0 0 3-16,8-2 4 0,0-1-1 0,4 2 3 16,-4-1 3-16,3-1-6 0,2 1-4 0,0 1-1 15,-1 0-5-15,1 2 1 0,3 0 2 0,-4 3-5 16,0 1 2-16,-1 1 3 0,0 1 1 16,-6 2 1-16,1 1 0 0,-9 0-1 0,-4 0 2 0,-1 0 2 15,-8 2-3-15,-5-2 17 0,-5 0 45 0,-13-2 16 16,-7-1 5-16,-15-2-13 0,-8 0-47 15,-11-1-18-15,-8-2 1 0,-9 0-4 0,-6-1 8 16,-3 1-4-16,-8 1 0 0,-3 0-2 0,-2 2-3 16,-6 1 4-16,0 2-8 0,-1 1-10 0,1 1-58 15,-3 2-63-15,0-1-74 0,0 2-70 0,0 0-31 16,0 0-28-16,0 0-53 0,-23 17-73 0,23-17-122 16,-21 23-23-16,21-8 129 0</inkml:trace>
  <inkml:trace contextRef="#ctx0" brushRef="#br0" timeOffset="8702">8664 6254 1187 0,'0'0'24'16,"0"0"18"-16,0 0 24 0,0 0 44 0,0 0 18 15,0 0 15-15,0 0-5 0,0 0-20 0,0 0-29 16,0 0-18-16,0 0-2 0,0 0-16 0,0 0 0 16,0 0-8-16,0 0-5 0,0 0-3 15,0 0-13-15,0 0 8 0,0 0-1 0,0 0 1 0,0 0 0 16,0 0-5-16,0 0-4 0,0 0 1 15,0 0 9-15,6 0-3 0,-1 16 2 0,4-16-4 16,0 0-3-16,7 0-4 0,-1 14 2 0,9-14-1 16,-1 10-7-16,7-10 1 0,5 10-11 0,4-10 2 15,3 10 1-15,5-7-2 0,4 2 5 0,8-1-5 16,1-2 4-16,4 1 2 0,0-2 3 0,8 0 1 16,3-1-1-16,0 0-4 0,5 0-6 0,4 0-3 15,11 0-3-15,9 0 2 0,7-17 2 0,12 17 1 16,9 0-2-16,8 0-6 0,6-13 2 15,12 13-2-15,5 0 4 0,8 0-4 0,3-9 1 0,3 9-1 16,7 0-2-16,7 0 3 0,8 0-4 16,-2 0-1-16,-1 17 1 0,1-17 6 0,6 16-1 15,0-16-1-15,-5 20-2 0,-9-10-2 0,-8 1 2 16,1 0 5-16,-5 1 3 0,-6-2 4 0,-14-2 13 16,-12 1 3-16,-8-2 10 0,-11 0-4 0,-13 0-5 15,-10 0-6-15,-18-3-11 0,-11 1-3 0,-11-2-4 16,-8 0 0-16,-11-1 2 0,-10 0-2 0,-11-1-14 15,-4-1-43-15,-11 0-50 0,-5 0-50 0,-3 1-43 16,0 3-37-16,-30-1-66 0,10 4-115 0,-6 0-146 16,-7 0 80-16</inkml:trace>
  <inkml:trace contextRef="#ctx0" brushRef="#br0" timeOffset="9594.01">3001 6942 856 0,'0'0'23'15,"0"0"13"-15,-12 0 10 0,12 10 5 0,0-10-8 16,0 10 1-16,0-3 14 0,0 0 22 0,0 0 5 16,0 1 7-16,0-2-8 0,0 1-7 15,0-1 7-15,0 1 2 0,17-1 8 0,-17-2 3 0,22 2 6 16,-7-1 3-16,5-2-4 0,5 1-9 15,6-1-19-15,7-2-14 0,8 0-6 0,10-1 2 16,5 0-3-16,4 0-1 0,6 0-8 0,13 0-20 16,11 0-9-16,15-16-9 0,17 16-5 0,11 0 4 15,7 0 2-15,13 0 12 0,17 0 13 0,6 0 6 16,3 0 3-16,-1 0 0 0,-9-8 2 0,3 8 19 16,-3 0 25-16,-5-9 19 0,-14 9 19 0,-9-7-1 15,-15 1-11-15,-13 1-24 0,-16-3-31 0,-15 3-23 16,-17-3-18-16,-16 0 1 0,-12 1-9 15,-9 1-1-15,-13 1 1 0,-5-1-9 0,-4 3-2 0,-4 0-40 16,0 1-69-16,-5 1-59 0,-2 1-67 16,0 0-41-16,0 0-38 0,-20 0-77 0,20 18-133 15,-24-18-119-15,9 16 103 0</inkml:trace>
  <inkml:trace contextRef="#ctx0" brushRef="#br0" timeOffset="22176.1">3543 8504 1076 0,'-6'0'9'0,"1"0"7"0,5 0 6 0,-4 0 11 16,4 0 9-16,0 0 15 0,0 0 7 0,0 0 16 15,0 0 5-15,0 0 4 0,0 0 1 0,0 0-2 16,0 0-13-16,15 0-10 0,-15 0-5 16,14 0-18-16,-14 0 1 0,19 0-3 0,-8 0 4 15,4 0 13-15,1 0 1 0,4 14-1 0,5-14-5 16,-1 0-4-16,3 0 0 0,4 9-4 0,6-9 0 16,-1 0-2-16,7 0-9 0,4 0-3 0,6 0-9 15,9 0-7-15,11 0-3 0,9 0 4 0,8 0 6 16,9 0 4-16,7 0 8 0,10 0-7 0,7 0-3 15,12-16-8-15,5 16-9 0,1-11 2 0,13 11-2 16,10-10 5-16,12 10-1 0,8-13 3 0,3 5 0 16,5 2-2-16,8-3 5 0,13 2-8 0,6-2-1 15,-3 0 0-15,2-2 0 0,4 0 1 0,11 0 1 16,-5 0-2-16,4 0-4 0,2 0-1 16,5 0 1-16,2 1 1 0,-1 1-2 0,2 1 2 15,4 1-5-15,0 0 0 0,3 3 0 0,-2 1 2 16,4 1 0-16,-4 1 1 0,1 1 1 0,-2 0-1 15,-4 0-2-15,1 0 0 0,-7 0 0 0,-6 0-2 16,-8 0 4-16,2 16-4 0,-7-16-1 0,-12 0 2 16,-11 0-1-16,-8 0-1 0,-3 0 4 0,-7 0 1 15,-10 0 0-15,-13 0 5 0,-11 0 2 0,-4 0 0 16,-11 0 4-16,-6 0-3 0,-12 0 0 0,-13-16-5 16,-6 16 1-16,-11-12 1 0,-4 12-4 0,-9-14 4 15,-10 14-4-15,-8-13-4 0,-10 13-32 16,-10-10-40-16,-5 10-71 0,-8-6-100 0,-7 3-134 15,-3 2-145-15,-5 1-106 0,0 0 102 0</inkml:trace>
  <inkml:trace contextRef="#ctx0" brushRef="#br0" timeOffset="23820.1">8973 9703 1841 0,'-6'0'4'0,"-1"0"-1"15,4 0 7-15,0 0 9 0,3 0 3 0,0 0 7 16,0 0 1-16,0 0-3 0,0 0 10 16,0 0 10-16,0 0 7 0,0 0 10 0,0 0 0 15,0 0-3-15,0 0-2 0,0 0 0 0,0 0-1 16,0 0 3-16,0 0 8 0,0 0 6 0,0 0-2 15,13 0-2-15,-13 0-10 0,0 0-7 0,0 0 1 16,0 0-3-16,0 0-10 0,10 0-4 0,-3 0-10 16,2 0-2-16,7 0 6 0,2 0 5 0,9 11 2 15,4-11 8-15,6 0 10 0,5 0 2 0,7 7 2 16,3-7-4-16,7 0-14 0,9 0-14 16,2 3-13-16,7-3-2 0,9 0 5 0,8 0 13 0,10 0 8 15,11 0-9-15,9 0-10 0,10 0-20 16,10 0-1-16,15 0 0 0,13 0 1 0,6 0 6 15,10 0-7-15,6 0 2 0,3 0 3 0,10 0 0 16,6 0 2-16,-5 12 3 0,0-12 7 0,-5 0-8 16,8 0 16-16,-3 13 0 0,-6-13 6 0,-13 0 22 15,-9 5-4-15,-3-5-1 0,-6 0-14 0,-13 0-17 16,-7 0-8-16,-13 0-2 0,-12 0-2 0,-10 0-2 16,-7 0-3-16,-13-14-4 0,-11 14 1 0,-7 0 0 15,-10 0 2-15,-9 0 0 0,-6-9-1 0,-6 9 2 16,-12 0-8-16,-7 0-42 0,-4 0-63 15,-11 0-90-15,-6 0-96 0,-7 0-31 0,0 0-31 0,0 0-34 16,-27 0-103-16,9 0-167 0,-2 0 95 16</inkml:trace>
  <inkml:trace contextRef="#ctx0" brushRef="#br0" timeOffset="26480.1">3090 10633 717 0,'-11'0'8'0,"5"0"5"0,0 0 12 0,1 0 19 15,5 0 17-15,-6 0 16 0,6 0 19 0,0 0 8 16,0 0-8-16,0 0 12 0,0 0-8 0,0 0-11 16,0 0 4-16,0 0-15 0,0 0-6 0,0 0-2 15,0 10-9-15,0-10-1 0,0 0 1 0,0 0 2 16,0 0 6-16,0 0 3 0,0 0-4 16,0 0-2-16,0 0 0 0,0 4-6 0,0-4-1 15,0 0-2-15,0 0-4 0,0 0 2 0,0 0-9 16,0 0-2-16,0 0-6 0,0 0-5 0,0 0 6 15,14 3 11-15,-14-2 12 0,12-1 2 0,-1 1 4 16,3 1-3-16,0-1-5 0,5 1 7 0,4-1 2 16,0-1-3-16,7 0-4 0,-1 0-7 0,4 0-10 15,2 0-8-15,4 0-9 0,3 0-3 0,2 0-4 16,-3-15-2-16,8 15-4 0,3 0-1 16,1 0-5-16,6-12-4 0,3 12-1 0,3 0-4 0,11-8 2 15,5 8-1-15,6 0 8 0,3-8 2 16,6 8 7-16,-2-6 2 0,2 3-3 0,5 0 1 15,0 0-3-15,4 1 5 0,4-2-1 0,7 2-1 16,-1-1-1-16,8 0-2 0,-1-1-1 0,4 1 1 16,4 0-7-16,1 0-4 0,4 0-1 0,0-1-3 15,5 2 3-15,1-3 0 0,2 2 1 0,6 2-1 16,1-1-2-16,4-1-1 0,0 1-1 0,-5 0 1 16,4-1 1-16,1 2 1 0,4-1-3 0,2 1 1 15,-3-1 1-15,-2 0-4 0,-1 1 4 0,1-1 0 16,-1 2 0-16,2-2 0 0,0 2 0 0,-3-1-1 15,-2 1-1-15,-2-1 2 0,2 1-2 0,-4 0 2 16,4 0 0-16,-6 0 1 0,3 0 0 16,-10 0-1-16,2 0-2 0,-5 0 1 0,-5 0 2 15,1 0-3-15,-7 0 1 0,-6 0 0 0,0 0-2 16,-8 0 1-16,-1 0 4 0,-10 0-3 0,-6 12 2 16,-9-12 4-16,-7 0-5 0,-7 0-1 0,-6 9 0 15,-11-9-1-15,-7 0 3 0,-1 0 0 0,-4 5-1 16,-9-5-3-16,-5 0 0 0,-7 0-4 0,-3 2 2 15,-6-2-1-15,-5 0-3 0,2 0 6 0,-4 0-9 16,-4 0-26-16,0 2-53 0,0-2-67 0,0 0-13 16,0 1-15-16,0 4-31 0,0-3-27 0,-18 4-94 15,18 1-142-15,-16 0-180 0,16 0 39 0,-26 1 114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18:2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8880 2250 1650 0,'0'0'40'15,"-2"0"27"-15,2 0 26 0,0 0 32 0,0 0-23 16,0 0-1-16,0 0 2 0,0 0-13 0,0 0 6 16,0 0-13-16,0 0-12 0,0 0-9 0,0 0-19 15,0 0-10-15,0 0-12 0,0 0-12 0,0 0 0 16,0 0-2-16,0 0 5 0,0 0 17 0,0 0 5 15,0 0 14-15,0 0 10 0,0 9 16 0,0-9 10 16,16 0 10-16,-16 0 7 0,12 7-6 16,-12-7 10-16,17 4 2 0,-3-1-4 0,2 0-3 15,-1-2-13-15,2 1-12 0,8-1-7 0,-2 0-11 16,7-1-8-16,2 0-6 0,9 0-8 0,2 0-3 16,2 0-1-16,7 0 0 0,5 0-8 0,3 0 0 15,3-16-3-15,2 16-2 0,0 0 4 0,8-12-3 16,5 12-7-16,1-9-8 0,12 9-6 0,4-8 4 15,12 8 3-15,5-9 18 0,6 4-4 0,1 1-3 16,5-2-6-16,1 2-14 0,0-2 4 0,1 0-6 16,6 2 6-16,-2 1 2 0,5-1-2 0,1 1 2 15,2 0-2-15,0 0 0 0,-3 2 0 0,0-1 5 16,2 1 6-16,-9 0-4 0,3-1 0 16,-4 1-4-16,-4 1-5 0,1-2 3 0,-3 2 1 15,-3 0-2-15,-3 0 6 0,-2 0-3 0,-1 0-5 16,-8-1 5-16,-2 1-5 0,-9-2 0 0,-7 0 6 15,-6-1-4-15,-10 0 2 0,-1 0-2 0,-6-2 0 16,-7 2 0-16,-3-2 0 0,-5 1 0 0,-3-1 0 16,-6 2 5-16,-3-2-3 0,-9 1 3 0,-2 2 0 15,-1-1-7-15,-6 0 0 0,-5 1 9 0,-1 0-1 16,-4 0 3-16,-4 1 1 0,3-1 10 0,-4 0 11 16,-3 1 6-16,1 0 2 0,2 0-13 15,2-1-14-15,-2-1-6 0,0 0-2 0,0 0-3 16,2-1 21-16,0 1 15 0,-2-1 7 0,0 1 7 15,3-3-8-15,-1 3-9 0,-2-1 3 0,3 0 0 16,0 0-1-16,-3-1 1 0,4 0-3 0,-1-1 6 16,-3 2-2-16,5-1 11 0,-4 0 0 0,-1 2-14 15,1-1 7-15,2 0-18 0,-3 1-1 0,-2 0 12 16,3 2-10-16,-3-2-5 0,-1 1 4 0,0 2-8 16,3-1-12-16,-3-1 8 0,0 2-12 0,2 0 0 15,-2 0 5-15,1 0-1 0,-1 0 0 0,0 0-8 16,0 0 8-16,0 0-17 0,0 0 9 0,0 0-8 15,0 0-4-15,0 0 12 0,0 0-9 16,0 0 9-16,0 0 4 0,0 0 0 0,0 22 1 16,0-8 12-16,0 3-5 0,0 4 5 0,0 5 7 15,0 5 38-15,16 3 22 0,-16 3 4 0,0 3-3 16,12 0-46-16,-12 4-21 0,8 2 3 0,-8 3 31 16,8 3 6-16,-8 4-1 0,6 6-8 0,-6 3-36 15,2 5-2-15,-1 1 2 0,-1 3-2 0,0 0-6 16,0-1 3-16,0-1 52 0,0-4-7 0,0-1 18 15,-17-1 6-15,17-4-57 0,0 1 10 0,-19 0-10 16,19-2-20-16,-18-4 12 0,7 1-7 0,-3-4-1 16,2-3 8-16,-2-6-6 0,-2-3 3 0,4-7-7 15,-2-5 1-15,3-4 2 0,-3-7-7 0,3-5-51 16,5-3-52-16,-7-2-54 0,10-5-62 16,-5-1 6-16,5-2-34 0,2-1-85 0,-2 0-74 15,-2 0-111-15,-4-25-91 0,-4 8-80 0,-1-4-248 16,-4-8 92-16,-6-6 175 0</inkml:trace>
  <inkml:trace contextRef="#ctx0" brushRef="#br0" timeOffset="1667.22">8962 2316 2900 0,'-2'-1'23'0,"-1"0"1"0,3 0 2 15,0 0-1-15,0 0-23 0,0-1 14 0,0 2 18 16,0 0 27-16,0 0 17 0,0 0-2 0,0 0-18 16,0 0-27-16,0 0-18 0,0 0-13 15,0 0 1-15,0 0 34 0,0 18 32 0,0-18 12 16,0 22 18-16,0-7-18 0,0 4-16 0,0 3 25 15,0 3-1-15,0 2 1 0,0 4-11 0,0 0-28 16,0 3-8-16,-18 6-1 0,18 2-5 0,-14 0 9 16,14 7 2-16,-14-1 3 0,14 0 21 0,-11 4-4 15,11-1-3-15,-11-4-17 0,8 1-21 0,-3-2-4 16,6-2-9-16,-3-3-1 0,3-2 2 0,-2-1-1 16,2-2-1-16,0-1-6 0,0-3 0 0,0-1-6 15,0-2 4-15,0-1 5 0,0-3-4 0,0-2 2 16,0 0-4-16,0-3 5 0,0-1-5 0,0-1-2 15,0-3 4-15,0-1 1 0,0 0 5 16,0-1 12-16,0-2 20 0,0-2 4 0,0-2 13 16,0-2-4-16,-12 0-18 0,12-2 6 0,0 2 6 15,0-4 0-15,-7 3 2 0,7-2-6 0,0 1-17 16,-9 1 4-16,9-1-11 0,-3 1-5 0,0-1 1 16,1 0-9-16,-1 1 5 0,-1-1-5 0,2 1 1 15,0-2-1-15,-1 1-3 0,0-1 3 0,2 1 1 16,-2-1-1-16,1 0 0 0,-1 1 13 0,3-1 26 15,-2-1 22-15,1 2 13 0,1-2-11 0,-2 1-18 16,-1-2-10-16,3 1 8 0,0-1 19 0,0 0 7 16,0 0 3-16,0 0-3 0,0 0-1 0,0 0-3 15,0 0 2-15,0 0 1 0,0 0-9 16,0 0-6-16,0 0-4 0,0 0-7 0,0 0 11 16,0 0-1-16,0 0 9 0,0 0 1 0,0 0-2 15,0 0 3-15,0 0-5 0,0 0 0 0,0 0-14 16,0 0-17-16,0-10-15 0,17 10-14 0,-17 0-10 15,17-7 4-15,-4 7-1 0,4-6 0 0,3 6 2 16,0-8-1-16,7 5-1 0,1-3 1 0,1 2-4 16,0 0 0-16,6 0 1 0,-1 1-2 0,6-2 4 15,-1 1-1-15,6 1 2 0,0 0 2 0,5 1-2 16,2 0 3-16,3-1-3 0,1 1-1 0,-2 0 0 16,5 0 3-16,5 0 3 0,7 1-5 15,4-1 4-15,4 2 5 0,4 0 35 0,6 0 19 16,4-1 3-16,2 1-5 0,-1-1-35 0,-5-1-11 15,-1 0-7-15,-7 0-1 0,-2 0 3 0,-4-1 11 16,-2 0 21-16,-5 0 7 0,2 0-4 0,-2-1-11 16,1 0-18-16,-4-1-6 0,0 1 4 0,-1-2 1 15,-1 0-1-15,-1 1-3 0,0 0-5 0,-3-1-4 16,-1 0 1-16,-1 2 1 0,-2 1-4 0,0-1 0 16,-2 1-7-16,2-1 3 0,-4 3-2 0,2-1 4 15,1 2 4-15,-6-2-6 0,5 0 6 0,-4 2-2 16,0-2 0-16,-1 1 0 0,0 0 0 15,0 0 0-15,-2 0 0 0,1 0 2 0,-2 1-4 0,-2-2 0 16,-2 1-3-16,-4 0 3 0,0-1-2 16,-1 0 0-16,-2 0 1 0,2-1-1 0,1 0 6 15,-3 1-2-15,2-1 0 0,6 1-2 0,-3 0 0 16,0 1 0-16,-1-1 0 0,1 0-1 0,0 2 1 16,-2-2 0-16,4 0 0 0,-4 1 2 0,5 1-2 15,-7-2 6-15,4 0-6 0,-2 0 2 0,-2 0-2 16,2 2-2-16,-1-2 8 0,-4 0-6 0,2 0 0 15,4 0 1-15,-6 1-3 0,2 0 2 0,-1 0 4 16,4-1-6-16,0 1 2 0,-2 0 0 0,2 0-2 16,-3 1 4-16,2-1-2 0,6 1 0 15,-7 0 0-15,3 0 0 0,-1 0 0 0,-1 0 2 0,2 0 2 16,-2 0-2-16,1 0 0 0,1 0 0 16,-4 0-2-16,4 0 0 0,-3 0 2 0,-3 0-2 15,-1 0 0-15,0 0 2 0,-1 0-1 0,-2 0 2 16,-2 0 1-16,-3 0-2 0,-2 0 0 0,0 0 0 15,0 0 0-15,-6 0 2 0,1 0-2 0,-1 0-2 16,-3 0 1-16,1 0-1 0,-7 0 2 0,3 0 0 16,-4 0 0-16,-2 0 0 0,3 0 0 0,-4 0 0 15,0 0 0-15,-1 0 1 0,1 0 3 0,-2 0-2 16,0 0 2-16,0 0-2 0,0 0-4 0,0 0 4 16,0 0-2-16,0 0 0 0,0 0 0 0,0 0 0 15,0 0 0-15,0 0-6 0,0 0-58 16,0 0-36-16,0 0-63 0,0 0-82 0,0 0-60 15,0 0-157-15,0 0-135 0,0 0-83 0,0 0-62 16,0 0 30-16,0 0 14 0,0 0-168 0,-21 18-12 16,21-18 163-16</inkml:trace>
  <inkml:trace contextRef="#ctx0" brushRef="#br0" timeOffset="10373.54">1289 3942 4072 0,'16'-12'42'16,"-5"-2"30"-16,1 2 36 0,-6-1 34 0,1-3-22 15,-3 5-4-15,1 1 4 0,-5 3 9 0,0 3 12 16,0 2-16-16,0 0-48 0,0 1-50 0,0 1-47 16,0 0-17-16,0 0 13 0,0 0 6 0,0 20 12 15,0-20 8-15,0 32 6 0,-27-10 6 0,27 7-4 16,0 1-53-16,-17 4-51 0,17 1-36 0,0 2-36 16,-12-1-19-16,12 1-48 0,0-3-77 0,-6-2-91 15,6-1-65-15,-11 0-88 0,6-1-193 16,-7-7 8-16,6-1 137 0</inkml:trace>
  <inkml:trace contextRef="#ctx0" brushRef="#br0" timeOffset="10761.42">1415 3803 3994 0,'33'-13'6'0,"-5"3"1"0,-4 1 7 16,-2 3-2-16,0-1-10 0,-10 5-3 0,2 2-3 15,-3 0 17-15,-6 22 36 0,1-4 13 16,-3 3 2-16,2 6 7 0,-2 4-23 0,2 6-5 16,-5 0-2-16,1 5-27 0,-1 0 23 0,0 2 4 15,0 0-2-15,0-1 2 0,0 1-23 0,-25-1-9 16,25-2 6-16,-31 1 4 0,9-1-2 0,-4-1-6 16,-8-2-10-16,-5-2 1 0,0-4-6 0,-3-6 4 15,-7-2 0-15,-1-8-16 0,-4-6-14 0,-1-9-19 16,-2-1-8-16,1-21 2 0,0 0 13 0,5-5 19 15,1-4 5-15,5-6 9 0,6-2 2 0,8-2 0 16,8-4 1-16,6 0 0 0,8 0-4 0,9-7-2 16,0-1 4-16,31 0 0 0,-3-2-1 0,12 0 7 15,5 2 5-15,5 1 9 0,7 4 22 16,5 5 4-16,2 6 0 0,1 6-12 0,0 3-15 16,4 8-14-16,-6 5-15 0,-2 7-65 0,-10 6-49 15,-1 1-64-15,-4 0-63 0,-4 33-27 0,-6-11-39 16,-5 7-40-16,-5 2-86 0,-9 5-170 0,0-1-39 15,-3 2 108-15</inkml:trace>
  <inkml:trace contextRef="#ctx0" brushRef="#br0" timeOffset="15333.66">892 11371 2872 0,'0'-4'49'0,"0"-3"40"15,0 1 46-15,0 2 48 0,0 1-18 0,0-2-4 16,0 3-28-16,0 0-29 0,0 1-13 0,0 1-30 15,0 0-17-15,0 0-19 0,0 0-19 16,0 0-6-16,0 0 3 0,0 0 4 0,0 0-1 0,0 22 4 16,-17-22-5-16,17 19 0 0,-19-6 3 15,5-1-9-15,0 0 3 0,0 1-4 0,0-1 0 16,2-1-14-16,-5 1-23 0,4-1-9 0,3-1-17 16,-6-2 11-16,4-1 16 0,4-1 9 0,-3 1 11 15,3-3 2-15,4 1 5 0,-1-1 1 0,2-3 2 16,3 2 1-16,0-2-2 0,0 1 1 0,0-1 2 15,0-1 4-15,0 0 0 0,17 0 2 0,-17 0 12 16,20 0 9-16,-6 0 15 0,3 0 8 0,2 0-3 16,1 0 0-16,-1 0-4 0,-1 0 1 0,-1 0 10 15,-1-12 3-15,-4 12 10 0,-4 0 8 0,3 0 4 16,-3 0 0-16,-5-7-5 0,1 7-14 0,-4 0-9 16,2 0-7-16,-2-4-9 0,0 4-1 15,0 0-12-15,0-3-5 0,0 3-4 0,0-1-5 16,0 1-7-16,0 0-2 0,0 0-3 0,0 0-5 15,0 0 6-15,0 0-1 0,0 0 9 0,0 0 2 16,0 15-3-16,0-15 3 0,0 15-25 0,0-15-29 16,0 23-32-16,0-9-47 0,0 1-40 0,14 0-47 15,-14 0-51-15,0 0-58 0,11 0-52 0,-11 0-71 16,12-4-149-16,-4 1-104 0,-3-4 112 0</inkml:trace>
  <inkml:trace contextRef="#ctx0" brushRef="#br0" timeOffset="15685.14">994 11350 2786 0,'14'-6'3'16,"-14"2"-4"-16,14 1-4 0,-14 2-4 0,5-1-5 16,-5 2 3-16,8 0 4 0,-8 0 4 0,6 0 1 15,-3 23 6-15,0-23 0 0,5 21-2 0,-2-8 2 16,2 1-3-16,-2 1-1 0,2-1 3 0,-2-2-4 15,-1 0 1-15,1-2 1 0,-3-2 11 0,2-1 39 16,-1-7 41-16,-1 6 52 0,1-6 37 0,-3 0 13 16,-1 0-11-16,2 0-24 0,-2 0-13 15,3 0 0-15,1 0 23 0,0 0-1 0,-1-17 2 16,0 17-16-16,1 0-24 0,-1-13 2 0,1 13-6 16,-3 0-8-16,1-11-12 0,-1 11-12 0,-1 0-23 15,0 0-31-15,0-5-22 0,0 5-21 0,0 0-16 16,0 0-10-16,0 0 7 0,0 0 3 0,0 0 6 15,0 0 7-15,-18 25-34 0,18-25-73 0,-17 28-68 16,17-9-61-16,-25 5-62 0,12 0-27 0,1 3-37 16,-2 3-59-16,3 3-60 0,-3 1-154 0,6 2-173 15,-6-2 126-15</inkml:trace>
  <inkml:trace contextRef="#ctx0" brushRef="#br0" timeOffset="16345.55">858 11940 3608 0,'8'-7'45'15,"-4"2"34"-15,1 2 48 0,3 1 40 0,-5-3-8 16,-2 3-19-16,-1-1-40 0,2 2-46 0,-2 1-37 15,0 0-22-15,0 0-9 0,0 0 4 0,0 0 4 16,0 0 6-16,0 22 0 0,0-22 1 16,0 28 0-16,0-10-1 0,-16 2 4 0,16 4-2 15,0-1 6-15,0 1-1 0,0 0-1 0,0-1-1 16,0 0-13-16,0-2 5 0,0-2 2 0,0-2-7 16,0-2 3-16,0-2-7 0,0-4 2 0,0-1 5 15,16-2 8-15,-16-4 11 0,0 2 7 0,0-4 27 16,0 0 20-16,0 0 15 0,0 0-1 0,0 0-24 15,0 0-23-15,8 0-14 0,-8 0 2 0,0-17 18 16,7 17 19-16,-7 0 11 0,2-19 12 0,1 19-7 16,2-10 4-16,-2 10-4 0,0-9-6 0,0 9 9 15,2-7-16-15,-2 7-11 0,1-6 1 16,1 6-18-16,0-5 8 0,1 4 2 0,-1-1-12 16,1 2-10-16,-2 0-7 0,0 0-1 0,3 0-5 15,0 0 12-15,0 0 0 0,-1 0 5 0,-2 18 7 16,3-18-13-16,-4 0-3 0,5 19-11 0,-5-19-4 15,0 15 2-15,-3-15-5 0,0 14 4 0,0-6-4 16,0-1 0-16,0 1 5 0,0-1-1 0,0 1-39 16,0-1-94-16,-20-1-78 0,20 1-74 0,0-1-30 15,-18-1 24-15,18 1 2 0,-17-1-19 0,17-1-41 16,-18-1-40-16,6-2-58 0,0-1-78 0,-7 0-175 16,7 0-27-16,-7 0 135 0</inkml:trace>
  <inkml:trace contextRef="#ctx0" brushRef="#br0" timeOffset="16717.05">884 11883 3034 0,'8'-7'35'0,"0"2"28"0,-2 0 44 0,2 4 39 16,-2-3-10-16,2 1-9 0,-2 2-41 0,-2 1-32 16,3 0-15-16,0 0-11 0,6 0 4 0,-4 18 1 15,4-18-10-15,-3 18-5 0,4-18-4 0,-3 22-7 16,2-9 2-16,-4-1-1 0,5 1 2 0,-3 0 4 15,-3-1 7-15,4 0 8 0,-3 0 5 16,1-3 7-16,1 1 1 0,-5 0 0 0,2-4 5 0,-2 0 16 16,1-1 26-16,-3-2 36 0,-3-1 29 15,-1-2 29-15,2 0 19 0,-2 0 27 0,0 0 28 16,0 0-5-16,0 0-9 0,0 0-31 0,0 0-40 16,0 0-25-16,0 0-29 0,0 0-29 0,0 0-31 15,0 0-30-15,0 0-20 0,0 0-19 0,0 0 6 16,0 0 6-16,-16 0-1 0,16 0 8 0,0 25-7 15,-15-9-1-15,15 4 4 0,-14 3-1 0,9 4-2 16,-4 0 4-16,4 3-7 0,-1-2 5 0,-2 3-26 16,5 1-62-16,0-2-52 0,-5 1-52 0,5 0-150 15,0-3-64-15,-5 0-53 0,3-2-55 16,-2-2 42-16,-1-1-30 0,2-3-62 0,-7-5-145 16,2-2-191-16,-2-4 153 0</inkml:trace>
  <inkml:trace contextRef="#ctx0" brushRef="#br0" timeOffset="19848.24">1957 11818 1439 0,'0'0'30'15,"0"0"21"-15,0 0 12 0,0 0 22 0,0 0-9 16,0 0-2-16,0 0 14 0,0 0 3 0,0 0-3 16,0 0 5-16,0 0-11 0,0 0-4 0,0 0 0 15,0 0-3-15,0 0 4 0,0 0 1 0,0 0-2 16,0 0 7-16,0 0-3 0,0 0 0 0,0 0-1 16,0 0-9-16,0 0 0 0,0 0-10 0,0 0-1 15,0 0-15-15,0 0-16 0,9 0-10 16,-6 0-12-16,8 0 2 0,-3 0 7 0,3 0 5 15,7 0 3-15,-1 0 1 0,5 0-5 0,-2 0-5 16,8 14-4-16,2-14 1 0,-2 0-1 0,9 13 5 16,-1-13 7-16,6 7 16 0,1-7 14 0,2 9 12 15,5-9 3-15,-4 6-10 0,1-6-3 0,1 4-6 16,-2-4-8-16,6 2-8 0,-4-2-7 0,0 0-4 16,-1 1-1-16,2-1 0 0,-1 0-4 0,5 1 1 15,-5 0-7-15,3 0-3 0,-2 0 0 0,-1 0-11 16,-2 2 3-16,5 0 0 0,-2-1 1 0,-4 1 2 15,1 0 0-15,1-1 2 0,-5 1-3 0,0 0 10 16,-1-1 9-16,-2 0 9 0,2-1-2 16,-1-1-7-16,-1 0-5 0,1 0-12 0,0 0 6 15,4 0-4-15,3 0 2 0,-2 0 5 0,1 0-2 16,2 0 4-16,0-13-4 0,2 13 1 0,-3 0 1 16,-1 0-7-16,1 0 3 0,-1 0-1 0,-1 0 5 15,-1-7 20-15,-1 7 11 0,1 0 8 0,-2 0 1 16,-2-4-11-16,0 4 0 0,-2-3-8 0,2 1-7 15,3 0-6-15,1 0-11 0,1 0-3 0,5 0 2 16,1 0-2-16,8 1 0 0,1 1 2 16,4 0-6-16,1 0 5 0,5 0-5 0,1 0-3 0,2 0 0 15,0 0-1-15,-3 0 1 0,2 16 6 16,-9-16 7-16,1 0 15 0,-5 0 20 0,-3 11-3 16,-8-11 4-16,-5 0-14 0,-5 0-15 0,-4 0-3 15,-5 0-14-15,-1 6-4 0,-3-6 1 0,-3 0-1 16,-4 3 7-16,2-3 0 0,-2 1-3 0,-3 1-8 15,1-1 1-15,-2 0 6 0,-5 1-2 0,2-2 5 16,-4 1-5-16,3 0-5 0,-7-1 1 0,3 0 3 16,-3 1 3-16,0-1 1 0,-3 0-5 0,0 0-55 15,0 0-44-15,0 0-59 0,0 0-48 0,0 0-11 16,0 0-45-16,0 0-50 0,0 0-68 0,0 0-102 16,0 0-209-16,-15 0-166 0,15-18 122 15</inkml:trace>
  <inkml:trace contextRef="#ctx0" brushRef="#br0" timeOffset="31569.27">2399 9147 3075 0,'13'-4'38'15,"2"-3"4"-15,-1 1 5 0,-5-1 3 0,4 0-34 16,1 0-8-16,-5 2-5 0,-6 3-1 0,3 2 81 16,-6 0 39-16,0 18 24 0,0-18 19 0,0 31-81 15,0-9-30-15,-18 4-27 0,18 3-18 16,-31 4-5-16,7 0 2 0,-4 1 3 0,-4-1-4 15,-5-2 2-15,-1-1-7 0,-5-2 1 0,-1-4-15 16,1-3-26-16,1-4-19 0,-1-2-27 0,-2-5-2 16,1-4 6-16,-1-3 14 0,2-3 23 0,2 0 23 15,1 0 14-15,-2-20 8 0,6 20 5 0,5-27 13 16,6 11 29-16,7 0 30 0,4-1 24 0,8-1 12 16,3 2 3-16,3-1-6 0,0 3 0 0,24 0-10 15,-3 4-8-15,3 0-15 0,12 3-11 0,3 2 14 16,11 5-8-16,5 0-8 0,6 0-9 0,1 22-31 15,3-22-17-15,-1 34 0 0,0-13-7 0,-4 3 0 16,-2 3-5-16,-10 2-48 0,-3 1-43 16,-13 1-66-16,-2-1-87 0,-10 1-70 0,-6 0-81 15,-8 1-72-15,-6-2-131 0,0-1-233 0,-25-2 124 16</inkml:trace>
  <inkml:trace contextRef="#ctx0" brushRef="#br0" timeOffset="34961.74">4543 9914 1336 0,'0'-2'41'0,"4"0"29"0,-4 1 22 16,0 1 26-16,0 0-22 0,5-1 7 16,-5 0 9-16,0 1-1 0,2 0 19 0,-2 0-7 15,0 0-4-15,1 0 0 0,-1 0-22 0,0 0-12 16,0 0-26-16,0 0-23 0,0 0-18 0,0 0-21 15,0 0-1-15,0 0 7 0,0 0 38 0,0 0 19 16,0 18 11-16,17-18 10 0,-17 13-24 0,0-13-8 16,17 17-2-16,-17-17-5 0,16 17 0 0,-16-17 3 15,11 15 4-15,-11-9-9 0,6-1-2 0,-6 1 0 16,11 0-2-16,-8 1-4 0,2 0-10 0,4-1-3 16,-1 0-5-16,-1 2 3 0,4-1 9 15,3 1-10-15,-3-1 1 0,3 0-2 0,2 0 11 16,-1-1 12-16,5 0 3 0,0-1 7 0,1 0-12 15,5-3 3-15,-6 2 2 0,8-4-8 0,-1 0 12 16,-3 0-6-16,3 0-1 0,2 0 7 0,-1-16-17 16,-3 16 4-16,1-16-5 0,4 16 0 0,-2-17 3 15,1 17-5-15,1-21-1 0,1 10-8 0,1 2 0 16,3-2 5-16,-3-2-8 0,5 3 2 0,-1 0 2 16,-2-1-2-16,0 0 4 0,4 0 0 0,-6 0-6 15,-1 1-8-15,0 1-3 0,4-1 1 0,0 1-2 16,1-1 3-16,1 0 24 0,-3 1 6 15,4 0 11-15,-3 1-4 0,-1-1-20 0,-1-1-5 0,-2 3-18 16,-3-1 7-16,0 0-4 0,-2 0 7 16,2 0 22-16,-3-1 5 0,3 1 9 0,-2 0-9 15,-2-1-10-15,4 0-3 0,-2 0-7 0,0-1 0 16,1-1-4-16,1 1 2 0,0 0 10 0,0-1-6 16,-2 0-4-16,2 0-7 0,2 0-10 0,-1 0 2 15,-1 1 5-15,1 0 4 0,2 0-9 0,-4 2 0 16,-1 1 2-16,4-1-4 0,-4 3 10 0,-1 1-9 15,1 0-6-15,-1 3-4 0,-3-2 3 0,-2 3 13 16,3 0-4-16,-2 0 1 0,0 0 3 0,-1 0-4 16,-1 0 3-16,1 0 0 0,0 17-6 0,1-17 0 15,-3 0 1-15,2 16 6 0,2-16-1 16,-3 15 3-16,6-5-1 0,-4-1-5 0,4 1 2 16,-2 0-3-16,5 0 7 0,-1 0-1 0,1 0-3 15,-3-2 1-15,4 2-8 0,1 0 4 0,1 0-1 16,-2-1 2-16,2-1 2 0,0 0 3 0,0 0 1 15,-1-1 0-15,-2-2 0 0,-3 0-6 0,1-1-4 16,-1-1 5-16,-5 1-1 0,-3-2 1 0,0 0 6 16,-5-1-6-16,-1 0 0 0,-4 1 12 0,0-1 7 15,-2-1 15-15,-5 0-4 0,2 1-3 0,-2-1-10 16,0 0-8-16,0 0 6 0,0 0-6 0,0 0 2 16,0 0 0-16,0 0-6 0,0 0 9 0,0 0 2 15,0 0 11-15,0 0 20 0,0 0 22 16,0 0 35-16,0 0 36 0,0 0 13 0,0 0 3 15,0 0-3-15,0 0-20 0,0 0-5 0,0 0-24 16,0 0-38-16,0-14-30 0,0 14-32 0,1-13-8 16,2 13 4-16,2-16-1 0,-2 6 2 0,0-2-2 15,2 0-3-15,4 1-6 0,-4-2 3 0,4 1 4 16,-3-1 5-16,7 0 2 0,-4-1-6 0,2 0 2 16,1-1-7-16,1 1 6 0,1-2 4 0,-2 2-2 15,2-1 3-15,2 0-2 0,-4-1-4 0,3 1 2 16,-1-1 1-16,2 2-2 0,-2-1 2 0,0 1-5 15,0 0 2-15,1 0-1 0,-2 0 3 0,-1 1 3 16,-1-1-1-16,2 2 3 0,0-1-5 0,0 0-3 16,1 1-2-16,0 0 1 0,0 0 4 15,1 0 4-15,1 1-1 0,-2 1-1 0,-2 0 1 16,4 1-4-16,-2 0 3 0,1 0-1 0,1 0 0 16,-1 1-1-16,2 1-5 0,4-3-2 0,-4 2 4 15,3 1 4-15,-2-1-5 0,6-1 5 0,-6 3-1 16,3-2-1-16,3 0 5 0,-5 1-10 0,4-1-1 15,-1 1 0-15,4 0 4 0,-2 1 8 0,1-1 0 16,1 0-3-16,-1 1 0 0,1 0-1 0,-1 0-5 16,0-1 0-16,3 1 4 0,-2-2-1 15,4 0-3-15,-6 1 14 0,4 0-3 0,2 0 0 0,-1-2 3 16,-2 1-11-16,1 0 6 0,-2 0-2 16,2 1 2-16,2 0 1 0,-1-1-4 0,4 0-4 15,-1-2 4-15,2 0-1 0,5 0-6 0,-2-2 10 16,4-1-8-16,-4-3 2 0,3 1 1 0,-2 0-3 15,2-2 8-15,-4 0-2 0,-4 0 1 0,6 1 0 16,-6-2 3-16,2 1 10 0,-1 0 36 0,-7 0 27 16,4 0 12-16,-4-1 2 0,1 0-29 0,-1-1-15 15,-6 1-6-15,2-1-2 0,-2-1 0 0,0 0 8 16,-1 0 9-16,-1 0 2 0,0 0-3 0,-5 0-15 16,0 0-18-16,-1-1-6 0,-1-1 11 15,-3 3 4-15,1-1 0 0,1-1-3 0,-4 3-8 16,-2-1 9-16,3 2 4 0,-3 1-2 0,-1 1-6 15,2-1-20-15,-2 3-7 0,-1 1 1 0,-2 1-2 16,0 2-1-16,0-1-1 0,0 1-45 0,0 4-30 16,0-1-50-16,0 3-70 0,0 2-59 0,0-1-119 15,0 1-141-15,0 1-90 0,0 0-54 0,0 0-51 16,0 0-30-16,0 0-70 0,0 15-194 0,-14-15 203 16</inkml:trace>
  <inkml:trace contextRef="#ctx0" brushRef="#br0" timeOffset="46493.47">2044 12568 257 0,'0'0'0'15,"9"-5"-4"-15,-9 5-27 0,8 0-33 16,-8 0 0-16</inkml:trace>
  <inkml:trace contextRef="#ctx0" brushRef="#br0" timeOffset="47956.84">1893 12599 942 0,'0'0'27'0,"0"-11"18"0,0 11 3 0,0 0 1 16,0 0-32-16,0 0-17 0,0 0-3 0,0 0-4 15,0 0 7-15,0 0 0 0,0 0 0 0,0 0 0 16,0 0 0-16,0 0 0 0,0 0 3 0,0 0-3 16,0 0 0-16,0 0-7 0,0 0 4 15,0 0 16-15,-5 0 27 0,5 0 24 0,0 0 5 16,0 0 1-16,-3 0-18 0,3 0-2 0,0 0 0 0,0 0 1 15,0 0 3-15,0 0-7 0,0 0-2 16,0 0-2-16,0 0-1 0,0 0 5 0,0 0-2 16,0 0-2-16,0 0-2 0,0 0-1 0,0 0 11 15,0 0-2-15,0 0 5 0,0 0-5 0,0 0-9 16,0 0 12-16,0 0-9 0,0 0 6 0,0 0 1 16,0 0-10-16,0 0 5 0,0 0 1 0,0 0 5 15,0 0-1-15,0 0-2 0,0 0-3 0,0 0 1 16,0 0 3-16,0 0-2 0,0 0-4 0,0 0-9 15,0 0 4-15,0 0 0 0,0 0 5 0,0 0 6 16,0 0-3-16,0 0-2 0,0 0 1 0,0 0 4 16,14 0 6-16,-14 0 13 0,0 0 4 15,19 0 3-15,-13 0 0 0,7 0-5 0,-1 15 0 16,2-15-6-16,1 0-12 0,3 0-4 0,-3 0-14 16,1 0-7-16,-2 0 1 0,3 0-5 0,1 0 7 15,1 0 1-15,3 0-1 0,-4 0 3 0,1 10-8 16,6-10 1-16,-5 7 2 0,-1-7 0 0,5 6 2 15,-5-6-3-15,4 5 2 0,-4-3-10 0,1 1 4 16,-1-1-4-16,1-1-1 0,0 2 4 0,-3-1-7 16,2 0 0-16,-4-1 2 0,9 1 0 0,-6 1 4 15,-1-1 1-15,7 0 2 0,-4-1 2 16,-2 1 2-16,1-1 8 0,3 0-2 0,1 0-2 16,2 1-8-16,-5-1-1 0,5 0 0 0,0 0 0 15,1 0-1-15,2 0-4 0,-2 0-1 0,-1 1-4 16,3-1 7-16,-3-1-6 0,0 1 0 0,1 0 0 15,-4-1-4-15,3 0 0 0,0 1-4 0,-2 0 1 16,3-1-4-16,-2 1 5 0,2 0-1 0,0 0-6 16,2 1 5-16,-3 0 0 0,5 0-4 0,-2-1 8 15,1 1-6-15,-1 0-2 0,2 1 4 0,-3-1 5 16,0 1 7-16,2-2 8 0,-1 1 8 0,-3-1 11 16,3 0 3-16,2-1-3 0,-6 2-3 0,-2-2-14 15,6 1-6-15,-3-1 3 0,0 0 1 16,3 0 8-16,0 0 3 0,-4 0-3 0,6 0-8 15,1 0-8-15,0 0-10 0,-1 0-8 0,1 0-4 16,0 0 0-16,0 0 4 0,4 0 0 0,-1 0 4 16,1 0-4-16,-3 0 3 0,5 0-3 0,-1 0 0 15,-2 0 4-15,5 0 0 0,-3 0-4 0,0 0 4 16,4 0 4-16,-4 0-4 0,4 0 0 0,-3 0 4 16,4 0-1-16,-6 0-7 0,3 0 16 0,-1 10-4 15,-2-10-4-15,6 0 17 0,-4 0 0 0,2 4-3 16,-3-4 2-16,6 2-7 0,-5-1-5 0,2-1 4 15,-1 2-8-15,3-1 0 0,-4 1 4 0,5-1 4 16,-2 0 11-16,4 1 19 0,-4-1-1 0,5 1 0 16,-1-1-9-16,-1 2-9 0,2-2-9 15,0 1 4-15,2-1-2 0,-5 2-10 0,3-3 1 16,1 2-4-16,1 0-6 0,1-2 9 0,1 1 3 16,1 0-9-16,0-1 1 0,4 0-1 0,0 0 5 15,4 0 1-15,-5 0 25 0,6 0 9 0,-5 0 1 16,0 0 9-16,2-16-19 0,-5 16-10 0,1 0-5 15,-1-14-9-15,0 14-2 0,-4-9-8 0,-1 9-8 16,-1-10 6-16,-3 10-3 0,3-8 3 0,-4 8 8 16,2-7-6-16,2 3 0 0,2 0 6 0,-2 2 3 15,1-1 2-15,2 2 16 0,-1-2-2 0,1 0 8 16,2 1 6-16,1 0 0 0,-1 0-1 16,-2-2-11-16,3 1-7 0,0-2-11 0,-1 1-3 15,-4 1-2-15,1-2-2 0,-1 0 0 0,-1 1-2 16,2 0 0-16,-2 0 3 0,0-1-1 0,0 3 0 15,2-1 6-15,-1 0-3 0,1 2 14 0,-2-1 13 16,0 1 8-16,0 0 6 0,-2 1-4 0,2 0-6 16,-1 0-11-16,-1 0-2 0,1-1-1 0,-6 0-1 15,4 0 0-15,-4-1-2 0,0 2-5 0,-3-3-3 16,-3 2 3-16,-1 0 1 0,-3 0 3 0,-1-1 2 16,-7 2-8-16,0-2 2 0,0 2-3 0,-6 0-1 15,-3-1 9-15,1 1-1 0,-2-2 6 0,-4 2-3 16,-1-1-7-16,-1 1-5 0,-2 0-8 15,-1-1 3-15,-1 1-2 0,0 0-5 0,0-1 0 16,2 1-8-16,-2 0-20 0,0 0-59 0,0 0-76 16,0 0-103-16,0 0-155 0,0 0-94 0,0 0-64 15,0 0-31-15,0 0 10 0,-16 0-19 0,16 0-57 16,0 0-166-16,-18 0 14 0,7 0 177 0</inkml:trace>
  <inkml:trace contextRef="#ctx0" brushRef="#br0" timeOffset="51161.84">11640 4135 2807 0,'0'-5'-2'16,"0"1"1"-16,21-3 7 0,-21 1 21 0,0-1 24 16,20 1 20-16,-20 0 7 0,0 2-7 0,13 2-12 15,-13-1-12-15,0 1-11 0,0-1-16 16,8 2-15-16,-8-2-8 0,9 1-6 0,-4 0 5 0,2 2 2 15,1-2-1-15,1 2 2 0,-2 0-3 16,4 0 2-16,-2 0-2 0,0 0 1 0,2 0 1 16,-2 0-6-16,-1 0 1 0,0 0-1 0,-2 0 1 15,0 0-1-15,4 14 3 0,-6-14 0 0,4 0-1 16,-3 16 4-16,4-16 4 0,-4 13-1 0,-2-3-1 16,0-2 2-16,0 2-4 0,-3 2-1 0,0-1 3 15,0 2-1-15,0 0 5 0,-22 1 0 0,22 2-3 16,-20-1 4-16,20 1-5 0,-31 1 0 0,12 2 6 15,-1-1-5-15,2 1 1 0,-1 1-18 0,-4-1-15 16,2-2-2-16,3 1-4 0,-2-1 13 0,-1 0 12 16,3-2 5-16,2 0 2 0,1-1 5 15,7-1-6-15,-3 0 3 0,7-2 3 0,-1-1 24 16,5-3 35-16,0-1 29 0,0-1 33 0,0-1 9 16,29-1-7-16,-29 0-13 0,35-3-20 0,-14 1-23 15,-1-1-20-15,4 0-21 0,-1 0-9 0,0 0-8 16,-1-16-6-16,1 16-2 0,-3 0-11 0,1-19-53 15,0 19-61-15,-4-13-83 0,-6 13-103 0,3-11-110 16,-4 11-245-16,-4-14-112 0,-2 5 111 0</inkml:trace>
  <inkml:trace contextRef="#ctx0" brushRef="#br0" timeOffset="51586.52">11930 4143 3541 0,'28'-6'2'16,"-2"-1"-4"-16,-4 0 33 0,0 0 29 0,-7-1 21 15,-2 2 23-15,-3 0-22 0,1 3-31 0,-8 3-28 16,0 0-19-16,1 0-10 0,0 0-2 0,1 0 8 16,-4 23 0-16,4-23 4 0,3 29 5 15,-5-9 3-15,5 3 2 0,0 4 0 0,-7 3-1 16,5 3 5-16,-4 1-3 0,-1 5-6 0,-1 2 3 15,0 4-9-15,0 3-5 0,0 1 10 0,-28 1-3 16,28-1 4-16,-34 1 3 0,8-5-2 0,0-4 0 16,-7-4-1-16,-3-8 1 0,-7-4-1 0,-2-7-2 15,-3-6 3-15,-4-5-5 0,-3-7-12 0,-6 0 2 16,7-20-8-16,-5 3 15 0,1-4 4 0,5-5 5 16,1-5 22-16,10-2 20 0,0-3 29 0,9-4 26 15,7-4 12-15,4-1-14 0,7-2-1 0,5-1-15 16,9-1-12-16,1 0 17 0,0 0-13 0,32 2-16 15,-7 2-23-15,8-2-36 0,4 4-16 0,8 2-6 16,3 1 7-16,8 6-1 0,-2 2 1 16,4 5-3-16,-1 6-18 0,-4 3-61 0,1 5-59 15,-4 6-77-15,-2 6-95 0,-6 1-57 0,-2 0-64 16,1 28-59-16,-7-10-109 0,-1 6-223 0,-2 3 128 16</inkml:trace>
  <inkml:trace contextRef="#ctx0" brushRef="#br0" timeOffset="55773.05">14767 9837 1298 0,'0'0'18'0,"11"0"-4"0,-11 0 0 0,0 0 4 16,0 0-4-16,0 0 26 0,0 0 26 0,0 0 24 16,0 0 13-16,0 0 5 0,0 0-6 0,0 0-5 15,0 0-14-15,0 0-19 0,0 0 0 0,0 0-15 16,0 0-1-16,0 0 11 0,0 0-6 15,0 0-2-15,0 0 0 0,0 0-8 0,0 0-5 0,0 0-1 16,0 0-3-16,0 0-10 0,0 0-4 16,0 0-10-16,0 0-4 0,0 0 0 0,0 0 9 15,0 0 9-15,0 0 8 0,0 0 5 0,0 0 4 16,0 0 6-16,0 0-5 0,0 0 1 0,0 0-10 16,0 0-5-16,16 0-1 0,-16 0-3 0,0 0-2 15,0 0-2-15,17 0-2 0,-17 0-3 0,14 0-4 16,-8 0-5-16,5 0 0 0,-2 0-3 0,-1 0 1 15,1 0 4-15,-3 0-7 0,4 0 5 0,-3 0-2 16,4 0-2-16,-1 15 6 0,-3-15-3 0,4 0 16 16,-3 0 10-16,3 12 3 0,-2-12 10 15,-1 0-1-15,3 8-4 0,0-8 0 0,-4 0 0 16,4 0-7-16,-3 5 0 0,5-5-2 0,-4 0 0 16,2 2 2-16,0-2-6 0,3 0 0 0,1 0-8 15,1 0 1-15,1 0 3 0,0 0 6 0,8 0 4 16,-5 0 1-16,6 0 0 0,-4 0-9 0,3 0-8 15,-2 0 0-15,2 0-4 0,-3 0-7 0,2 0 0 16,1 0-3-16,-3 0 6 0,3 0 3 0,-3 0 6 16,2 0 3-16,1 0-2 0,2 0-1 0,-6 0 0 15,6 0-8-15,-2 0-2 0,-1 0 0 0,3 0-9 16,-2 0 5-16,-4 0 6 0,4 0 0 0,0 0 7 16,3 0 1-16,0 0 1 0,-2 0 12 0,5 0 2 15,3 0-2-15,1 0 4 0,-1 0-2 0,1 0-3 16,1 0 2-16,-2 0-13 0,-1 0-11 15,3 0 2-15,-2 0-7 0,0-16 3 0,-2 16 3 16,1 0-6-16,3 0-1 0,-4-11-1 0,3 11-2 16,-1 0 0-16,-3-9 6 0,0 9-1 0,0 0-2 15,0-4 3-15,-2 4-4 0,-1 0 3 0,-1-2 0 16,-1 2-6-16,0 0 0 0,-4 0-3 0,3 0 3 16,-3 0 6-16,3 0-3 0,1 0 2 0,-4 0-3 15,4 0 0-15,2 0 4 0,-3 0 0 0,3 0-2 16,1 0-1-16,-1 0-2 0,0 0 2 0,-1 0 4 15,2 0 4-15,-1 0-2 0,3 0-3 0,-1 0 4 16,2 0-7-16,-1 0 2 0,2 0 3 16,2 0-3-16,0-15 3 0,0 15 3 0,-2 0-3 15,1-8 2-15,3 8 1 0,-4-8-9 0,0 8 3 16,-2-5-4-16,1 5-3 0,-1-5 5 0,-1 4-4 16,-1-1 1-16,1 1 3 0,1 1 1 0,-2 0-1 15,2-1 6-15,2 1-9 0,-1 0 3 0,0 0-1 16,2 0-4-16,3 0 6 0,-3 0-5 0,-3 0 7 15,2 0-3-15,-1 0 2 0,-1 0-1 0,2 0-3 16,3 0 5-16,-5 0-5 0,1 0 4 0,2 0-4 16,-4 0 0-16,1 0 3 0,0 0-1 0,-2 0 2 15,-1 0-3-15,2 0-5 0,-5 0 7 0,4 0-4 16,-4 0-3-16,-2 0 7 0,4 0-6 16,-1 0 7-16,-4 0-1 0,4 0-2 0,-4 14 6 15,0-14-6-15,1 0 2 0,-4 0 1 0,5 9-7 16,-2-9 4-16,1 0 4 0,-1 7-2 0,6-7-1 15,-1 5 2-15,0-5-8 0,1 5 8 0,0-3 0 16,3 1-3-16,2-2 3 0,-5 1-13 0,5 0 9 16,-2 0 0-16,0 1-1 0,1 0 5 0,-1 0-9 15,-1-1 2-15,-2 4 5 0,1-3 7 0,1 1 1 16,-4-2-4-16,-1 1-4 0,3-1-7 0,-3 1 2 16,0 0 6-16,1 1-4 0,0 0-1 0,-1 2 4 15,3-1 1-15,2 3 3 0,-1 2-2 16,1 0-3-16,-9-1-2 0,6-1-3 0,-1 2 8 15,-4 0-3-15,3 0 0 0,-5 0-1 0,-3-2-1 16,2 1 6-16,2 1-3 0,-1-1 5 0,-1 0-3 16,-2 0-6-16,2 1 6 0,-2-1-9 0,-3 0 6 15,0 1 3-15,1-1-4 0,-5-1 4 0,2 0-1 16,0 0-7-16,-5 0 8 0,4-3-4 0,-4 1-3 16,-1 0 9-16,-1-2-6 0,3 0 3 0,0-1 0 15,-7 0-1-15,2-1 1 0,2 0-2 0,-5-2 5 16,0 0-1-16,3 1-5 0,-3-1 7 0,0 0-6 15,0 0 3-15,0 0 5 0,0 0-3 0,0 0 14 16,0 0 21-16,0 0 20 0,0 0 21 0,0 0 9 16,0 0 0-16,0 0-2 0,0 0-29 15,0 0-19-15,0 0-24 0,0-13-14 0,19 13 1 16,-19 0 4-16,17-14-5 0,-17 14-6 0,29-14 3 16,-15 6-8-16,2 1 5 0,-1-1 0 0,5 0 4 15,2 0-2-15,-2 0-1 0,-1 0 11 0,6 0-8 16,-5 1 6-16,8-1-4 0,-6 2-4 0,4 0 6 15,0 2-5-15,1 0 9 0,-2-1-4 0,1 4-3 16,-4-3 0-16,6 1-7 0,-3 0 1 0,-4 2-2 16,7-1 5-16,0 1 3 0,-6 1 0 0,0-1 4 15,1 1-3-15,0 0 0 0,-3 0-7 0,-1 0 1 16,1 0 2-16,2 0 2 0,-2 0 5 16,5 0 0-16,-5 0 1 0,3 0 5 0,1 11 1 15,2-11 4-15,-4 0 0 0,4 0-7 0,1 0 7 16,-3 0-4-16,3 0-2 0,-1 0-5 0,1 0 1 15,2 0 0-15,2 0 12 0,0 0 20 0,-1-14 7 16,1 14 13-16,-2 0 2 0,2 0-4 0,-1-12-7 16,-1 12-5-16,-7-7-6 0,4 7 4 0,1-10 10 15,-2 4 10-15,-1 1-1 0,4-1-10 0,-6-2-14 16,6 1-13-16,2-1-6 0,-3 0-3 0,-2-1 4 16,2 2-5-16,4 0-5 0,-2 0 8 0,1-2-6 15,1 2 5-15,-2-1 27 0,2 0 10 16,3-1 14-16,-4 0 6 0,1-2-24 0,2 1-10 0,-1 1-14 15,1-1-10-15,2 0 12 0,1 0 4 16,-2-1 17-16,2 0 7 0,0 1-2 0,-2-1 0 16,-2 0-10-16,0 0-2 0,-3 1-1 0,2 0 5 15,-1-1 2-15,-4 0 5 0,-1 0 0 0,4 0-8 16,-2-1-5-16,2 0 7 0,-6 0 6 0,4 0 5 16,2-2 1-16,-2 2-8 0,-2-2-6 0,-1-1-5 15,3 1 0-15,-4-1-6 0,5 1-5 0,-2-2-2 16,-2-1-2-16,7 0 8 0,-2 0-2 0,1-2-1 15,-1-1 1-15,1-1-5 0,-2 1-1 16,1-3-2-16,-3 0-8 0,4-1 7 0,-2 0-2 16,3-3 7-16,-5 0 3 0,4 0-6 0,-4-2 1 15,2 2-4-15,2-1-7 0,-4 1-1 0,5 0-4 16,-5 2-7-16,6 0 2 0,-1 2-3 0,-3-1 2 16,3 1 2-16,-2 3 1 0,2 0-1 0,-3 0 2 15,2 1-2-15,-3 0 4 0,-3 2 4 0,1 0 8 16,-7 1 10-16,4 1 7 0,-3-1 4 0,-4 2-6 15,1-1-4-15,-2 3-7 0,0-1-6 0,0 0-2 16,3 2-7-16,-8 0-4 0,5-1-2 0,0 5-1 16,-3-3 2-16,-5 3-2 0,6 0 1 15,-7 1-2-15,3 2 0 0,-4-1 0 0,0 1 0 16,-3 2-2-16,4 0 1 0,-4 1-3 0,1 0 0 16,-2 0-2-16,0 1-3 0,0 0-47 0,0 0-45 15,0 0-62-15,0 0-76 0,0 0-61 0,0 0-119 16,0 0-156-16,0 0-59 0,0 0-26 0,0 0-4 15,0 15 27-15,-19-15-110 0,19 18-281 0,-20-18 168 16</inkml:trace>
  <inkml:trace contextRef="#ctx0" brushRef="#br0" timeOffset="64301.52">13758 10821 3734 0,'0'-5'7'0,"13"0"15"0,-13-1 20 0,8 4 27 16,-1-6 22-16,-4 6 15 0,0 0 4 0,-3 2 1 15,0 0-13-15,2 0-18 0,-2 0-19 16,2 0-32-16,-2 0-22 0,0 0-15 0,0 0-5 0,0 0 6 16,0 18 7-16,0-18 20 0,0 24 1 15,0-7 12-15,0 1 8 0,0 6-10 0,0 0-6 16,0 0-8-16,0 0-9 0,0-1-10 0,0 0 5 16,0-3-3-16,0-2-3 0,0-4 8 0,0-2 0 15,0-2 43-15,12-3 48 0,-12-3 55 0,0-2 83 16,0-1 47-16,0-1-33 0,14 0-56 0,-3 0-79 15,7-19-92-15,6 19-7 0,10-25 16 0,8 9 49 16,9-3 41-16,3-2 23 0,7-3 5 16,3-1-55-16,7-3-40 0,7-1-35 0,1 3-19 0,8-1-4 15,6 2 4-15,6-1 8 0,8 2 28 0,0 1 27 16,-1 3 26-16,-7 2 14 0,-3 0-13 16,-10 0-13-16,-9 2-11 0,-13 2 12 0,-8 1 18 15,-14 4 7-15,-10 1-7 0,-10 2-29 0,-5 3-41 16,-6 0-23-16,-6 1-16 0,-4 2-19 0,-1 0-45 15,0 0-63-15,0 0-74 0,0 0-110 0,-20 0-138 16,20 0-131-16,-31 18-94 0,11-18-94 0,-10 16-37 16,-1-16-144-16,-1 23-72 0,-5-9 219 0</inkml:trace>
  <inkml:trace contextRef="#ctx0" brushRef="#br0" timeOffset="126052.26">15076 11213 2299 0,'0'0'30'0,"0"0"20"0,0 0 19 15,0 0 26-15,0 0-4 0,0 0 6 0,0 0 5 16,0 0-2-16,0 0-2 0,0 0-5 0,0 0-3 15,0 0-9-15,0 0-10 0,0 0-8 0,0 0-1 16,0 0-4-16,0 0 3 0,0 0 5 0,0 0-4 16,0 0 4-16,0 0 6 0,0 0 1 0,0 0 2 15,0 0 0-15,0 0-9 0,0 0-6 0,0 0-3 16,0 0-4-16,0 0 6 0,0 0 2 0,0 0 0 16,0 0 3-16,0 0-15 0,14 0 0 15,-14 0-3-15,0 0 3 0,14 0 6 0,-14 0-2 16,13 0-4-16,-6-12-9 0,1 12-3 0,0 0-1 15,1 0-2-15,0-9-1 0,-1 9 0 0,5 0 4 16,-3-5-4-16,0 5-1 0,2-4-5 0,1 4-11 16,-1-4 6-16,2 4-7 0,-3-3 10 0,4 2 8 15,-1 1-7-15,2-1 8 0,-1 0-10 0,3 0-4 16,-5 1 3-16,3 0 1 0,-2 0 7 0,0-1 4 16,0 1 5-16,-2 0-8 0,-2-1 27 0,2 1 12 15,0 0 8-15,-1-1 17 0,-1 1-24 0,2-1-19 16,-1 1-5-16,-2-1-14 0,2 1-8 15,2-1 0-15,-1 1-7 0,-4-1-1 0,6 0 6 0,-2 1-13 16,-1-1 3-16,-2 0-6 0,5 0-7 16,0 0 0-16,2 0 5 0,-1 0 0 0,-1-1-12 15,-1 1 9-15,1 0-3 0,1 0 1 0,-6-1 5 16,5 0 3-16,0 2-15 0,-1-2 2 0,2 2 11 16,1-1-16-16,2 0 15 0,-2 1-6 0,1 0-8 15,0 0 14-15,5 0-9 0,-5 0 3 0,2 0 4 16,-4 0-8-16,4 0 4 0,1 0 2 0,-3 0-4 15,0 0 9-15,-1 11-4 0,2-11 5 0,-2 0 16 16,-1 0 4-16,-1 0 12 0,2 0 2 0,-2 7-13 16,0-7-3-16,0 0-8 0,0 0-8 15,-2 0 1-15,4 0-4 0,-2 0-2 0,1 0-5 0,1 0 0 16,1 0-1-16,-2 0-1 0,1 0 6 16,2 4-8-16,-2-4 2 0,-1 1 2 0,4 0-1 15,-5 0 9-15,5-1-5 0,-4 2 9 0,1-1 0 16,-1-1 8-16,2 1 6 0,-1-1 1 0,-1 0 11 15,1 1-13-15,-1-1 0 0,-1 0 0 0,0 0-7 16,2 0 4-16,-2 0-2 0,1 0-8 0,1 0-6 16,-1 0-6-16,-1 0 4 0,3 0-2 0,-1 0 3 15,-1 0 1-15,-1 0-4 0,0 0-2 0,-4 0-2 16,2 0 2-16,1 0 0 0,-1 0 1 0,-3 0 2 16,4 0-2-16,-1 0 2 0,4 0 2 0,-2 0-2 15,1 0 2-15,1 0-4 0,-2 0 6 16,4 0-5-16,-4 0 4 0,3 0-3 0,0 0-3 15,-1 0 4-15,-1 0-1 0,2 0 10 0,1 0-6 16,0 0 0-16,-1 0 1 0,-1 0-7 0,1 0 3 16,0 0 0-16,0 0 0 0,0 0 0 0,2 0-4 15,-2 0 1-15,4 0 0 0,-5 0 2 0,1 0-2 16,0 0 3-16,-1 0-3 0,-1 0-2 0,1 0 5 16,-1 0-3-16,1-11 1 0,-1 11-5 0,1 0 3 15,-1 0-2-15,1 0-2 0,1 0 4 0,-2 0-2 16,1 0 6-16,-2 0-4 0,3 0 1 0,-1 0-3 15,-2 0-1-15,3 0 2 0,0 0 1 0,1 0 0 16,-2 0-1-16,1 0 3 0,2 0-6 0,-2 0 7 16,1 0-5-16,1 0-1 0,1 0 11 15,-1 0-12-15,-2 0 3 0,1 0 6 0,-1 0-7 16,-3 9 3-16,0-9 5 0,2 0-11 0,1 0 5 16,-3 0 3-16,0 0-7 0,3 0 5 0,0 0-1 15,3 5-2-15,-1-5 2 0,-1 0 0 0,1 0-1 16,3 0-3-16,-2 0 0 0,0 0-1 0,3 0 3 15,-2 0 4-15,3 0-1 0,-2 2 2 0,3-2-2 16,-3 1-4-16,4-1 4 0,-4 1-2 0,0-1-4 16,-1 1 8-16,0-1-5 0,0 0 3 15,-2 1 2-15,-4-1 0 0,4 0 0 0,-5 0-3 16,2 0 5-16,-2 0-5 0,-2 0 6 0,2 0-2 16,-2 0-5-16,-2 0 3 0,2 0-7 0,-3 0 5 15,-1 0 4-15,5 0-4 0,-3 0 0 0,1 0 1 16,0 0-2-16,0 0 0 0,-2 0 2 0,5 0 1 15,0 0-2-15,0 0 0 0,2-11-3 0,-1 11-2 16,1 0 4-16,-1 0-1 0,1 0 4 0,-1-6-4 16,2 6-1-16,1 0 2 0,2-2-2 0,-3 2 6 15,0-2-2-15,0 1-4 0,-3 0 4 0,0 1-1 16,1-1 6-16,-1 1 2 0,3-1-3 0,-4 0-4 16,4 1-2-16,-3-2-1 0,3 1 2 0,0 0-2 15,3 0 1-15,-4-1 0 0,4 0 1 0,-5 2 2 16,7-2-2-16,-3 1 0 0,3 0-1 15,-1 0-1-15,-2 0 2 0,6 0-2 0,-5 1-1 16,2 0 3-16,2 0-2 0,-3 0-2 0,3 0 8 16,-5 0-2-16,6 0 3 0,-3 0 3 0,3 0-7 15,-5 0 8-15,8 0 4 0,-7 0 9 0,7 0 9 16,-3 0-6-16,-3-1 1 0,6 1-12 0,-5 0-9 16,3 0 2-16,2 0-4 0,-6 0 1 0,1 0 5 15,4 0-2-15,-7 0-4 0,2 0 3 16,3 0-5-16,-4 0 3 0,-4 0-2 0,5 0 4 15,-8 0-1-15,6 0-2 0,-6 0-1 0,3 0-3 16,-1 0 4-16,-2 0-2 0,3 0 5 0,-2 0-2 16,2 0-2-16,1 0 2 0,-1 0-6 0,-2 0 5 15,4 0-1-15,-5 0-1 0,3 0 3 0,0 0-2 16,-3 0 0-16,-3 0 1 0,7 0 2 0,-5 0 0 16,2 0 2-16,-4 0 0 0,5 0 5 0,-4 0-4 15,-1 0-1-15,-2 0 1 0,5 0-5 0,-3 0 0 16,2 0 1-16,0 0-1 0,5 0-4 0,-4 0 1 15,6 0-4-15,-5 0 0 0,5 0 3 0,2 0-3 16,-2 0 0-16,2 0 0 0,0 0 2 0,3 0 4 16,-4 0 1-16,3 0-2 0,4 0 0 15,-5 0-5-15,2 0 6 0,-2 0 0 0,2 0-3 0,0 0 1 16,1 0-2-16,-4 0-3 0,4 0 4 16,-1 0 2-16,1 8-2 0,-2-8 5 0,-1 0-2 15,-4 0-1-15,2 0-2 0,1 0-4 0,-5 6 0 16,5-6-1-16,-2 0 6 0,-1 3-2 0,2-2 3 15,3 1 1-15,-4-1-1 0,5 1 2 0,-7-1-4 16,7 0 2-16,-5 0-3 0,-1-1 0 0,6 0 4 16,-7 1-5-16,4-1 2 0,0 0 2 0,-4 0-1 15,1 0 0-15,1 0 0 0,-1 0-1 0,0 0 1 16,-1 0 3-16,2 0 0 0,-3 0 0 0,1 0-1 16,0 0-1-16,-1 0-1 0,5 0 3 15,-2-12-1-15,-1 12-2 0,1 0 2 0,2 0-5 16,-1-9 1-16,3 9-3 0,-3 0 3 0,4-6-1 15,-3 6-1-15,4-4 3 0,-4 4-3 0,3-2 0 16,-3 2 3-16,2 0 0 0,0 0 3 0,-1 0 0 16,-4 0-2-16,-4 0-2 0,1 0-1 0,-4 0 4 15,1 0-1-15,-7 0 3 0,5 0-2 0,-7 0-3 16,3 0 3-16,0 0-4 0,1 0 3 0,0 0 1 16,-7 0-2-16,6 0 5 0,-4 0-2 0,-2 0-1 15,1 0 2-15,-2 0-2 0,1 0 0 0,-1 0-1 16,0 0-1-16,0 0 1 0,0 0-4 15,0 0 3-15,0 0-10 0,0 0-103 0,0 0-100 16,0 0-194-16,0 0-192 0,0 0-66 0,0 0-107 16,0 0-44-16,0 0-195 0,0 0-37 0,0 0 211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1:45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 1435 2656 0,'-2'0'8'0,"-1"0"-2"15,3 0 10-15,0 0 16 0,0 0 6 0,0 0 26 16,0 0 9-16,0 0 12 0,0 0 14 16,0 0 0-16,0 0 7 0,0 0-10 0,0 0-13 15,0 0-8-15,0 0-12 0,0 0 0 0,0 0 0 16,0 0 1-16,0 0 3 0,0 0 2 0,0 0 8 15,24 0-1-15,-24 0 8 0,24 0-10 0,-10 13 4 16,5-13-4-16,1 0-6 0,2 0 4 0,3 10-10 16,4-10-6-16,1 0-8 0,2 8-6 0,2-8 1 15,4 6-5-15,0-3-6 0,6 2 0 0,-1-3-10 16,4 1 3-16,3 1-1 0,4 0-12 0,2 0-1 16,4 0-8-16,2 0-5 0,7 0 17 0,-2 0 10 15,7 0 9-15,2 0 13 0,0 0-12 0,2-1-5 16,-1 1-9-16,4-1-6 0,-2 2 9 15,2-2-10-15,3 1 4 0,-3-1-5 0,-2 2-9 16,9-2-3-16,-4 1 10 0,8 0 6 0,-1-2 3 16,4 0 11-16,3 1-5 0,-1 0 6 0,4-2 1 15,-1 0 0-15,-1 0-11 0,0 0-8 0,1-1-11 16,1 0 0-16,1 0 4 0,-1 0 0 0,1 0 0 16,2 0 1-16,5 0 7 0,-5 0-3 0,5 0 7 15,-5 0-7-15,3 0-12 0,-5 0 5 0,1 0-1 16,1 0-5-16,-3-12 5 0,-2 12 0 0,6 0-4 15,1 0 4-15,-5 0 4 0,3 0 0 16,1 0 4-16,-1 0 1 0,-1 0 4 0,1 0 0 16,-2 0-9-16,-1 0 9 0,5 0-3 0,-4 0-10 15,-1 0 10-15,3 0-4 0,-3 11-5 0,0-11 10 16,0 0 18-16,-3 0 23 0,-4 0 12 0,1 0 5 16,-2 0-22-16,-1 0-28 0,-2 0-14 0,-5 0-6 15,-1 0 1-15,4 0 5 0,-4 0-1 0,3 0-4 16,-6 0 1-16,4 0-1 0,1-13 1 0,1 13 3 15,-2 0 0-15,3 0 2 0,-2 0-6 0,-2-8-4 16,1 8 0-16,0 0-4 0,2-6 7 0,-3 6 1 16,3-2-4-16,-5-1 0 0,7 1 3 0,-2-1 1 15,0 1 3-15,1-2-1 0,-4 0-3 16,3 1 1-16,-5-1-1 0,3 1 0 0,-2-2-3 16,-1 3 0-16,0-1 0 0,-1 1 1 0,4 1 2 15,-1-1-3-15,5 1-1 0,1 1-2 0,-5-1-1 16,7 1 8-16,-2 0-4 0,3 0 4 0,1 0-1 15,0 0-3-15,0 0 0 0,4 0 4 0,1 0-8 16,4 0 0-16,-4 0 4 0,5 0-8 0,-3 0 10 16,0 0 5-16,3-12-4 0,-5 12 3 0,4 0-2 15,-1-11-12-15,2 11 4 0,2-10 0 0,-2 10 3 16,0-7 8-16,-3 7-3 0,3-6-4 0,-7 6 2 16,4-4-2-16,-3 1-4 0,1 2 7 15,2-1-9-15,3 1 2 0,-4 1 7 0,2 0-6 16,-1-2 2-16,0 2 1 0,-2 0 0 0,1 0-7 15,-6 0 7-15,-1 0 1 0,2 0-1 0,-3 0 27 16,-2 0 33-16,-10 0 39 0,-2 0 21 0,-7 0 10 16,-7 0-24-16,-3 0-23 0,-13 0-17 0,-3 0 0 15,-5 0 1-15,-6 0-1 0,-4 0 0 0,-8 0-16 16,-1 0-10-16,-7 0-17 0,-4-10-11 0,-4 10-6 16,-2 0-12-16,0 0 5 0,-4 0-5 0,0 0 0 15,0 0-2-15,0 0-44 0,0 0-59 0,0 0-92 16,0 0-145-16,0 0-113 0,0 0-61 15,-14 0-63-15,14 0-58 0,-21 0-82 0,7 0-300 16,-1 0-3-16,-7 0 208 0</inkml:trace>
  <inkml:trace contextRef="#ctx0" brushRef="#br0" timeOffset="21162.06">14721 8410 2270 0,'12'1'-3'0,"-12"0"0"0,0 0 0 15,0-1-2-15,0 0 1 0,0 0 1 0,11 0-3 16,-11 0 23-16,0 0 16 0,0 0 18 0,0 0 12 16,0 0-10-16,0 0-13 0,0 0-18 15,0 0-7-15,0 0-11 0,0 0 0 0,0 0 17 16,0 0 13-16,0 0 21 0,0 0 14 0,0 0-4 16,0 0-5-16,0 0-8 0,0 0-10 0,0 0-2 15,0 0-2-15,0 0-2 0,0 10 5 0,0-10 8 16,17 0 8-16,-17 6 14 0,16-6 10 0,-16 8 2 15,23-5 3-15,-8 2-12 0,6-1-11 0,0 1-7 16,6 3-4-16,2-3 7 0,2 2 6 0,3-1 5 16,2 0-6-16,4 0-7 0,4-1-4 15,2 1-10-15,4-2 0 0,1 1-2 0,8 0-7 16,7-1-11-16,7-1-12 0,4 1-8 0,8 1-3 16,4-1 19-16,12-2 14 0,6 1 7 0,6 0 5 15,7 0-17-15,4-2-13 0,5 1-3 0,4 1-9 16,5-3 3-16,7 1 15 0,5 1 11 0,7-1 14 15,5 1 4-15,-3 1-12 0,9-1 9 0,1 0-14 16,2-1-4-16,-2 2 4 0,-3-3-24 0,-6 1 10 16,0 0 5-16,-5 0 2 0,-4 0 27 0,-2 0 8 15,-8 0 12-15,-7 0 2 0,-7-1-17 0,-12 0-1 16,-7 0-9-16,-10 0 0 0,-8 0 7 0,-11 0-14 16,-6-15 0-16,-12 15-8 0,-2 0-13 0,-3 0-1 15,-11 0-12-15,-2-11-7 0,-7 11-7 16,-5 0-5-16,-6 0 5 0,-5 0-4 0,-8 0-1 15,-1 0 4-15,-5 0-65 0,-4 0-61 0,1 0-49 16,-3 0-69-16,0 0-18 0,0 0-4 0,0 0-22 16,0 0-28-16,-18 0-22 0,18 0-65 0,-25 17-121 15,8-17-254-15,0 0 75 0,-2 0 135 0</inkml:trace>
  <inkml:trace contextRef="#ctx0" brushRef="#br0" timeOffset="25465.66">21487 3504 4090 0,'15'-6'-4'0,"4"1"17"0,-5-1 30 0,0 0 36 16,-3 0 37-16,-5 0 19 0,3 2 9 15,-9 2-8-15,5 1-19 0,-5 1-35 0,3 0-39 16,-3 0-34-16,0 0-10 0,0 0 18 0,0 16 6 15,0-16 10-15,0 29-5 0,-20-5-16 0,20 2-9 16,0 6 2-16,-16 1-1 0,16 3 2 0,-14 3 0 16,14 0-10-16,-6-2 7 0,6-2-8 0,-9 0 5 15,9-4 2-15,-12-2-4 0,8-4 6 0,1-4-4 16,0-4 6-16,-1-4 1 0,0-3 4 0,4-3 8 16,-1-2 80-16,1-4 85 0,0-1 13 15,0 0-5-15,0 0-91 0,-3-24-81 0,3 7-19 16,0-4 4-16,0-7-3 0,0-4-4 0,0-7 0 15,0-3-6-15,0-3 7 0,0-3 16 0,26 3 5 16,-26-1 29-16,23 5 26 0,-7 1 2 0,1 7 20 16,0 4-11-16,2 4-17 0,1 6-14 0,-1 3-22 15,-1 3-4-15,2 3-2 0,-1 1-6 0,1 3-8 16,-4 1-12-16,-1 3-13 0,-4 2-9 0,1 0 5 16,-5 0-2-16,5 0-1 0,-4 0 15 0,1 19-9 15,-4-19 6-15,3 21 1 0,-1-6-11 0,3 1-66 16,-6 2 3-16,3 2-9 0,-4 1-33 0,-2 3 45 15,1 0-28-15,-2 3-18 0,0-2 1 16,0 2 6-16,0 0-7 0,-19-1 1 0,19-1 16 16,-15-3 11-16,15 0 13 0,-17-5 27 0,17-3 28 15,-22-1 9-15,22-4 18 0,-11-1 2 0,11-4 9 16,-8-1 32-16,8-1 56 0,-9-1 69 0,9-1 74 16,0 0 24-16,0 0-46 0,0 0-65 0,0 0-83 15,23 0-47-15,-23 0 9 0,22 0 15 0,-7 0 16 16,4 0 4-16,0 0-11 0,-2 0-24 0,1 0-15 15,-2 0-17-15,-1 17-8 0,-2-17 4 0,-2 20 4 16,-4-8 1-16,-2 2-1 0,3 2-4 0,-5 2 0 16,-1 0-5-16,-1 1 4 0,-1 1 2 0,0 1 5 15,0 2-26-15,-19-2-65 0,19-1-74 16,-26 1-88-16,26-2-58 0,-33 1-11 0,16-3 0 16,-1-1-4-16,-1-2-4 0,-3-1-35 0,2-1-55 15,-2-3-45-15,-4-3-86 0,6-1-220 0,-3-5 18 16,2 0 131-16</inkml:trace>
  <inkml:trace contextRef="#ctx0" brushRef="#br0" timeOffset="25717.31">22178 3690 4137 0,'17'-7'2'0,"1"0"5"16,-4 2 37-16,0-1 35 0,-6 1 25 0,1-2 21 15,-1 3-32-15,-5 3-35 0,0 1-34 0,-3 0-26 16,0 0 3-16,0 0 23 0,0 22 15 0,0-22 1 16,-15 32-2-16,15-8-26 0,0 3-14 0,-20 3 4 15,20 4-4-15,-14 0-1 0,14 0 10 0,-11 3-4 16,11-2 1-16,-14 0-1 0,8-1-27 0,2-1-57 16,-3-2-73-16,1-4-83 0,-2 0-83 0,3-3-64 15,-4-4-49-15,3-2-80 0,-4-4-159 0,2-7-72 16,-1-4 121-16</inkml:trace>
  <inkml:trace contextRef="#ctx0" brushRef="#br0" timeOffset="25848.79">22269 3741 3543 0,'19'-38'16'16,"-2"4"54"-16,-3 3 53 0,3 4 7 0,-3 2-14 16,-2 4-55-16,1 4-53 0,-9 6-44 0,0 2-79 15,-1 5-114-15,1 0-113 0,-4 4-38 0,0 0-24 16,0 0-95-16,0 23-176 0,0-23 75 0</inkml:trace>
  <inkml:trace contextRef="#ctx0" brushRef="#br0" timeOffset="26374.03">22577 3726 3709 0,'15'-17'37'16,"1"1"57"-16,-4 2 49 0,0-1 21 0,2-1-33 15,-4 4-53-15,-7 2-47 0,5 3-30 0,-8 3-16 16,1 0-21-16,-1 1-29 0,0 2-6 0,0 1 5 16,0 0 11-16,-20 0 5 0,20 0-4 0,-20 17-21 15,4-17-12-15,1 15 7 0,-2-15-1 0,0 21 14 16,-4-9-1-16,3 1 2 0,7-1 9 0,-3 1-1 16,0-1 15-16,6-1 12 0,4-1 8 0,-1-3 14 15,5-1 11-15,0-2 0 0,0-1 3 16,0-1 12-16,22-2 29 0,-22 0 30 0,28 0 35 15,-11 0 26-15,1 0-3 0,6-18 8 0,-4 18-4 16,-2-18-6-16,4 18 8 0,-3-23-1 0,-1 9 14 16,-4 1 13-16,2-2-3 0,-5 0 20 0,-2 2 6 15,2 2 25-15,-6 0 14 0,2 3-19 0,-4 0-34 16,-3 3-69-16,2 2-47 0,-2 2-45 0,0-1-28 16,0 2-9-16,0 0-16 0,0 0 12 0,0 0 9 15,0 20 4-15,0-20 14 0,0 31-4 0,-19-11 18 16,19 4 39-16,-18 7 46 0,18 0 55 0,-22 4 28 15,22 2-2-15,-19-2 5 0,4 2-32 0,7 2-23 16,-6-1-6-16,0 0-19 0,-1 1-6 16,-1-2-16-16,2 0-22 0,-5 0-31 0,5-2-10 15,-3 1 3-15,0 0-5 0,-4-4-5 0,5 0-3 16,-1-3-8-16,0-3 6 0,1 1 2 0,-1-3-4 16,0 1 4-16,0-3-4 0,-1-2-66 0,-1 0-61 15,-1-1-92-15,0-1-95 0,-4-1-63 0,1-3-86 16,-3-1-55-16,-2-2-24 0,0-2 4 0,0 1-2 15,0-2-32-15,-3-3-71 0,-5 0-247 0,7-5 10 16,-4 0 176-16</inkml:trace>
  <inkml:trace contextRef="#ctx0" brushRef="#br0" timeOffset="27058.82">21411 4667 4597 0,'0'-16'7'15,"0"16"55"-15,25-19 80 0,-25 19 111 0,20-21 118 16,-20 21 4-16,14-19-27 0,-14 19-87 0,0-10-121 16,0 10-64-16,12 0-57 0,-12-8-34 0,0 8-5 15,0 0 4-15,0 0 1 0,0 0 13 16,-18 26 2-16,18-11-4 0,-19 5 2 0,19 3 0 15,-12 4 0-15,12 4-5 0,-19 2 6 0,19 2-4 16,-8 0-1-16,8 2 10 0,-12-2-3 0,12 0-1 16,-2-1-3-16,2-2 2 0,-3-2-62 0,3-4-22 15,0-3-20-15,0-4-21 0,0-4 63 0,0-3 37 16,0-6 29-16,0-1 16 0,0-5-39 0,0 0-45 16,17 0-7-16,-17-17-5 0,0 17 35 0,13-28 25 15,-13 10-9-15,0-3 0 0,6-3-11 0,-6-2 4 16,0-3 5-16,0-1 4 0,0-1 12 0,0 0 11 15,0 0 0-15,0-1 0 0,8 0 4 0,-8 2-7 16,3 1 3-16,1 2 4 0,-1 2-8 16,4 4 5-16,-4 3 0 0,1 3-1 0,4 3 5 15,-3 3-12-15,-1 4-9 0,4 0-4 0,-2 4 1 16,2 1 4-16,-2 0 9 0,5 0 0 0,-1 29 5 16,4-11 0-16,-2 2-3 0,5 6 6 0,0 2-7 15,-1 2 0-15,2 1-4 0,-1 2-62 0,-3-3-10 16,-1 1-22-16,1-1-15 0,-3-3 34 0,1-3-12 15,-3-1 8-15,-1-5 11 0,-5-3 16 0,5-2 20 16,-8-5 25-16,3-1 16 0,-3-4 13 0,0-2 11 16,0-1-14-16,0 0-2 0,0 0-2 0,0-19-6 15,0 19 7-15,0-20-2 0,0 4 9 16,0-2 15-16,-14-1 10 0,14-4 14 0,0 1 7 16,0-1 2-16,0-3 1 0,0 2 2 0,0 0 7 15,19-2 12-15,-19 2 16 0,17 2 3 0,-17 1-9 16,26 3-13-16,-17 2-36 0,4 4-28 0,1 4-24 15,-2 2-16-15,4 6 4 0,-2 0 4 0,3 0 5 16,-2 29 1-16,1-7-4 0,-1 3 0 0,-1 6-11 16,-1 5-48-16,-7 4-58 0,5 1-55 0,-6 3-56 15,-5 0-26-15,0-1-54 0,0-1-83 0,0 0-85 16,-25-4-126-16,25-2-268 0,-27-6 89 0,10-5 156 16</inkml:trace>
  <inkml:trace contextRef="#ctx0" brushRef="#br0" timeOffset="27794.26">22092 4866 3236 0,'36'-20'5'0,"-7"1"34"16,-2 1 43-16,-2 3 40 0,-7-2 17 0,4 5-26 16,-11 0-43-16,-2 5-49 0,-4 2-57 0,-5 3-16 15,0 2-3-15,0 0-7 0,0 0 14 0,-22 0-15 16,22 20-12-16,-26-20 1 0,7 23 12 15,-4-8 15-15,4 1 12 0,-3-1 5 0,-1 0 11 0,5 3-2 16,-3-2 3-16,4 0 8 0,3 0-4 0,0 0 7 16,5-1 1-16,1 0 0 0,4-2 5 15,4 0 3-15,0-2-2 0,0-3 4 0,0-1 14 16,28-2 17-16,-28-1 22 0,32-2 20 0,-15-2-5 16,8 0 0-16,-3 0-7 0,3 0-2 0,-5-20 17 15,5 20 13-15,-7-21 11 0,-1 8 6 0,4-3-9 16,-6-1-7-16,-4 0 1 0,1-1-1 0,1-1-6 15,-7-1-3-15,2 3 1 0,-2 0-4 0,-3 1 12 16,2 3-9-16,-5 1-19 0,3 3-30 0,-3 4-28 16,0 2-23-16,0 1-4 0,0 2-1 0,0 0 5 15,0 0 8-15,0 30-5 0,0-13 12 0,-17 4-1 16,17 4-1-16,0 6 7 0,-25 0-4 16,25 5 3-16,-14 0-2 0,14 1 1 0,-9-1-5 15,9 1-25-15,-10-2-17 0,10-4-23 0,0-1 1 16,0-3 19-16,0-5 22 0,0-3 25 0,0-5 10 15,0-4 9-15,25-5 15 0,-25-3 14 0,30-2 18 16,-13 0 25-16,4-18 9 0,7 18 13 0,-1-32 0 16,2 11-2-16,-2-3 27 0,1-3 14 0,3-4 4 15,-3-2-5-15,1-4-8 0,-6-4-15 0,2-1 1 16,-3-4 13-16,1-1-4 0,-4-3 14 0,-5 1-6 16,1-2-13-16,-2 3-16 0,-6 2-26 0,4 2-12 15,-4 3-7-15,-3 4-8 0,1 7-6 16,-4 4 2-16,-1 6-18 0,2 5-15 0,-2 3-14 15,0 7-19-15,0-1-16 0,0 6-6 0,0-1 1 16,0 1 8-16,0 0 8 0,-17 0 13 0,17 27-7 16,-20-9 1-16,20 6 4 0,-31 8-6 0,14 6 5 15,-5 6-1-15,5 5-2 0,4 4 5 0,-2 3-1 16,-1-1 3-16,2 1-5 0,5 0-8 0,-3-3-39 16,-1-1-32-16,4-1-39 0,-2-6-41 0,2-2 7 15,3-3 2-15,-2-6 36 0,5-5 45 16,1-6 37-16,2-4 32 0,0-7 8 0,0-2 10 15,30-3-7-15,-30-4 0 0,31-3-2 0,-10 0-10 0,1 0 8 16,0 0-55-16,3 0-103 0,-5 0-145 16,5-17-134-16,-5 17-69 0,-5-20-30 0,2 8-13 15,-3-5-33-15,-3-1-66 0,-1-3-220 0,-1-4 56 16,-8 0 164-16</inkml:trace>
  <inkml:trace contextRef="#ctx0" brushRef="#br0" timeOffset="28365">22378 4846 3288 0,'-8'0'37'0,"3"19"52"0,5-19 74 16,0 0 80-16,0 0 31 0,31 0 19 0,-31 0-20 15,25 12-40-15,-8-12-36 0,-1 0-56 16,3 0-46-16,-2 0-38 0,6 0-23 0,-1 0-23 16,2 0 0-16,1 0-7 0,3 0-11 0,3 0 11 15,0 4-8-15,-1-4 8 0,1 0 3 0,-2 0-7 16,2 5 0-16,-3-5-6 0,-3 0-1 0,0 0 8 15,-6 0-1-15,5 0 1 0,-5 0 2 0,-3-15-6 16,-2 15 3-16,-2 0 37 0,-6 0 38 0,2 0 37 16,-3-12 28-16,-4 12-21 0,-1 0-32 0,2 0-30 15,-2 0-23-15,0 0-2 0,0 0-9 0,0 0 12 16,0 0 8-16,0 0 12 0,0 0 19 0,0 0-3 16,0 0 2-16,0 0-7 0,0 0-5 0,0 0-3 15,0 0-2-15,0 0-6 0,0 0-9 16,0 0-9-16,0 0-11 0,0 0-10 0,0 0-9 15,0 0-11-15,0 0 0 0,0 0 0 0,0 0 4 16,0 0 9-16,0 18 1 0,0-18-1 0,0 23 1 16,0-6-3-16,0 2-4 0,0 4 5 0,0 3-1 15,0 0-2-15,0 2 1 0,0 1-3 0,0 2-1 16,0-1 5-16,0 0-1 0,0 1 3 0,0 0 3 16,0-3-6-16,0-2 2 0,0 0-2 0,0-3-3 15,0-3 2-15,0-4 3 0,0-2 0 0,0-5 3 16,0 0 12-16,-13-5 1 0,13-1 5 0,0-3 7 15,0 0-3-15,0 0-4 0,0 0-10 16,0-20-10-16,0 20-3 0,0-23-5 0,0 7 7 16,0-5-6-16,0-3-18 0,21-2-21 0,-21-2-12 15,15 1-11-15,-15-3 15 0,17 2 23 0,-9 1-7 16,4 2-3-16,2 3-17 0,-1 2-21 0,1 3-11 16,-3 2-27-16,2 3-62 0,0 1-79 0,1 5-91 15,-3 0-60-15,-2 5-22 0,2 1 3 0,0 0 16 16,-3 0 13-16,1 18 6 0,-1-18-5 0,1 30-60 15,-3-10-205-15,2 0 2 0,-3 0 107 0</inkml:trace>
  <inkml:trace contextRef="#ctx0" brushRef="#br0" timeOffset="28637.06">23426 5142 4261 0,'18'-7'1'16,"-2"0"23"-16,-1 1 82 0,-1-2 91 0,2 1 105 16,-5 0 81-16,-5 2-19 0,2 1-66 0,-7 2-99 15,-1 1-110-15,0-1-65 0,0 2-41 0,0-1-11 16,0 1 3-16,0 0-9 0,0 0 17 0,-20 18 12 16,20-18-3-16,-19 26 11 0,19-7-10 0,-21 4-3 15,7 5 10-15,1 2-15 0,2 6-62 0,2 2-65 16,9 5-64-16,-12 3-65 0,12-2-11 15,-11 2-16-15,6-4-38 0,4-2-39 0,-3-5-52 16,-3-6-51-16,5-6-72 0,-4-7-216 0,0-9 30 16,1-7 131-16</inkml:trace>
  <inkml:trace contextRef="#ctx0" brushRef="#br0" timeOffset="28791.23">23638 4830 4582 0,'22'-24'1'15,"-3"4"0"-15,-2 2 0 0,-2 3 1 0,-4 1 0 16,3 0-1-16,-9 7-7 0,1 2-48 0,-6 3-77 0,0 1-99 16,0 1-80-16,0 0-37 0,0 0-33 15,0 19-53-15,0-19-248 0,0 27-64 0,0-8 105 16</inkml:trace>
  <inkml:trace contextRef="#ctx0" brushRef="#br0" timeOffset="29125.57">23846 4915 3192 0,'6'-14'57'0,"1"1"69"0,-4 2 97 0,5 1 81 15,-4 0 19-15,1 4-2 0,0 1-28 0,-4 1-14 16,-1 2-1-16,3 1 6 0,-3 1-26 0,0 0-43 15,0-1-66-15,2 1-71 0,-2 0-47 0,0 0-29 16,0 0-11-16,0 0-14 0,0 0 6 0,0 0 2 16,0 0 7-16,0 19 14 0,0-19-3 0,0 26 2 15,0-8-9-15,0 6 4 0,0 4 0 0,0 3 2 16,0 3 2-16,0 0-10 0,0 5 0 0,0 0 1 16,0 3 5-16,18 1 8 0,-18 1-48 0,16 1-88 15,-16-1-99-15,15 2-85 0,-15-5-33 16,13-2 16-16,-13-4 0 0,0-3-25 0,0-8-30 15,0-6-17-15,0-6 3 0,0-4-40 0,0-8-200 16,0 0-90-16,0-27 92 0</inkml:trace>
  <inkml:trace contextRef="#ctx0" brushRef="#br0" timeOffset="29333.66">24073 5011 4063 0,'11'-33'54'0,"1"2"72"0,1 2 83 15,1 5 103-15,-2-2 83 0,-4 6 64 0,-1 2-4 16,-3 7-67-16,-1 3-126 0,-2 3-140 0,2 3-92 15,-3 1-43-15,0 1-10 0,0 0 2 16,0 18 14-16,-28-18 6 0,28 32-1 0,-37-9 6 16,14 4-2-16,-5 4 4 0,-5 4 1 0,-5 1-7 15,2 4 3-15,-1 0-3 0,-8-1-35 0,0 3-83 16,-5-2-120-16,-3 0-155 0,3 2-92 0,-1-2-31 16,-3 1-18-16,3-2-1 0,4-2-38 0,2-3-93 15,5-1-230-15,7-7 114 0,4-4 167 0</inkml:trace>
  <inkml:trace contextRef="#ctx0" brushRef="#br0" timeOffset="33985.86">14294 9550 2191 0,'0'0'19'0,"0"3"3"0,0-3-3 0,0 1 10 15,0 0-8-15,0-1 8 0,0 0 24 0,0 0 10 16,0 0 2-16,0 0 7 0,0 0-7 0,0 0-13 16,0 0-8-16,0 0-14 0,0 0-16 0,0 0-9 15,0 0-3-15,0 0-2 0,0 1 4 0,0-1 12 16,0 0 12-16,0 0 14 0,0 0 12 0,0 1 8 16,0-1 0-16,0 0-3 0,0 0 1 0,0 0-8 15,0 0 2-15,0 0-1 0,0 0 3 0,0 0 2 16,0 0-3-16,0 0-4 0,0 0-8 0,0 0-11 15,0 0-7-15,0 1-9 0,0-1-8 16,0 0-3-16,0 0-7 0,0 0 1 0,0 2-1 16,0-2-2-16,0 0 3 0,0 0 0 0,0 1 9 15,0 1 19-15,0-2 21 0,11 2 12 0,-11 0 1 16,17 1-10-16,-3 0-11 0,6 0 2 0,3 1 4 16,2-2 6-16,1 0 2 0,10 1-3 0,0-2-4 15,6 1-2-15,3-2-7 0,0 0-3 0,8 0-6 16,4 0-6-16,4 0 1 0,4 0 2 0,1 0-2 15,7 0 11-15,2-17 1 0,1 17-7 0,2-13 1 16,2 13-13-16,-2-16-12 0,1 7 0 0,-1-1 29 16,-4 1 30-16,-2-1 45 0,-4-1 23 0,-8 1 3 15,-5 0 10-15,-12 0-16 0,-2 1 3 0,-9 0-3 16,-7 1-14-16,-5 0-7 0,-4 1-13 16,-7 2-27-16,-3 1-28 0,-1 1-25 0,-2 0-46 15,-1 2-104-15,-2 0-106 0,0 0-104 0,0 0-82 16,0 1-68-16,0 0-86 0,0-3-99 0,-24 3-281 15,24-4 60-15,-26-1 191 0</inkml:trace>
  <inkml:trace contextRef="#ctx0" brushRef="#br0" timeOffset="35001.65">17476 9521 2457 0,'0'0'12'0,"0"12"-5"0,0-12-9 0,0 0 6 16,11 0-18-16,-11 4 23 0,0-4 26 0,0 0 15 15,0 6 23-15,0-5-4 0,0 1 4 0,0-1-2 16,4 2-6-16,-4-3-7 0,0 1-12 0,0-1-9 16,0 0 5-16,0 0 13 0,0 2 15 0,0-2 18 15,0 0 13-15,0 0 12 0,0 0 1 0,0 0 2 16,0 0-12-16,0 0-13 0,0 0-15 15,25 1-23-15,-25 0-4 0,28-1 4 0,-1 1 14 0,-1 0 13 16,5-1 14-16,2 0 6 0,2 0-1 0,9 0 0 16,1 0-19-16,4 0-13 0,7 0-11 15,6 0-1-15,7 0 0 0,13-16-13 0,5 16-9 16,15 0-20-16,9-14-9 0,11 14 25 0,7-10 27 16,15 10 17-16,4-10 13 0,10 10 0 0,-1-7 6 15,-2 7 13-15,0-6 22 0,-1 3 22 0,-10 1 11 16,-2 2 30-16,-12-2 24 0,-13 0 1 0,-6 0-1 15,-13 1-15-15,-14-2-25 0,-16 0-19 0,-15 0-10 16,-10 0-24-16,-12 0-20 0,-6-1-24 0,-8 3-32 16,-7-1-23-16,-6-1-13 0,3 3-11 15,-7-1-5-15,1 1-1 0,-1-1-4 0,0 1-2 16,0 0-14-16,0 0-35 0,0 0-39 0,0-1-31 16,0 1-25-16,0 0-5 0,0 0 0 0,0 0-8 15,-14 0-10-15,14 0-20 0,0 0-43 0,0 0-54 16,0 0-52-16,0 0-27 0,0 0-4 0,0 0-14 15,0 0-39-15,0 0-71 0,0 0-60 0,-8 0-160 16,8 0-109-16,0 0 160 0</inkml:trace>
  <inkml:trace contextRef="#ctx0" brushRef="#br0" timeOffset="36717.71">14334 10256 1692 0,'-6'0'24'0,"-2"0"21"16,5 0 4-16,0 0 6 0,1 4-8 15,1-4 1-15,1 0 8 0,0 0 9 0,0 0-5 16,0 0-9-16,0 1 17 0,0 1 15 0,0-1 16 15,0 2 6-15,0-1-9 0,17 0-10 0,-17 2-4 16,0 1 3-16,19-1 3 0,-19-1-4 0,14 1-1 16,-14 0 2-16,12-1-10 0,-12-1 7 0,8-1 0 15,-2 2 1-15,-3-3 13 0,-1 1 1 0,1 0-2 16,-3-1 4-16,1 1-6 0,2 0 0 0,4-1-2 16,-4 0-4-16,3 0-8 0,0 0-8 0,0 0-4 15,5 0-4-15,0 0-3 0,0 0-2 0,1 0-2 16,5 0 7-16,-1 0 6 0,6-13 3 0,-1 13 6 15,4 0 8-15,0 0 0 0,3 0 8 0,-2 0 1 16,2 0-4-16,-1 0 12 0,2 0 5 16,1 0 1-16,-1 0-9 0,2 0-12 0,3 0-13 15,4 0-1-15,-3 0 4 0,1 0 4 0,3 0-4 16,-2 0-9-16,3 0-16 0,-2 0-11 0,2 0-3 16,-4 0 5-16,7 0-12 0,-4 0-1 0,3 0-7 15,3 0 0-15,3 0 37 0,2 0 12 0,3 0-1 16,-5 0-3-16,4 0-32 0,3 0-12 0,1 0-3 15,-2 0-11-15,5 0 0 0,2 0-2 0,-1 0 4 16,5 0 7-16,-1 0 7 0,0-14 12 0,-2 14 7 16,0 0-1-16,1-10-5 0,-4 10-8 0,-1-10-4 15,4 10 3-15,-5-10 6 0,2 5-6 0,2 1 0 16,-1-2-7-16,4 1-3 0,0 0-1 16,2 1-3-16,3-1-3 0,1 1 2 0,6 2 4 15,-5 0-2-15,0 0 3 0,4 1-3 0,-2 0-4 16,-6 1 2-16,4 0-3 0,-6-1 1 0,-3 1 0 15,0 0 2-15,-1 0 4 0,-4-1-2 0,-1 1 6 16,2-2 1-16,1 2-5 0,-2-1 0 0,-1 1-9 16,3-1-3-16,0 0 1 0,0 0-5 0,1 0-2 15,1 1-4-15,-2 0-2 0,1 0 3 0,1 0 2 16,1-2 1-16,-1 2-2 0,-1 0 0 0,1-1-2 16,1 0-1-16,-5-1 3 0,-4 1 0 15,1 0 0-15,-6 0 2 0,-4-2-2 0,-5 2 3 16,-4 0-1-16,-2-1 4 0,-10 1 3 0,-1 0 0 15,-5 0 5-15,-1 1-1 0,-7-1 2 0,-1 1-1 16,-4 0-3-16,-2 0-7 0,-2 0-3 0,3 0-3 16,-3 0-1-16,0 0 3 0,0 0-2 0,0 0 0 15,0 0 2-15,0 0-6 0,0 0-3 0,0-1-12 16,0 1-60-16,0 0-61 0,0-2-91 0,0 2-110 16,0 0-117-16,0 0-133 0,-12 0-60 0,12 0-30 15,0 0-22-15,0 0 17 0,-10 0-98 0,1 0-186 16,1 0 198-16</inkml:trace>
  <inkml:trace contextRef="#ctx0" brushRef="#br0" timeOffset="44150.16">14387 11782 3260 0,'0'3'-4'16,"0"1"-4"-16,0-3-2 0,0 1 1 0,0-2 3 15,0 0 4-15,12 0 3 0,-12 0 14 0,0 0 29 16,0 0 28-16,0 0 32 0,0 0 17 0,0 0-11 16,0 0-11-16,0 0-15 0,0 0-17 0,0 0 8 15,0 0 0-15,10 0-1 0,-10 0-4 0,6 0-21 16,3 0-17-16,2 0-11 0,8 0-6 0,1 0 15 16,11 0 18-16,8 0 14 0,1 0 3 15,13 0 2-15,1 0 4 0,11 0 4 0,5 12-1 16,13-12-17-16,7 0-18 0,12 0-22 0,13 0 12 15,9 0 26-15,10 0 20 0,11 0 16 0,6 0-4 16,7 0-4-16,4 0-13 0,-4 0-8 0,2-12-7 16,-3 12 7-16,0 0 0 0,-4 0 6 0,-4-8 9 15,-4 8-8-15,-13-5 15 0,-5 5 19 0,-11-7 5 16,-7 2-3-16,-13 0-13 0,-11-1-11 0,-12 1-1 16,-12-1 13-16,-13-1 16 0,-8 2-1 0,-8 0-17 15,-9 2-32-15,-9 0-23 0,-5 0-28 16,-3 1-8-16,-6 2-25 0,0 0-31 0,0 0-38 15,0 0-56-15,0 0-83 0,0 0-112 0,0-2-89 16,0 2-57-16,-15 0-4 0,15 0-1 0,-14 0-30 16,1 0-73-16,-5 0-230 0,1 0-40 0,-13 0 159 15</inkml:trace>
  <inkml:trace contextRef="#ctx0" brushRef="#br0" timeOffset="47115.65">12647 11219 3106 0,'0'-10'32'0,"0"1"35"15,0-1 44-15,0 2 44 0,0-2 19 0,0 3 10 16,0 1-2-16,0 2-4 0,0 1-17 0,0 0-11 15,0 1-4-15,0 1-9 0,0-1-15 0,0 1-16 16,0 0-21-16,0 1-7 0,0-1-5 0,0 1-6 16,0 0-11-16,0 0-17 0,0 0-11 0,0 0-12 15,0 0-9-15,0 0-7 0,0 0 65 0,0 0 88 16,0 25 31-16,0-10 10 0,0 4-65 0,0 4-80 16,0 2 10-16,0 7 41 0,0 3 37 0,0 1 21 15,0 4-8-15,0 0-12 0,0 5-16 0,0 1 9 16,0 8-12-16,0 2-19 0,0 5-18 0,0 3-29 15,0 4-6-15,0 0-11 0,0-1 12 16,0 3 6-16,-14-6-2 0,14-5-6 0,0-3-11 0,0-7-12 16,0-5-2-16,-14-6-1 0,14-4-4 15,-8-4-5-15,8-4-5 0,0-5-2 0,-6-4-4 16,3-2 9-16,1-5 1 0,-2-2 0 0,4-3 4 16,0-3 0-16,-2-2 2 0,2 0 2 0,0 0-16 15,0 0-85-15,0 0-122 0,0 0-164 0,0-15-212 16,0 15-127-16,0-18-39 0,0 3-29 0,0-2 5 15,0-1-108-15,0-4-196 0,0-3 190 0</inkml:trace>
  <inkml:trace contextRef="#ctx0" brushRef="#br0" timeOffset="47738.7">12608 11132 2503 0,'2'0'49'0,"2"-12"33"0,-2 12 40 16,-1 0 37-16,1 0-10 0,1 0 4 0,-3 0-5 0,0 0-4 16,0 0-12-16,0 0-14 0,0 0-22 15,0 0-20-15,0 0-27 0,0 0-20 0,0 0-9 16,0 0 10-16,0 0 35 0,0 0 37 0,0 0 12 16,-28 17-1-16,13-17-25 0,-4 18-21 0,-1-6 8 15,-7 2-8-15,0 1-11 0,-3 0-12 0,-3 2 3 16,1 2 3-16,-2 1 14 0,-7-1 1 0,4 2-22 15,-5-1-14-15,2 1-15 0,-2 1-9 0,0-2-3 16,5-2 0-16,-2-1-4 0,6-2 7 0,2 0-9 16,3-2-3-16,8-2 6 0,2-2-3 0,4-1 9 15,3-2 1-15,3 0-3 0,0-2 0 16,7-1-5-16,-1-2 10 0,2 1-1 0,-1-1 5 0,1-1 5 16,0 0-13-16,0 0 8 0,0 0-19 15,0 0-52-15,0 0-43 0,0 0-68 0,0 0-68 16,0 0-71-16,0 0-100 0,0 0-87 0,0-14-99 15,0 14-137-15,0 0-62 0,0-17 146 0</inkml:trace>
  <inkml:trace contextRef="#ctx0" brushRef="#br0" timeOffset="48683.12">11866 11399 3226 0,'11'-3'20'0,"-3"0"18"15,1 0 45-15,-4 1 52 0,-2-2 43 0,2 1 36 16,-1 0-1-16,-2 1-16 0,-2 2-35 0,0 0-31 16,0 0-22-16,0 0-19 0,1 0-19 0,-1 0-24 15,2 0-21-15,-1 0-17 0,-1 0-8 0,0 0 0 16,0 0 1-16,0 0 1 0,0 0-2 0,0 0 2 15,0 0 4-15,0 0 0 0,4 0 0 0,-4 0 57 16,0 0 93-16,0 15 33 0,0-15 21 16,0 12-48-16,0-4-75 0,0 1 33 0,0 2 15 15,0 1 3-15,0 0-7 0,0 0-47 0,0 2-8 16,-13 0 16-16,13 2-11 0,0 0-11 0,0 0-19 16,-11 3-21-16,11-1 2 0,0 2 3 0,-8 0 1 15,8 1 6-15,-4 1-2 0,1 1-3 0,3 2 3 16,-2 2-2-16,1 1-7 0,1 3-5 0,-2 1-9 15,2 4-7-15,0 1 10 0,0-1 9 0,0 0 9 16,0 0 16-16,0-1 0 0,0 1 5 16,0-3-1-16,19 1-11 0,-19-3-7 0,0 1-9 0,0-2-13 15,12-2 1-15,-12-1 9 0,0 0 8 16,0-1 17-16,5-2 2 0,-5 0-5 0,0-1-7 16,0 0-10-16,0-1-6 0,0 1-9 0,0-1-5 15,0 0-1-15,0-2-2 0,-16 0 7 0,16 0-4 16,0-1-5-16,0 0-2 0,0 0-5 0,-15-1 0 15,15 1-2-15,0 1 1 0,-7-2-1 0,7 0 0 16,-6-3 0-16,6 1 0 0,-3-2 0 0,0-2 0 16,3 0 0-16,-3-2 0 0,-2 0 0 0,4-2 0 15,1 0 0-15,-3 0 0 0,3-1 0 0,-2-1 0 16,1 0 0-16,1-2 0 0,-2 0 0 0,0 2 0 16,1-3 0-16,1 1 0 0,0-2 0 15,-3 2 0-15,3-1 0 0,-2 1 0 0,1-3 0 16,1 2 0-16,0-1 0 0,-2 0 0 0,2 1 0 15,0 0 0-15,0-1 0 0,-1-1 0 0,1 0 0 16,0 0 0-16,0 1 0 0,0-2 0 0,-2 1 0 16,2 0 0-16,-2-1 0 0,2 0 0 0,0 0 0 15,0 0 0-15,0 0 0 0,0 0 0 0,0 0 0 16,0 0 0-16,0 0 0 0,0 0 0 0,0 2 0 16,0-2 0-16,0 0 0 0,0 0 0 0,0 0 0 15,0 0 0-15,0 0 0 0,0 0 0 0,0 0 0 16,0 0 0-16,0 0 0 0,0 0 0 15,0 0 0-15,0 0 0 0,0 0 0 0,0 0 0 16,0-17 0-16,19 17 0 0,-19-20 0 0,25 6 0 0,-6-3 0 16,1-4 0-16,6-2 0 0,4-3 0 15,1-3 0-15,4-3 0 0,4 2 0 0,2-2 0 16,4 0 0-16,1 2 0 0,7 1 0 0,0 2 0 16,-1 2 0-16,4 4 0 0,-1-1 0 0,-3 3 0 15,-7 2 0-15,-3 2 0 0,-4 1 0 0,-7 3 0 16,-7 2 0-16,-3 1 0 0,-7 2 0 0,-8 2 0 15,6 0 0-15,-9 2 0 0,2 1 0 0,-5 0 0 16,2 0 0-16,-2 1 0 0,0 0 0 0,0 0 0 16,0 0 0-16,0 0 0 0,0 0-111 0,0 0-140 15,0 0-157-15,0 0-240 0,-22 0-99 16,22 0-47-16,-14 0-98 0,14 0-58 0,-20 0-241 16,9 0 189-16</inkml:trace>
  <inkml:trace contextRef="#ctx0" brushRef="#br0" timeOffset="50272.21">12684 11112 2332 0,'0'0'24'16,"0"0"11"-16,0 0 11 0,0 0 19 0,0 0-3 15,0 0 11-15,0 0 13 0,0 0 4 0,0 0 6 16,0 0 8-16,0 0 13 0,0 0 20 0,0 0 17 16,0 0 7-16,0 0 2 0,0 0-13 15,0 0-16-15,0 0-6 0,0 0-19 0,0 0-3 16,0 0-11-16,0 0-31 0,0 0-17 0,0-18-26 15,0 18-17-15,0-17-2 0,0 5 7 0,14-1 17 16,-14-3 6-16,0-2 6 0,0-2 8 0,13-1-6 16,-13-1 11-16,7-1 19 0,-7-3 4 0,11 0 6 15,-6-1 4-15,4 1-14 0,-6-2 4 0,7 0 4 16,-6-1-5-16,4 1 2 0,0-1-18 0,0-1-13 16,-1-1-18-16,4 0-4 0,-5-3-5 0,7 1-4 15,-2-3 3-15,-2-2 6 0,3-2-13 0,1-1-5 16,-2-4 1-16,4 0-5 0,-1-3 20 0,2-2 15 15,-1-1-5-15,1-2 1 0,-4 1-6 16,7-1-12-16,-2-2-6 0,0 0-4 0,2 1 72 16,-2 0 71-16,1 3 32 0,4-2 7 0,-2-1-67 15,3-1-75-15,-1-1-23 0,-2 0 0 0,7-2 5 16,-7-3 4-16,6-1-6 0,-4 0-1 0,3 1-8 16,-3 1-3-16,2 2 4 0,4 0-6 0,-4 4 6 15,2 3 0-15,-1-1 6 0,0 4 12 0,0 0 9 16,-2-1 8-16,2 1-2 0,-5 1-5 0,2-3-14 15,-2 2-1-15,-2 1 0 0,3-2 5 0,-6 1 14 16,-2 3-11-16,-1 0 4 0,2 5-17 0,-2 0-4 16,1 5 7-16,-4 2 5 0,3 5 3 15,-1 2 7-15,-1 3 12 0,2 4-6 0,-1 1 5 16,-2 3-16-16,-1 2-17 0,0 3-5 0,-2 3-7 16,-4 0-1-16,2 4-4 0,-1 0-6 0,-1 0-1 15,-1 3-2-15,-1 0-3 0,0 0 1 0,0 0-18 16,0 0-49-16,0 0-51 0,0 0-69 0,0 0-87 15,0 0-106-15,0 0-111 0,0 0-55 0,0 0 18 16,0 0 48-16,0 12 40 0,-15-12-10 0,15 0-75 16,-16 10-133-16,4-10-191 0,-2 0 138 0</inkml:trace>
  <inkml:trace contextRef="#ctx0" brushRef="#br0" timeOffset="50671.65">13376 7868 3924 0,'-6'8'6'0,"2"-8"3"0,2 0 27 16,2 0 35-16,0 0 30 0,0 0 40 0,0 0 19 15,0 0 22-15,0 0 14 0,0 0 15 0,0 0 5 16,0 0 15-16,0 0-5 0,12 0-41 0,-12 0-51 16,0 0-62-16,16 0-46 0,-16 0-15 0,17-14 0 15,-3 14 3-15,3-13 20 0,6 13 27 0,2-22 22 16,6 9 30-16,7-3 10 0,-3-1-4 0,4 0 13 15,0-3-7-15,4 0 14 0,1 0 18 0,-1 0 7 16,-2 2 17-16,-3-1-7 0,1 2-1 16,-5 0-45-16,1 3-47 0,-9 3-40 0,0-1-41 15,-6 4 0-15,2 1 0 0,-5 1 0 0,-4 2 0 16,-4 1 0-16,0 0 0 0,-2 3 0 0,-1 0 0 16,-5 0 0-16,-1 0 0 0,0 0 0 0,0 0 0 15,0 24 0-15,0-8 0 0,0 4 0 0,0 4 0 16,0 4 0-16,0 4 0 0,0 3 0 0,0 2 0 15,0-1 0-15,-14 1 0 0,14 1 0 0,0 2-17 16,-12 0-85-16,12 2-103 0,-11 2-116 0,11 1-136 16,-8 1-111-16,8-1-62 0,-7 3-20 0,7-4-9 15,0 1 18-15,0-2-26 0,0-2-225 0,0-6-24 16,0-1 180-16</inkml:trace>
  <inkml:trace contextRef="#ctx0" brushRef="#br1" timeOffset="59608.02">12453 10971 2042 0,'6'0'45'0,"-3"0"22"0,-1 0 25 0,-1 0 26 15,1 0-21-15,-2 0 5 0,0 0 6 0,0 0-4 16,0 0-1-16,0 0-5 0,0 0-17 0,0 0-7 16,0 0-8-16,0 0-14 0,0 0-5 0,0 0-2 15,0 0 13-15,0 0 35 0,0 0 29 0,0 0 4 16,0 20-18-16,0-20-31 0,-16 16-6 15,16-16 0-15,0 23-3 0,-12-8-12 0,12 2-23 16,0 0 6-16,-8 2 6 0,8 2 7 0,0 2 1 16,-8 0-17-16,8 0-13 0,0 0-5 0,0 0-9 15,0-1-2-15,0-2-3 0,0-1-2 0,0-2-4 16,0-2 1-16,0-2 1 0,0-2 0 0,0-3 1 16,0 0-35-16,0-4-21 0,0-1-26 0,0-1-33 15,0-2-11-15,0 0-40 0,0 0-46 0,0 0-61 16,0 0-78-16,0 0-137 0,0 0-217 0,0-16-37 15,0 16 124-15</inkml:trace>
  <inkml:trace contextRef="#ctx0" brushRef="#br1" timeOffset="61475.66">12450 10921 1836 0,'0'0'62'0,"0"0"46"0,0-1 33 0,0 1 41 16,0 0-27-16,0-1-9 0,0-1 3 0,0 2-8 15,0 0-1-15,0-1-6 0,0 1-8 0,0-1-4 16,0 1-15-16,0 0-14 0,0 0-9 0,0-2-12 16,0 2-10-16,0 0-6 0,0 0-12 0,0 0-11 15,0 0-6-15,0 0-13 0,0 0-5 0,0 0-5 16,0 0-8-16,0 0 2 0,0 0-3 15,0 0 3-15,0 0 48 0,0 14 20 0,0-14 8 0,0 10 14 16,0-10-28-16,-20 12-5 0,20-4 7 0,-17 1-8 16,17 0-2-16,-19-1-8 0,19 0 3 15,-19 2 13-15,7-1-1 0,1-1 4 0,0 0-6 16,-1 0-12-16,-1 0 11 0,2 0 0 0,1 0-8 16,-3 1-5-16,2-2-19 0,2 0-8 0,-2 3-3 15,-3-3-3-15,2 2-1 0,1 0-1 0,-2 0 2 16,-1 0 16-16,1 2 60 0,-5-1 17 0,1 2 11 15,-1 0-9-15,-2 1-55 0,-1-1-7 0,0 0 12 16,-3 2 12-16,1-2 6 0,-2 3 2 0,0-2-21 16,2 1-19-16,-3 0-10 0,-2-2-13 0,3 1-4 15,0 0 3-15,-3-1 1 0,3-1-8 0,2 1 4 16,0-3-1-16,0 2-6 0,1-3 10 16,2 1-4-16,-1-3-11 0,4 1 8 0,0 0-11 15,0-3 8-15,5 1 6 0,-1-2-7 0,7 0 1 16,-2-1-4-16,5-1-1 0,0 0 22 0,2 0 39 15,1 0 10-15,0-1 14 0,0 0-9 0,0 2-21 16,0-2-10-16,0 0-11 0,0 0-15 0,0 0-7 16,0 0-4-16,0 0-3 0,0 0 0 0,0 0-1 15,0 0-3-15,0 0 0 0,0 0 3 0,0 0 2 16,0 0-2-16,0 0 0 0,0 0 3 0,0 0-4 16,0 0 7-16,0 0 3 0,0 0-3 0,0 0-3 15,0 0 0-15,0 0-4 0,0 0 1 0,0 0 3 16,0 0-1-16,0 0 5 0,0 0 0 15,0 0 4-15,0 0-4 0,0 0-8 0,0 0 4 16,0 0-2-16,0 0 2 0,0 0 5 0,0 0-3 16,0 0 1-16,0 0-2 0,0 0 0 0,0 0 0 15,0 0-1-15,0 0 3 0,0 0 2 0,0 0-4 16,0 0 0-16,0 0-4 0,0 0-3 0,12 0 5 16,-12 0-2-16,0 0-1 0,0 0 4 0,0-12-4 15,9 12-1-15,-9 0 4 0,0 0-2 0,0 0 1 16,0 0 2-16,7 0 8 0,-7 0 11 0,0 0 10 15,0 0 3-15,0 0 3 0,0 0 3 0,0 0-1 16,0 0 4-16,0 0-2 0,0 0-12 0,0 0-6 16,0 0-11-16,0 0-6 0,0 0-2 15,0 0-4-15,0 0 1 0,0 0-5 0,0 0 0 16,0 0-1-16,0 0-2 0,0 0-4 0,0 0 0 16,0 0-6-16,0 0-1 0,0 0 10 0,0 0 3 15,0 0 7-15,0 13 10 0,0-13-5 0,0 19-1 16,0-6 2-16,0 1-10 0,0 3 6 0,0 0-2 15,-13 1-5-15,13-1 11 0,0 2-6 0,0 1 7 16,0 0 1-16,-9 0-4 0,9 4 5 0,0-1-7 16,-6 1-1-16,6 3-1 0,-3 0 1 0,-2-1 2 15,2 3 1-15,3 1 1 0,-3-3 1 0,-2-1-1 16,0-1 7-16,1 0 26 0,-1-2 19 16,0-2 3-16,1 0-3 0,2-1-19 0,-1 0-20 15,2-1 11-15,-1 1 7 0,-1-3 3 0,3 1 10 16,0-1-8-16,0 2-1 0,0-2-6 0,0-1-4 15,0 1 6-15,0 0-1 0,0 0-1 0,15 0-9 16,-15-3-9-16,0 0 0 0,0 3 10 0,0-3 3 16,11 1-4-16,-11-2-11 0,0 0-12 0,0-1-5 15,0 1 0-15,0 0 0 0,0-1 0 0,0 0 0 16,0-1 0-16,0 2 0 0,0-1 0 0,0 1 0 16,0 0 0-16,0-2 0 0,0 1 0 0,0 1 0 15,-12 0 0-15,12 0 0 0,0-2 0 16,0-3 0-16,0 2 0 0,0 0 0 0,0-1 0 15,0-1 0-15,0 1 0 0,0-2 0 0,0 2 0 16,0-1 0-16,0 0 0 0,12-1 0 0,-12 1 0 16,0-1 0-16,0 0 0 0,0 0 0 0,0 0 0 15,0 1 0-15,0-1 0 0,0 0 0 0,8 0 0 16,-8-1 0-16,0 0 0 0,0 0 0 0,0 0 0 16,0 0 0-16,0 0 0 0,0-1 0 0,0 3 0 15,0 0 0-15,0 0 0 0,0 2 0 0,0 0 0 16,0 1 0-16,0 0 0 0,0 2 0 15,0-2 0-15,0-1 0 0,0 1 0 0,0-1 0 16,0-2 0-16,-14 0 0 0,14 0 0 0,0-2 0 16,0-2 0-16,0 1 0 0,0-1 0 0,-9-2 0 15,9 1 0-15,0-1 0 0,0-1 0 0,-2-1 0 16,2 3 0-16,0-3 0 0,0 1 0 0,0 1 0 16,0 0 0-16,0 0 0 0,0 0 0 0,0-1 0 15,0 2 0-15,0-1 0 0,0-1 0 0,0 0 0 16,0 1 0-16,0-2 0 0,0 0 0 0,0 1 0 15,0-1 0-15,0 0 0 0,0 0 0 0,0 1 0 16,0-1 0-16,0 0 0 0,0 0 0 0,0 0 0 16,0 0 0-16,0 0 0 0,0 0 0 0,0 0 0 15,0 0 0-15,0 0 0 0,0 0 0 0,0 0 0 16,0 0 0-16,0 0 0 0,0 0 0 16,0 0 0-16,0 0 0 0,0 0 0 0,0 0 0 15,0 0 0-15,0 0 0 0,0 0 0 0,0 0 0 16,0 0 0-16,0 0 0 0,0 0 0 0,0 0 0 15,0 0 0-15,0 0 0 0,0 0 0 0,0 0 0 16,0 0 0-16,0 0 0 0,0 0 0 0,0-11 0 16,0 11 0-16,0 0 0 0,0-11 0 0,0 3 0 15,0 0 0-15,0-4 0 0,17-1 0 0,-17-3 0 16,16-3 0-16,-16-2 0 0,18-3 0 0,-5-3 0 16,1-3 0-16,3-3 0 0,-3 3 0 15,3-1 0-15,-3 0 0 0,1 2 0 0,-1 5 0 0,2-1 0 16,-4 3 0-16,4 5 0 0,-1 0 0 15,-1 1 0-15,6 3 0 0,-2-1 0 0,-1 4 0 16,1 0 0-16,-2 1 0 0,-1 1 0 0,-2 1 0 16,-1 2 0-16,-6-1 0 0,2 3 0 0,-3-1 0 15,-4 1 0-15,4 3 0 0,-5-2 0 0,0 1 0 16,0 1 0-16,0 0 0 0,0 0 0 0,0 0 0 16,0 0 0-16,0 0-30 0,0 0-136 0,0 0-163 15,0 0-251-15,0 0-225 0,0 0-53 0,-12 0-99 16,12 0-74-16,0 0-183 0,-14 12 191 0</inkml:trace>
  <inkml:trace contextRef="#ctx0" brushRef="#br1" timeOffset="64400.17">11470 13161 3422 0,'10'-8'36'15,"-6"2"17"-15,6-2 39 0,-4 3 47 0,0-2 14 16,-1 1 11-16,-1 0-14 0,1 2-34 16,-2 0-40-16,-3 1-24 0,0 1-25 0,0 0-15 15,0 0-9-15,0 1-4 0,0 0-3 0,-26-1 4 16,26 2 2-16,-36 0-3 0,10 0-1 0,-5 0 3 16,0 0-4-16,-5 24-1 0,2-24 7 0,-2 25-3 15,7-10-1-15,-1 1 1 0,8 1-1 0,2 0-2 16,5 0-2-16,5 1 7 0,4-3-5 0,6 1 6 15,0-3 10-15,0-1 13 0,0 0 23 0,30-3 14 16,-30 0 18-16,32-3 2 0,-15-1-3 0,3-2-3 16,-3-1-11-16,4-2-3 0,-4 0-8 0,1 0-17 15,-4 0-8-15,0 0-17 0,-3 0-5 16,0-17 0-16,-2 17-5 0,-2 0 4 0,-4-12-9 16,-2 12 2-16,4 0-2 0,-5 0-5 0,0 0-1 15,0 0 4-15,0 0-12 0,0 0 0 0,0 0-7 16,0 0 0-16,0 0 6 0,0 0 3 0,0 0 14 15,0 0-7-15,0 0 9 0,0 0-2 0,0 0 0 16,0 0 4-16,22 0 0 0,-22 0 26 0,17 0 37 16,-3 0 55-16,-3 0 50 0,1 0 29 0,-1 0 1 15,0 0-14-15,-2 0-16 0,-1 0-23 0,0 0-16 16,-4 0-20-16,-1 0-27 0,0 0-26 0,0 0-26 16,-1 0-24-16,0 0-11 0,-2 0 2 0,0 0-1 15,0 0 3-15,0 19 7 0,0-19-7 0,0 28 5 16,-22-9-3-16,22 2-8 0,-16 3-56 15,16-2-89-15,-15 4-136 0,15 0-137 0,-17 0-45 16,17 0-7-16,-10 0 24 0,10-1-15 0,-7-1-65 16,7 1-96-16,-11-3-293 0,11-5 85 0,-5-2 168 15</inkml:trace>
  <inkml:trace contextRef="#ctx0" brushRef="#br2" timeOffset="67638.78">12091 10845 3214 0,'0'-4'22'0,"0"1"5"0,0 0 12 0,0 2 16 16,16-3-6-16,-16 3 14 0,0 0 17 16,0 1 12-16,0 0 10 0,0 0 1 0,0 0-11 15,0 0-23-15,0 0-17 0,0 0 12 0,0 0 12 16,0 0 9-16,0 18 7 0,0-18-15 0,0 20-23 16,0-8-9-16,0 5-20 0,-20 0-11 0,20 1-7 15,-10 1-5-15,10 2 7 0,-11-1-11 0,11 2-1 16,-12 1-2-16,12-1-43 0,-5 1-36 0,5-1-65 15,0 0-75-15,0-2-51 0,0-2-57 0,0-2-41 16,0-2-45-16,0-2-96 0,0-3-178 0,0-4 64 16,17-1 124-16</inkml:trace>
  <inkml:trace contextRef="#ctx0" brushRef="#br2" timeOffset="69379.12">12077 10809 2239 0,'3'-1'33'16,"-1"0"20"-16,-2 0 28 0,3-1 26 0,-1 1 8 15,4-1 20-15,-6 0 15 0,1 1 15 0,1-1-9 16,-1 1-1-16,-1 1-15 0,0 0-6 15,0-2-1-15,0 2-8 0,0-1 0 0,0 0-8 0,0 1-1 16,2 0-8-16,0 0 1 0,-2 0-1 0,0 0-6 16,1 0 4-16,-1 0 1 0,0 0 17 15,0 0 5-15,3 0 14 0,-3 0 12 0,0 0 3 16,0 0 12-16,2 0-12 0,-2 0-18 0,0 0-12 16,0 0-27-16,0 0-20 0,0 0-12 0,0 0-34 15,0 0 7-15,0 0 52 0,0 0 21 0,0 0 21 16,-25 0 0-16,25 16-57 0,-23-16-29 0,7 0-13 15,-4 16-22-15,1-16 0 0,-1 13 1 0,2-13-5 16,-4 14 1-16,6-6 0 0,-1-1 0 0,0 1-2 16,0 1 1-16,2 1-5 0,-3-2-2 15,3 4 2-15,-2-4-1 0,1 3 9 0,-2 1-1 16,1-1 7-16,0 2 2 0,1 1 2 0,1 1 3 0,-1 0-3 16,-3 2 0-16,2 3-2 0,0 0 1 15,-3 0 1-15,0 1 3 0,0 0 4 0,-4 0-7 16,4 0 1-16,-5-1-6 0,4 0-3 0,-4-1-1 15,2 0-4-15,-2-2-3 0,5 0-5 0,-4-1 4 16,2-1-4-16,4-2-1 0,-4-1 1 0,5-1-1 16,0 1 0-16,1-4-1 0,1 2 1 0,1-1-3 15,2-3 1-15,2 1 2 0,1-2-2 0,3 0 3 16,-4-1-4-16,7-2 1 0,0 1 0 0,0-2-2 16,-2 0 0-16,4 0 2 0,1 0-1 15,-2-1 2-15,2 2 1 0,0-2-2 0,0 0 0 16,0 0-5-16,0 0 5 0,0 0 1 0,0 0 2 15,0 0 3-15,0 0-3 0,0 0-3 0,0 0 2 16,0 0-1-16,0 0-1 0,0 0 1 0,0 0-2 16,0 0 4-16,0 0-3 0,0 0-2 0,0 0 4 15,0 0-4-15,0 0 2 0,0 0 2 0,0 0 0 16,0 0-2-16,0 0 0 0,0 0-2 0,0 0 2 16,0 0 0-16,0 0-2 0,0 0 4 0,0 0-3 15,0 0 3-15,0 0 2 0,0 0 1 0,0 0-2 16,0 0-1-16,0 0 3 0,0 0-4 0,0 0 7 15,0 0-1-15,0 0-1 0,0 0 4 0,0 0 17 16,0 0 25-16,0 0 11 0,0 0 10 16,0 0-10-16,0 0-24 0,0 0-14 0,0 0-15 15,0 0-10-15,0 0 0 0,0 0 0 0,0 0 0 16,0 0 0-16,0 0 0 0,0 0 0 0,0 0 0 16,0 0 0-16,0 0 0 0,0 0 0 0,0 0 0 15,0 0 0-15,0 0 0 0,0 0 0 0,0 0 0 16,0 0 0-16,0 0 0 0,0 0 0 0,0 0 0 15,0 0 0-15,0 0 0 0,0 19 0 0,0-19 0 16,0 19 0-16,0-6 0 0,0 1 0 0,14-2 0 16,-14 2 0-16,0 0 0 0,0 1 0 0,13-1 0 15,-13 1 0-15,0 1 0 0,6-1 0 16,-6 1 0-16,8 1 0 0,-8-2 0 0,4 0 0 16,-2 1 0-16,1 0 0 0,2 0 0 0,-1 0 0 15,-1-1 0-15,1 1 0 0,0 2 0 0,-1-1 0 16,0-3 0-16,-1 3 0 0,1-2 0 0,-1 0 0 15,1 1 0-15,-2-1 0 0,-1-1 0 0,2 0 0 16,-2-1 0-16,0 2 0 0,0-1 0 0,0 0 0 16,0 1 0-16,0-1 0 0,0 0 0 0,0 1 0 15,0 0 0-15,0-1 0 0,0 0 0 0,-14 1 0 16,14-1 0-16,0-3 0 0,0 2 0 0,-9-2 0 16,9 1 0-16,0-1 0 0,0 0 0 0,-4-1 0 15,4 0 0-15,0 1 0 0,-1 0 0 16,-1-1 0-16,2 1 0 0,-3-1 0 0,2 0 0 15,-2 1 0-15,3-1 0 0,-2 0 0 0,-1 0 0 16,1 1 0-16,-1-2 0 0,0 1 0 0,-3 2 0 16,4-1 0-16,-2 1 0 0,-2 0 0 0,1-2 0 15,2 3 0-15,-2 0 0 0,-1-2 0 0,4 2 0 16,-4 0 0-16,1-1 0 0,1 1 0 0,1 0 0 16,-2 0 0-16,0 1 0 0,2-1 0 0,-1 0 0 15,-3-1 0-15,3 0 0 0,2-2 0 0,-2 0 0 16,-3 0 0-16,4-3 0 0,2 0 0 0,-4 0 0 15,0-1 0-15,4 1 0 0,-2-2 0 0,1 3 0 16,-1-3 0-16,2 0 0 0,-1-1 0 0,2 1 0 16,-3-2 0-16,3-1 0 0,0-1 0 15,0 2 0-15,0-1 0 0,0-1 0 0,-2 0 0 16,1 0 0-16,1 0 0 0,0 1 0 0,0 0 0 16,0 0 0-16,0 1 0 0,0-1 0 0,0 2 0 15,0-1 0-15,0 0 0 0,0 0 0 0,0 0 0 16,0 0 0-16,0-2 0 0,0 1 0 0,0-2 0 15,0 3 0-15,0-1 0 0,0-2 0 0,0 2 0 16,0-2 0-16,0 1 0 0,0-1 0 0,0 0 0 16,0 2 0-16,0-2 0 0,0 1 0 0,0-1 0 15,0 2 0-15,0-2 0 0,0 1 0 16,0 0 0-16,0-1 0 0,14 2 0 0,-14-1 0 16,0 1 0-16,0-1 0 0,0-1 0 0,9 0 0 15,-9 1 0-15,0-1 0 0,6 0 0 0,-6 0 0 16,10 0 0-16,-6 0 0 0,1 0 0 0,6 0 0 15,-2-17 0-15,0 17 0 0,5-17 0 0,0 17 0 16,2-22 0-16,1 10 0 0,0-1 0 0,0 2 0 16,3 0 0-16,-1 2 0 0,-1-1 0 0,0 0 0 15,-3 2 0-15,-1 0 0 0,0 0 0 0,-3 1 0 16,-3-2 0-16,3 2 0 0,-5 0 0 0,1 1 0 16,-2 2 0-16,-2 0 0 0,2 1 0 15,-2 0 0-15,-1 3 0 0,-1 0 0 0,-1-1 0 16,0 1 0-16,0 0-27 0,0 0-116 0,0 0-137 15,0 17-198-15,0-17-273 0,0 18-85 0,-20-18-107 16,20 23-73-16,-12-10-254 0,12-2 200 0</inkml:trace>
  <inkml:trace contextRef="#ctx0" brushRef="#br2" timeOffset="70660.27">10556 12985 3688 0,'0'-13'25'0,"23"13"7"15,-23-12 35-15,17 5 41 0,-17 1 19 0,18 0 31 16,-18 0-9-16,0 4-17 0,13 0-28 16,-13 1-27-16,0 1 3 0,0 0 44 0,0 0 61 15,0 0 38-15,0 23 27 0,0-23-43 0,0 29-50 16,0-11-10-16,0 4-3 0,-21 2-6 0,21 1-11 15,0 0-23-15,-13 0-36 0,13 1-25 0,0 0-12 16,-9-2-14-16,9 0-14 0,0-2 5 0,0-3-5 16,-8-2 0-16,8-2-2 0,-3-3-3 0,2-3 8 15,-1-2 1-15,1-2 7 0,-1-3 4 0,0 0-4 16,1-2 0-16,-4 0-11 0,4 0-5 0,-1-20-2 16,-1 20-2-16,1-30 2 0,-1 11-9 0,3-4 2 15,0-4-7-15,0-1 1 0,0-3 2 16,25 0 4-16,-25-1 4 0,28 0 5 0,-12 0 2 15,-1 3-6-15,-1 1 2 0,0 4 2 0,2 2-3 16,-2 4 6-16,1 2-1 0,-1 4-5 0,3 3 6 16,0 1-2-16,2 2 2 0,-2 3 3 0,-2 2 2 15,3 1 1-15,0 0-1 0,-5 0-1 0,2 0-1 16,-4 24 2-16,1-24 0 0,-4 22-3 0,3-8 1 16,-8 1-6-16,2 2 0 0,-2 0 9 0,-3 0-2 15,0 2 7-15,0 0-3 0,-22-1-4 0,22-1 3 16,-22 0-6-16,22 0-2 0,-29-3 3 15,13-1 0-15,2-2 1 0,-1-2 1 0,1-1-5 16,5-3-2-16,1 0 6 0,0-2-1 0,8-3 2 0,-8 2 4 16,8-2 5-16,0 0 48 0,0 0 39 15,0 0 24-15,0 0 16 0,0 0-27 0,17 0-25 16,-17 0-11-16,28 0-6 0,-11 0 7 0,2 0 3 16,4 0-6-16,-1 0-12 0,3 20-21 0,-6-20-15 15,-2 13-11-15,-3-13-4 0,-4 20-6 0,-3-7 1 16,-7 0 2-16,0 4-3 0,0 0 5 0,0 2-3 15,-28 2-5-15,8 0-17 0,-8-2-63 0,-8 4-65 16,-4-3-90-16,-7 1-104 0,-4 0-153 0,-8-2-151 16,-3-2-79-16,-2-4-110 0,-4 0-60 0,-2-2-334 15,-3-4 157-15,8-4 227 0</inkml:trace>
  <inkml:trace contextRef="#ctx0" brushRef="#br0" timeOffset="76740.17">12360 12880 2954 0,'0'-2'59'0,"18"-2"41"16,-18 2 49-16,0 2 48 0,0-1-5 0,0 1 7 15,0-2-15-15,0 1-13 0,0 1-33 0,0-1-29 16,0-1-19-16,0 2-31 0,0 0-20 0,0 0-15 16,0 0 34-16,0 0 43 0,0 0 36 0,0 26 22 15,-14-26-35-15,14 28-4 0,0-8 11 0,-15 4 7 16,15 0-4-16,-6 1-3 0,6 2-14 0,0 0-10 16,0 0 0-16,0 1-20 0,0-1-19 15,0-1-13-15,0 0-9 0,0-2-17 0,0-3-15 16,0-1-8-16,0-2-3 0,0-3-4 0,0-4-1 15,0-1 7-15,0-4 8 0,0-2 9 0,0-1 56 16,0-3 33-16,0 0 35 0,0 0 22 0,0 0-60 16,0 0-38-16,0-16-47 0,0 16-30 0,0-24 6 15,0 7-3-15,0-3 4 0,-16-4-7 0,16-3-9 16,0-4-14-16,0-1-3 0,-15-2 1 0,15-1 11 16,0-1 6-16,0-1 1 0,0 1 8 0,0 2-6 15,0 1 9-15,0 5 0 0,21 1-4 0,-21 4 4 16,21 3-7-16,-21 3-1 0,23 3 4 15,-8 1-7-15,2 5-2 0,5 0 2 0,-3 3-3 0,1 3 3 16,3 1-2-16,-3 1-49 0,-1 0-15 16,-2 0-33-16,-1 0-5 0,-4 23 41 0,2-23-9 15,-5 24 12-15,-2-10-2 0,-3 2-10 0,2 3 8 16,-1 2 12-16,-5 0-18 0,0 1 4 0,0 0 7 16,0-1-3-16,0-1 11 0,0-1-5 0,-26-2-2 15,26-1 14-15,-20-2 23 0,20-1 18 0,-22-2 17 16,6-4 3-16,1 1 1 0,1-2 3 0,0-3-7 15,-2 0 10-15,4-1-3 0,1-2 0 0,2 1 10 16,2-1-3-16,4 0 22 0,2 0 45 0,-1 0 23 16,2 0 47-16,0 0 10 0,0 0-14 0,0 0-15 15,0 0-63-15,17 0-27 0,-17 0-33 16,19 0-28-16,-7 0 14 0,5 0-6 0,5 17 0 16,0-17 9-16,0 19-4 0,1-6-3 0,-4 2-38 15,-1 2-96-15,1 2-107 0,-4-1-81 0,-5-1-59 16,1 2-13-16,-7-1-28 0,4 0-64 0,-6 0-64 15,-2 0-137-15,0-2-208 0,0-2 151 0</inkml:trace>
  <inkml:trace contextRef="#ctx0" brushRef="#br0" timeOffset="81760.19">16073 12568 3017 0,'0'-5'33'0,"15"-1"49"0,-15 0 56 0,0 3 56 0,0-3 15 16,0 3-10-16,11 0-21 0,-11 1-25 15,0 0-21-15,0 1-18 0,0 0-16 0,0 1-21 16,0-1-20-16,0 1-21 0,0 0-22 0,0 0-14 16,0 0-5-16,0 0-4 0,0 0 1 0,0 0 7 15,0 0 39-15,0 18 19 0,0-18 12 0,0 18 4 16,-17-5-25-16,17 4 11 0,-11 4 36 0,11 3 28 15,-12 2 0-15,12 5 48 0,-16 3-16 0,10 4-9 16,-2 4 12-16,0 1-42 0,-1 4-16 0,0-1-21 16,3 0-23-16,-4 1-32 0,6-1-16 0,-4-1 2 15,0-2-5-15,2-3 0 0,0-3 5 16,1-3-10-16,0-3 3 0,-1-3-3 0,3-3 3 16,0-5 2-16,-2-4-4 0,1-2 4 0,1-3-45 15,1-2-49-15,0-2-33 0,1-4-49 0,-1-2-18 16,1 0-9-16,1-1-36 0,0 0-20 0,0 0-11 15,0 0-51-15,0 0-76 0,0 0-70 0,0-15-79 16,0 15-84-16,0-16-166 0,18 5 66 0,-18-4 146 16</inkml:trace>
  <inkml:trace contextRef="#ctx0" brushRef="#br0" timeOffset="82640.16">16023 12528 2399 0,'0'0'27'0,"0"0"3"16,0 0 14-16,0 0 26 0,0 0 11 0,0 0 45 16,14 0 29-16,-14 14 11 0,0-14-11 0,0 0-19 15,0 0-6-15,8 13 8 0,-8-13 5 0,0 0 7 16,0 0-4-16,0 0-13 0,0 0-2 0,0 0 6 15,0 0 8-15,0 0 18 0,0 0 16 0,0 0 21 16,0 0 26-16,0 0-24 0,0 0-45 0,0 0-58 16,18-13-71-16,-18 13-34 0,25-10-3 0,-8 10 8 15,3-13 5-15,7 5 13 0,1 0-1 0,1 0-12 16,4-1-1-16,1 1 0 0,0-3-3 16,8 2-1-16,0 1 1 0,3-1-13 0,3-1 16 15,3 2-4-15,-1-2 3 0,1 1 22 0,-1 1 24 16,-5 1 33-16,-2-1 11 0,-7 1 5 0,-5 1-28 15,-6 0-6-15,0 1 11 0,-8 0 36 0,-2 2 37 16,-2-1 13-16,-2 1-2 0,-5 1-31 0,0 1-31 16,-3-1-22-16,-1 1-14 0,-2 1-14 0,0-2-12 15,3 0-16-15,-3 0-9 0,1-1-6 0,-1 0 6 16,5-1 16-16,-3 1 8 0,1 1-2 0,-2 1-3 16,1-1-14-16,-2 2-8 0,0 0 2 0,0 0 0 15,0 0-3-15,0 0 1 0,0 0-2 16,0 0-5-16,1 0 2 0,-1 0-6 0,0 0 1 15,0 0-1-15,0 0-4 0,0 0 2 0,0 0-1 16,0 0 2-16,0 0 3 0,0 0-7 0,0 0 1 16,0 0 1-16,0 0-1 0,0 0 5 0,0 0 3 15,0 0 2-15,0 12 3 0,0-12 2 0,0 13 3 16,0-13-3-16,-15 16-1 0,15-5 2 0,0 3 12 16,-17-2 1-16,17 2 1 0,-14 0 0 0,14 3-18 15,-16 2 4-15,9 2-2 0,-1 3 1 0,-3 0 7 16,2 5-6-16,-2 4 3 0,-2 3 2 0,6 2-10 15,-4 3 4-15,3 1-3 0,-3 2-5 16,2 1 6-16,3-2-2 0,-2-1 2 0,2-2-5 16,-1-1 1-16,0-4-1 0,2 1-1 0,-4-5 3 15,6-2 2-15,-4-2 4 0,3-2-5 0,-1-3-5 16,2-3-1-16,-2-3-2 0,2-3 3 0,3-2 6 16,-1-4 2-16,1-2 4 0,0-1 5 0,0-2 3 15,0-1 2-15,0-1 1 0,0 0-1 0,0 0 1 16,0 0-17-16,0 0-76 0,0 0-88 0,0 0-134 15,0 0-179-15,0-14-123 0,0 14-68 0,0 0-7 16,0-14 22-16,0 14 7 0,0-11-104 0,-3 4-272 16,1 0 167-16</inkml:trace>
  <inkml:trace contextRef="#ctx0" brushRef="#br0" timeOffset="83235.37">15990 13450 1999 0,'0'3'45'0,"0"-3"30"15,0 3 29-15,0-3 25 0,0 0-10 0,0 1-5 16,0-1 2-16,0 0 4 0,0 2-6 0,0-2 1 15,0 0 7-15,0 0 5 0,0 2 6 16,0-2 16-16,0 0 4 0,0 0 6 0,0 0 12 0,0 0 6 16,0 0 15-16,0 0 18 0,0 0 27 15,0 0 21-15,0 0-22 0,0 0-26 0,13 0-31 16,-13-14-42-16,11 14 7 0,0-11 1 0,3 11-7 16,0-16 4-16,4 8-16 0,1-4-15 0,7 1-2 15,-1-2-3-15,5-2-4 0,1 0 12 0,4 1-4 16,2-1-20-16,2-3-25 0,3 2-30 0,3-2-24 15,5 1 31-15,4 0 54 0,-6 0 25 0,0 0 13 16,-1 1-19-16,-2 0-23 0,-3 2-25 0,-6 0-17 16,-5 1-24-16,-3 2-26 0,-2 0 0 0,-6 1 0 15,-1 2 0-15,-5 0 0 0,1 4 0 0,-5-1 0 16,-4 2 0-16,-3 1 0 0,-1 0 0 16,1 2 0-16,-3 0 0 0,0 0-65 0,0 0-111 15,0 0-144-15,0 0-203 0,0 0-188 0,0 0-67 16,0 0-35-16,0 0 69 0,-14 0 96 0,14 0-63 15,-16 16-202-15,16-16 132 0</inkml:trace>
  <inkml:trace contextRef="#ctx0" brushRef="#br0" timeOffset="84127.27">16433 12224 1956 0,'0'0'38'16,"0"0"23"-16,0 0 29 0,0 7 28 0,0-7-10 16,0 0 12-16,0 0 3 0,0 0 2 0,0 0 3 15,0 0-4-15,0 0 2 0,0 0 10 0,0 0-1 16,0 0 6-16,0 0-2 0,0 0-6 0,0 0-7 16,0 0-29-16,0 0-27 0,0 0-30 0,20 0-23 15,-20 0 9-15,20 0 9 0,-6 0 14 0,3 0 17 16,0 0 9-16,7 0 1 0,-1 0 3 15,3 0 1-15,2 0 0 0,-5 0-7 0,5-10-3 16,0 10-8-16,-3 0-11 0,2 0 6 0,-1 0-9 16,-6 0 0-16,5-7-1 0,-3 7-6 0,-4 0-4 15,-1 0-8-15,4 0-3 0,-7-3 7 0,-4 3 12 16,1 0 4-16,-6 0-7 0,3-2-19 0,-4 2-12 16,-2 0-11-16,-2 0 1 0,0 0-1 0,0 0 0 15,0 0-1-15,0 0-6 0,0 0-57 0,0 0-60 16,0 0-70-16,0-2-75 0,0 2-38 0,0 0-59 15,0 0-64-15,0 0-63 0,0 0-81 0,0 0-104 16,0 0-75-16,0 0 145 0</inkml:trace>
  <inkml:trace contextRef="#ctx0" brushRef="#br0" timeOffset="84820.27">16285 12172 1447 0,'-1'0'45'0,"-2"0"34"0,3 0 21 15,0 0 32-15,-2 0-27 0,2 0-7 0,0 0 5 16,0 0-10-16,0 0 5 0,0 0-3 0,0 0-1 16,0 0 3-16,0 0 1 0,0 0-3 0,0 12 1 15,0-12-2-15,0 0 2 0,0 0 7 0,0 0 10 16,0 0-2-16,0 0-5 0,0 0-18 0,14 0-24 15,-14 0-12-15,16 0-8 0,-4 0 10 0,2 6 12 16,3-6 6-16,2 5 7 0,6-1-11 0,-2-1-18 16,6 0-8-16,1 1-16 0,1 0-11 0,8 0 3 15,-4 0 13-15,4 0 10 0,-2 0 18 16,-1 1 2-16,3 0-4 0,-3-1 4 0,-2 0-3 16,-5 0-7-16,1 0-13 0,1-2-15 0,-2 0 0 15,1-1 18-15,-2 1 23 0,-7-2 19 0,4 0 9 16,-3 0 3-16,-5 0 0 0,-1 0-8 0,-4 0 2 15,-1 0-18-15,-6 0-14 0,1 0-11 0,-2 0-23 16,-2 0-11-16,0 0-8 0,-2 0-8 0,0 0-3 16,0 0-1-16,0 0-11 0,0 0-60 0,0 0-50 15,0 0-62-15,0 0-82 0,0 0-37 0,0 0-76 16,0 0-52-16,0 0-4 0,0 0-15 0,-21 0-59 16,21 0-170-16,-26 0 20 0,10 0 115 0</inkml:trace>
  <inkml:trace contextRef="#ctx0" brushRef="#br0" timeOffset="85787.71">16382 12165 2498 0,'1'-1'51'0,"-1"-1"43"16,2 2 41-16,-2 0 45 0,3-3-13 0,-3 3-9 15,0-1-10-15,0 1-14 0,0 0-13 16,3 0-17-16,-3 0-11 0,0 0-11 0,0 0-22 16,0 0-5-16,0 0-18 0,0 0-15 0,0 0-3 15,0 0-10-15,0 0-8 0,0 0 5 0,0 0 47 16,0 0 17-16,0 0 21 0,-26 0 2 0,26 16-44 15,-28-16-11-15,9 0-8 0,-6 13-3 0,3-13 17 16,-6 14-1-16,1-8-2 0,-3 2-1 0,1 0-25 16,-3 1-4-16,1 0-8 0,0 0-3 0,2 1 8 15,1 0-3-15,-3 0 13 0,0 2 17 0,0-2 13 16,-5 2 4-16,5-1 3 0,-2 0-16 0,-2 0-11 16,-6 0 7-16,3-2 1 0,-3 0 9 15,-2 0 30-15,2-1 9 0,-5 0-11 0,1 0-7 16,0 0-43-16,3 0-15 0,-2-1-5 0,7 1-3 15,0-2 3-15,3 0-7 0,4 0-1 0,4 0 0 16,3-2 1-16,2 1 3 0,1 0-3 0,8-1 0 16,-1-2 4-16,3 2 0 0,2-3 3 0,0 2-3 15,5-3 0-15,-2 2-4 0,2-2 0 0,2 1 0 16,1-1 5-16,-2 0 3 0,2 0 3 0,0 1 1 16,0-1-8-16,0 0 1 0,0 0-1 0,0 0 5 15,0 0-1-15,0 0 0 0,0 0-8 0,0 0 0 16,0 0-1-16,0 0 5 0,0 0-4 0,0 0 4 15,0 0 4-15,0 0-8 0,0 0 12 16,0 0-8-16,0 0 0 0,0 0-4 0,0 0 0 16,0 0 8-16,0 0-4 0,0 0 8 0,0 0 1 15,0 0 4-15,0 0 25 0,0 0 36 0,0 0 13 16,0 0 26-16,0 0-5 0,0 0-4 0,0 0 11 16,13 0-30-16,-13 0-20 0,10 0-33 0,-3 0-24 15,8 0-5-15,1 0 0 0,7 0 3 0,3 0 0 16,8 0 1-16,5 0 9 0,2 0 6 0,4 0 5 15,1 0 5-15,2 0 8 0,4-12 7 0,-1 12-4 16,0 0-3-16,0 0-21 0,-1 0-17 0,1 0 5 16,2 0 12-16,-5 0 34 0,0 0 35 0,-1 0 12 15,1-5 11-15,-5 5-13 0,-2-4-18 16,-7 4-5-16,-3-5-10 0,-2 2-10 0,-8 1-8 16,-1 1-13-16,-5-2-8 0,-4 3-8 0,-2-1-8 15,-4-1-3-15,1 2-5 0,-3 0-6 0,-3 0 1 16,0 0-4-16,0 0-2 0,0-1-3 0,0 1-43 15,0 0-53-15,0 0-73 0,0 0-100 0,0 0-96 16,0 0-101-16,0 0-51 0,0 0-9 0,0 0 74 16,0 0 60-16,-15 0 1 0,15 14-21 0,-17-14-106 15,3 0-218-15,-3 16-33 0,-5-16 137 0</inkml:trace>
  <inkml:trace contextRef="#ctx0" brushRef="#br0" timeOffset="86763.66">15325 12475 2675 0,'0'-3'58'0,"0"1"44"0,0 2 45 15,0-2 44-15,12 1-14 0,-12 1 0 0,0 0-14 16,0 0-16-16,0-2-26 0,0 2-22 0,0 0-13 16,0 0-8-16,0 0 2 0,0 0-9 0,0 0-1 15,0 0-12-15,0 0-6 0,0 0 0 0,0 0 2 16,0 0-8-16,0 0-6 0,0 0-7 16,0 0-17-16,0 0 72 0,0 0 46 0,0 15 23 15,0-15 46-15,0 13-34 0,0-4-23 0,-17 2 19 16,17 1 5-16,-14 4-9 0,14-2-6 0,-16 4-21 15,9 0-21-15,-3 4-9 0,-1 2-13 0,4 2-13 16,-3 2 1-16,3 4 21 0,-3 3 15 0,4 2 2 16,-3 2-25-16,3-1-36 0,-2 2-23 0,0-1-6 15,0 1 1-15,2-2-2 0,-5-1-4 0,5-3-7 16,-3 0-3-16,1-1-3 0,0-2 2 0,-3-2-1 16,4-3-4-16,-3 0 2 0,2-4-4 15,-2-1 2-15,5-4 1 0,-3 0-3 0,2-3 4 16,3-4 4-16,-3-1-4 0,3-2 1 0,3-3 5 15,0 0 2-15,-2-1 19 0,2-2 18 0,0 0 5 16,0-1 8-16,0 1-4 0,0-1-13 0,0 0-1 16,0 0-9-16,0 0-9 0,0 0-8 0,0 0-12 15,0 0-6-15,0 0-4 0,0 0 0 0,0 0 0 16,0 0 0-16,0 0 0 0,0 0 0 0,0 0 0 16,0 0 0-16,0 0 0 0,0 0 0 0,0 0 0 15,0 0 0-15,0 0 0 0,0 0-2 0,0 0-2 16,0 0 1-16,0 0-1 0,0 0 5 0,0 0 1 15,0 0 1-15,0 0-1 0,0 0-4 0,0 10 2 16,0-10 0-16,0 0 2 0,0 0 1 0,0 9-3 16,0-9 1-16,0 0-1 0,0 0 1 15,0 3-1-15,0-3 0 0,0 0 0 0,0 0 0 16,0 0 0-16,0 0 0 0,0 0 0 0,0 0 0 16,0 0 0-16,0 0 0 0,0 0 0 0,0 0 0 15,0 0 0-15,14 0 0 0,1 0 0 0,4-13 0 16,6 13 0-16,6 0 0 0,5-10 0 0,4 10 0 15,5 0 0-15,3-11 0 0,3 11 0 0,5-6 0 16,0 6 0-16,3-6 0 0,-3 3 0 0,-3 2 0 16,0-1 0-16,-7 0 0 0,-2 0 0 0,-6 0 0 15,-5 1 0-15,-3 0 0 0,-9-1 0 16,1 2 0-16,-8-1 0 0,-5 1 0 0,-1-2 0 0,-5 1 0 16,-1 0 0-16,-2 0 0 0,0 1 0 15,0-1 0-15,0 1 0 0,0 0 0 0,0 0 0 16,0 0 0-16,0 0 0 0,0 0-54 0,0 0-125 15,0 0-145-15,0 0-203 0,0 0-195 0,0 0-52 16,0 0-76-16,0 0-54 0,-16 0-121 0,16 0-69 16,0 0 220-16</inkml:trace>
  <inkml:trace contextRef="#ctx0" brushRef="#br0" timeOffset="90498.8">16383 13468 3881 0,'0'-2'57'0,"23"0"36"0,-23 1 44 0,0 1 39 15,11-4-17-15,-11 2-4 0,0 2-3 0,0-1-15 16,0 1-33-16,0 0-26 0,0-3-42 0,0 3-26 16,0 0-10-16,0 0-8 0,0 0-5 0,0 0 0 15,0 0 0-15,0 0 3 0,0 0 0 0,0 17 4 16,-18-17 0-16,18 13-14 0,-11-13-12 0,11 15-13 16,-10-5-11-16,10 2 3 0,-7 0 15 0,7-3 6 15,0 2 10-15,0 2 9 0,0 0 0 0,0-2 4 16,0-1 10-16,0-2 4 0,0-2 2 0,0-2 4 15,0-2-6-15,17 0 18 0,-17-2 20 16,0 0 14-16,20 0 13 0,-20 0 0 0,19 0 2 16,-13-17 11-16,5 17 9 0,-2-14 3 0,-1 14 8 15,1-13-19-15,-3 13 4 0,2-16-11 0,-2 8-21 16,-3 8-6-16,4-11-25 0,-3 11-11 0,-2-7-19 16,-2 7-18-16,0 0 4 0,1 0-32 0,-1 0-44 15,0 0-27-15,0 0-21 0,0 0 34 0,0 0 50 16,0 17 46-16,0-17 18 0,0 22-8 0,0-8-15 15,0 0-3-15,0 1-3 0,0 0 3 0,0-2 18 16,0 0 1-16,0-3-2 0,14-2 9 0,-14-1 1 16,16-1 3-16,-16-4 58 0,17-2 16 15,-5 0 20-15,2 0 18 0,0 0-45 0,3-18-5 16,-1 18-15-16,2-24-6 0,-2 9 14 0,3-2-22 16,-5 0 4-16,0-1-12 0,0 2-24 0,-5 0 3 15,-1 5-17-15,1-4-76 0,-4 1-62 0,-1 1-86 16,2 3-73-16,-1 0-28 0,-3 0-58 0,5-1-76 15,-5 1-105-15,0 3-140 0,-1 2-259 0,1 0 151 16,5 0 189-16</inkml:trace>
  <inkml:trace contextRef="#ctx0" brushRef="#br0" timeOffset="92678.17">15447 13536 3859 0,'8'0'60'0,"-5"0"47"0,0 0 50 0,-3 0 48 16,5 0-9-16,-5 0-6 0,0 0-19 0,1 0-26 16,-1 0-35-16,0 0-39 0,0 0-29 0,0 0-18 15,0 0 91-15,0 0 61 0,0 21 36 0,0-21 14 16,0 22-83-16,-14-5-49 0,14 0-32 0,0 3-5 15,0 1-16-15,-12 0-4 0,12-1-7 0,0 1-5 16,-11-2-3-16,11 0-12 0,-5-2 3 0,2-1-7 16,0-3 1-16,0-1 3 0,0-3-5 0,1-3 8 15,2 0 21-15,-1-3 61 0,1-2 58 16,0-1 54-16,0 0 43 0,0 0 0 0,0 0-54 16,0 0-70-16,0-18-66 0,0 18-58 0,0-26-7 15,0 9 5-15,0-5-3 0,0-4-1 0,0-2 2 16,0-3 1-16,0 0 1 0,0 2 2 0,17 3 3 15,-17 0-1-15,14 2 4 0,-14 2 12 0,14 4 10 16,-8 4 13-16,3 2-3 0,-2 2-15 0,4-1-12 16,-2 4-11-16,-1 3-2 0,4 1 0 0,-1 1-3 15,1 2-2-15,-1 0-6 0,5 0 3 0,1 0 7 16,-2 26 5-16,2-26 5 0,-1 23-1 0,3-9-5 16,-4 3-1-16,-3 1 0 0,1 2-2 0,-1 2 0 15,-2-3 0-15,-4 5 0 0,-3 1 0 16,-2-1 0-16,-1 1 0 0,0-2 0 0,0 0 0 15,0-1 0-15,-26-2 0 0,26-1 0 0,-28-1 0 16,13-3 0-16,-9-1 0 0,6-2-14 0,-2-2-83 16,-4-2-94-16,4-3-119 0,-3 0-143 0,3-3-138 15,1-2-82-15,-1 0-26 0,1 0-30 0,1 0 19 16,2-24-79-16,0 24-249 0,7-23 185 0</inkml:trace>
  <inkml:trace contextRef="#ctx0" brushRef="#br0" timeOffset="95585.75">15725 13876 2323 0,'0'0'11'0,"0"7"2"0,0-7 6 0,0 0 10 15,0 0 0-15,0 0 15 0,0 0 10 16,0 0 5-16,0 4 0 0,0-4-8 0,0 0-5 0,0 3-12 15,0-2-5-15,0-1-6 0,0 0-3 16,0 1 18-16,0 0 27 0,0 0 23 0,0 2 19 16,0 0 3-16,19 1-7 0,-19 0-6 0,11 1 2 15,-11-1 2-15,17 2-3 0,-7-1-2 0,4 0-9 16,2 0-16-16,-1-1-12 0,4 2-8 0,6 1-5 16,1-1 4-16,7 1 5 0,1-1-3 0,2 1 2 15,6-1 0-15,0 2-5 0,-1-1 0 0,6-1 0 16,-2 0-9-16,0-1 4 0,0 0-2 0,2-2-6 15,-2 0 2-15,1 0-2 0,-1-3 12 16,0 2 20-16,0-2 3 0,-3 0-4 0,-5 0-12 0,4 0-13 16,-4 0 1-16,-1 0 4 0,3-15-10 15,-2 15 1-15,5 0-13 0,4 0 0 0,1-15 6 16,1 15 1-16,5 0 12 0,1-9 3 0,-3 9 5 16,5 0 1-16,2-7 0 0,-6 7 10 0,7-3 5 15,-3 3-1-15,-3-5 10 0,3 2 2 0,-8 1 8 16,2-3 7-16,-7 1-6 0,2-2-7 0,-6 0-2 15,3-1-10-15,-6-2 0 0,2 0-1 0,-2 0-9 16,1-2-8-16,-1 1-10 0,-3-3-1 0,-1 1 4 16,-2-1 7-16,1-2-5 0,-2 1-15 0,1-2-14 15,-2 0-8-15,1-1 5 0,-4-1 6 16,5-2 6-16,-4-1 2 0,0 1 2 0,-1-2-4 16,2 0-8-16,-1-4 0 0,-3 3 5 0,5-1 9 15,-6 4 3-15,4-1-3 0,-2-2-12 0,0 0-12 16,1 2 16-16,-1 0 25 0,0-2 11 0,-2 2 7 15,3-4-10-15,-6 4-28 0,1-3-6 0,1 2-9 16,-2-2-7-16,1 2-2 0,2-3-2 0,-2 1 4 16,-1-2 28-16,3 1 4 0,-2-3 2 0,-2 0-5 15,-1-2-23-15,0-1-5 0,2 1-1 0,-6-2-3 16,0-1-5-16,0-1 6 0,-1-2 0 0,1 1-3 16,-9-1 5-16,6-1-8 0,-4-2 4 0,2 4 7 15,-5 1-2-15,0 1 2 0,-3 0-8 16,0 1-2-16,0 3-2 0,0 0 0 0,0 2 4 15,0-4 1-15,0 1-2 0,-25-2-3 0,25 0 2 16,-17 0-3-16,17-4 4 0,-17 2 5 0,4-3-6 16,4 0 3-16,-2-1 1 0,0-2-4 0,2-2 2 15,1-2-4-15,-1 0 0 0,1-1 2 0,-3-4 24 16,7 4 1-16,-2-1-6 0,-4 1 2 0,6 2-24 16,-7 2-1-16,5-1 9 0,-4 4-3 0,-2 1-6 15,4 0 3-15,-3 1 0 0,-4 0-1 0,2 1 7 16,-1-1-3-16,-3 3-4 0,5-2 14 0,-1 1-2 15,-1 2 4-15,-3-1-3 0,-1 0-9 16,1 2-2-16,1 2-3 0,-1-1 7 0,-2 1-5 16,-1 3 6-16,-2 1 0 0,5 3 0 0,-1 0-2 15,1 4-2-15,-5 0-2 0,5 1-2 0,0 3 1 16,1-2-3-16,-1 3 3 0,2 0-1 0,-2 0 4 16,0 2 4-16,-1 1-4 0,4 2 3 0,-6 0-4 15,5 1 2-15,-5 2 2 0,4-2-5 0,-1 1 1 16,1 1-3-16,-1 0 0 0,2 1 2 0,-2-2 2 15,1 1-1-15,1 0 0 0,-2 1 4 0,0-1-4 16,1 1 3-16,-4 0-37 0,3 0-12 0,0 1 1 16,1-1 0-16,-2 2 35 0,4-1 8 0,-3 2 0 15,3-2-2-15,0 2 4 0,3 1-6 16,6-2 6-16,-6 2-2 0,5 0-2 0,0 0 8 16,1 0-4-16,2 0 2 0,3 0 0 0,-1 0 0 15,-1 0 2-15,2 0-2 0,0 0 2 0,0 0-2 16,0 0 0-16,0 0 2 0,0 0 0 0,0 0 0 15,0 0-2-15,0 0-2 0,0 0 1 0,0 0-1 16,0 0-2-16,0 0 4 0,0 0-7 0,0 0-1 16,0 0 4-16,0 0-6 0,0 0-14 0,0 0-75 15,0 0-54-15,0 0-65 0,0 0-73 0,0 0-38 16,0 0-114-16,0 0-88 0,0 0-32 0,0 12 2 16,14-12 43-16,-14 0 19 0,0 11-13 0,6-11-67 15,-6 14-175-15,11-6 7 0,-6-2 137 16</inkml:trace>
  <inkml:trace contextRef="#ctx0" brushRef="#br0" timeOffset="95973.43">18049 10592 3201 0,'14'-6'48'15,"-8"1"66"-15,5 1 71 0,-3 0 66 0,-2-2 12 16,-2 3-12-16,1 1-14 0,-5-1-17 15,0 2-11-15,0-1-2 0,0 2-26 0,0-1-33 0,0 0-41 16,0 1-46-16,0 0-32 0,0 0-33 0,0 0-8 16,0 0-13-16,0 0 0 0,0 0 13 15,0 0-1-15,0 0 5 0,0 0 8 0,-26 18-1 16,26-18 5-16,-28 17 3 0,14-6-12 0,-3 2 8 16,1 0 1-16,-4 2-14 0,3-1 13 0,-5 2-9 15,5 0-12-15,0-1 21 0,3 2-6 0,2-1 1 16,2-3 14-16,1 0-3 0,3-3-4 0,0 0 10 15,2-2 23-15,4-2 30 0,0 0 50 0,0-4 54 16,0 2 34-16,0-2 19 0,0 1-24 0,0 0-33 16,21 1-45-16,-21-1-46 0,24 3-18 0,-8-1-24 15,4 1-15-15,2 1-7 0,-2 0-9 16,-3 2-4-16,6-1-4 0,-2 0 2 0,-4 0-12 16,-2 1-99-16,1 2-106 0,-2-4-168 0,-2 2-156 15,-1 1-28-15,-5-1-47 0,0 1-21 0,2 0-50 16,-5 1-265-16,-1-2 4 0,-2 0 188 0</inkml:trace>
  <inkml:trace contextRef="#ctx0" brushRef="#br0" timeOffset="108838.68">17153 12525 2933 0,'0'-4'53'0,"0"1"30"0,0 0 29 0,0 2 36 16,0-2-2-16,0 0 10 0,0 3 5 0,0-2-7 15,0 0-20-15,0 2-29 0,-12-1-20 0,12 1 6 16,0 0-13-16,0 0 21 0,-7 0-1 0,7 0-13 15,-7 21-4-15,4-21-23 0,-2 17-7 16,-1-17-21-16,3 23-7 0,-2-12-1 0,0 2-13 0,-1 0 4 16,5 2-15-16,-1 2-6 0,-1 1 10 15,-3 1-10-15,4 2 10 0,-1 2-22 0,3 0-43 16,0-2-35-16,-2 1-49 0,2-2-38 0,0 0-41 16,0-2-65-16,0-2-54 0,0-1-51 0,0-2-53 15,0 0-98-15,0-6-186 0,0-1 86 0,18-4 135 16</inkml:trace>
  <inkml:trace contextRef="#ctx0" brushRef="#br0" timeOffset="109053.11">17276 12596 3825 0,'11'-4'35'0,"-5"1"17"0,2-1 24 15,-2 3 24-15,-5-3-13 0,2 2 1 0,2 2-19 16,-5 0-18-16,0 0 15 0,0 0 5 0,0 0 7 15,0 0 0-15,0 21-40 0,0-21-22 0,-22 23-4 16,22-8-7-16,0 3-1 0,-17 1 0 0,17 3-33 16,-12 3-37-16,12 1-53 0,-11-2-67 0,11 2-66 15,-11 0-71-15,6-2-60 0,-2-2-74 0,2 0-118 16,-3-4-211-16,5-3 101 0,-2-4 139 0</inkml:trace>
  <inkml:trace contextRef="#ctx0" brushRef="#br0" timeOffset="109373.29">17058 12737 2884 0,'0'0'41'16,"0"0"18"-16,0 0 16 0,0 0 15 0,0 0-19 15,0 0 11-15,8 0 11 0,-8 0 5 0,0 0 3 16,0 0-4-16,0 0-2 0,0 10 4 0,0-10 0 15,0 0 0-15,0 0-3 0,0 0 7 0,27 0 4 16,-27 0 12-16,26 0 16 0,-9 0 7 16,2 0 22-16,1 0 25 0,3 0 23 0,2 0 56 15,0 0 16-15,3 0-5 0,-3 0-18 0,-2 0-57 16,0 0-35-16,-4 0-38 0,-4 0-42 0,-5 0-36 16,2 0-29-16,-9 0-21 0,3 0-6 0,-4 0-7 15,-2 0-20-15,0 0-52 0,0 0-72 0,0 0-94 16,0 0-134-16,0 0-84 0,0 0-40 0,-16 0-50 15,16 0-40-15,0 0-84 0,-25 14-306 0,25-14 22 16,-13 0 190-16</inkml:trace>
  <inkml:trace contextRef="#ctx0" brushRef="#br0" timeOffset="118606.31">15554 10500 2841 0,'-6'-4'25'0,"6"1"12"0,0 0 20 0,-3 3 13 16,3-1-4-16,0-2-5 0,0 3-16 16,0 0-14-16,0 0-23 0,-5 0-8 0,4 0-4 15,-2 0-3-15,1 0 2 0,-3 0 1 0,-2 0-3 16,2 0 3-16,-4 0 2 0,2 0-3 0,-3 17 3 16,3-17-2-16,0 0-1 0,0 12-1 0,3-12 0 15,-4 0 2-15,6 10 1 0,1-10 6 0,-1 5 1 16,1-5 0-16,1 0 12 0,0 4 32 0,0-4 38 15,0 0 49-15,0 0 18 0,0 0-12 0,0 0-19 16,15 0-41-16,-15 0-19 0,0 0-8 0,14 0-8 16,-14 0 0-16,10-14-8 0,-10 14-12 0,12 0-5 15,-12 0 1-15,0 0 0 0,5-8-4 16,-5 8-6-16,0 0-9 0,4 0-9 0,-4 0-3 16,0 0-6-16,0 0-1 0,0 0-2 0,0 0 0 15,0 0-3-15,0 0 6 0,0 0 4 0,0 14 5 16,0-14-16-16,0 14-22 0,17-14-12 0,-17 19-7 15,0-7 9-15,19-1 5 0,-19 0-2 0,14-1 1 16,-14-2 4-16,14 1 13 0,-14-2 22 0,14-3 9 16,-9 1 15-16,-1-3 0 0,6-2 21 0,-6 0 18 15,6 0 31-15,-4 0 15 0,3 0-19 0,0-18-2 16,2 18-25-16,0-16-9 0,-2 16 0 0,2-21-12 16,-3 10-12-16,0-2-6 0,1 0-9 0,-4 0-46 15,-4 2-25-15,4-2-63 0,-2 0-87 16,2 3-73-16,-2 1-127 0,-2 1-185 0,1 1-274 15,6 2 114-15</inkml:trace>
  <inkml:trace contextRef="#ctx0" brushRef="#br0" timeOffset="119034.3">16552 10406 3686 0,'0'-7'23'15,"0"4"1"-15,0-1 0 0,0 3 2 0,0-1-30 16,0 1-2-16,0 1-5 0,0 0-7 0,0 0 0 15,0 0 0-15,0 0 4 0,0 0 6 0,0 18 0 16,0-18-46-16,0 22-53 0,0-11-48 0,-14 6-60 16,14 0-26-16,0 2-41 0,0 1-83 0,0-2-152 15,0 1-109-15,0-2 94 0</inkml:trace>
  <inkml:trace contextRef="#ctx0" brushRef="#br0" timeOffset="119238.48">16722 10411 3504 0,'9'-9'39'0,"-1"3"16"0,-4 1 6 15,1 2 4-15,-2-1-37 0,-1 2-24 0,1 2-11 16,-2 0-12-16,-1 0 2 0,0 0 11 0,0 19 6 16,0-19 8-16,0 24-2 0,0-8-2 0,0 4-3 15,0 2 0-15,0 1-46 0,-15 0-60 0,15-1-76 16,0 0-86-16,0 3-70 0,0-3-102 15,0 1-214-15,0-2-13 0,0-3 117 0</inkml:trace>
  <inkml:trace contextRef="#ctx0" brushRef="#br0" timeOffset="119486.77">16583 10542 2807 0,'0'-2'29'0,"0"1"9"16,0 0 3-16,0 1 7 0,0 0-14 0,0-1 6 16,0 1 7-16,0 0 0 0,0 0-13 0,0 0-18 15,0 0-8-15,19 0-7 0,-19 0-1 16,0 0 4-16,22 0 6 0,-22 0 18 0,21 0 15 16,-7 0 11-16,0 0-3 0,-1 0-16 0,1 0-18 15,-5 0-11-15,4 0-5 0,-1 0-18 0,-3-14-41 16,1 14-67-16,-3 0-81 0,0 0-128 0,-1-10-207 15,3 10-195-15,0 0 84 0</inkml:trace>
  <inkml:trace contextRef="#ctx0" brushRef="#br0" timeOffset="120354.25">17505 10395 3837 0,'0'-4'59'0,"0"0"48"16,11 1 57-16,-11 1 53 0,0-2-4 0,0 2-4 16,0 1-13-16,0 1-21 0,0-1-44 0,0 1-43 15,0 0-45-15,0 0-34 0,0 0-13 0,0 0-12 16,0 0 0-16,0 0 12 0,0 0 12 0,0 21 44 16,0-21 8-16,0 22 4 0,0-8-7 0,0 1-24 15,0 1 6-15,0 0-4 0,0-1 5 0,0-1-4 16,-9-1-9-16,9-3-5 0,0 2 3 15,0-4-7-15,0 0-6 0,0-2-2 0,0-1-2 16,0-2 5-16,0-3 12 0,0 1 12 0,0-1 50 16,0 0 51-16,0 0 38 0,0 0 22 0,0 0-72 15,0 0-45-15,0-18-58 0,0 18-33 0,0-21 6 16,17 7-5-16,-17-4 10 0,19-1-5 0,-19-2 6 16,21-1 0-16,-10 0-7 0,0 0 2 0,5 0 2 15,-4 3-3-15,0 1 7 0,2 2 0 0,-1 3-5 16,-2 2 4-16,3 3-5 0,0 0-2 0,-3 3 2 15,-1 3-6-15,-2 1-1 0,-2 1-6 16,4 0 0-16,-6 0 2 0,4 0 0 0,-2 0 10 0,-1 24-9 16,0-24 3-16,-1 19 1 0,1-19 1 15,0 26 10-15,-2-12-3 0,-2 0 1 0,-1 0-2 16,0 1-4-16,0 0 8 0,0-1-2 0,-20 0-3 16,20 0 1-16,-22-1-95 0,22-1-79 0,-24-2-110 15,10 1-133-15,-4-3-16 0,0 2-47 0,-2-3-47 16,1-1-56-16,-3 0-134 0,2-2-295 0,5-1 159 15</inkml:trace>
  <inkml:trace contextRef="#ctx0" brushRef="#br0" timeOffset="121214.17">16566 10438 2282 0,'0'0'56'16,"0"0"47"-16,0 0 36 0,0 0 52 0,0 0-6 15,0 0-2-15,0 0 7 0,0 0-3 0,0 0-6 16,0 0-6-16,0 0-2 0,0 0-14 0,0 0-23 16,0 0-9-16,0 0-23 0,0 0-21 0,0 0-16 15,0 0-25-15,0 0-19 0,0 0-10 0,0 0-8 16,0 0-11-16,0 0-3 0,0 0 4 0,0 0 40 16,0 0 13-16,0 15 10 0,0-15 0 0,-15 23-34 15,15-9 17-15,0 3 21 0,-16 1 7 0,16 0 10 16,-12 1-12-16,12 0-15 0,0 0 11 15,-8 0-6-15,8-2-3 0,0 0 10 0,-6-2-5 16,6 1 12-16,0-5-5 0,0 0-13 0,0-2-15 16,0-3-19-16,0 0-4 0,0-2 3 0,0-1 6 15,0-3 4-15,0 0 4 0,0 1-10 0,0-1 0 16,0 0 1-16,0 0-6 0,0 0 4 0,0 0-101 16,0 0-161-16,0 0-123 0,0 0-154 0,0-17-107 15,0 17-67-15,0-12-262 0,14 12-70 0,-14-16 197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4:0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 2523 1856 0,'-3'-12'25'0,"3"12"13"0,0 0 7 0,0 0 11 16,0 0-12-16,0-9 6 0,-2 9 13 0,2 0 14 15,0 0 6-15,0 0 6 0,0 0 0 0,0 0-7 16,0-3-5-16,0 3-4 0,0 0-9 15,0 0 0-15,0 0-2 0,0 0-7 0,0 0-1 16,0 0 1-16,0 0-3 0,0 0 2 0,0 0 2 16,0 0-8-16,0 0 1 0,0 0 0 0,0 0-3 15,0 0 2-15,0 0-3 0,0 0-10 0,0 0-1 16,0 0-5-16,0 0-4 0,0 0 1 0,0 0-7 16,25 0-5-16,-25 10 3 0,19-10-1 0,-4 0 14 15,2 0 15-15,5 8 9 0,0-8 8 0,1 7-3 16,0-4-7-16,1-1-8 0,0 2-7 0,0-1 0 15,1 0 10-15,-1-1 5 0,1 1 15 0,-2-2 9 16,1-1-8-16,-1 1-4 0,0-1-13 0,4 0-19 16,1 0-9-16,0 0-8 0,1 0-8 0,5 0 4 15,-1 0 2-15,4 0-1 0,2 0 1 0,3 0 4 16,-2 0 4-16,1 0 17 0,5 0 2 16,2 0-8-16,8 0-9 0,3-11-11 0,5 11 22 15,1 0 26-15,6 0 21 0,5 0-6 0,2 0-15 16,0-7-23-16,-5 7-22 0,0 0 2 0,1-9-10 15,1 6-5-15,1 1-2 0,4 0 2 0,1-1-4 16,11 2 5-16,1-2 10 0,6 0-6 0,0 0 1 16,5-1 3-16,-3 0-7 0,3-1 4 0,-1 0 2 15,-1-1-7-15,4 1 4 0,2-1-3 0,1 0-4 16,3 1 4-16,3-1 0 0,-2-1 8 0,5 1 10 16,0-1 12-16,-3 1 11 0,4 0-7 0,-2-1 0 15,2 1-11-15,-1-1-11 0,3 3-5 0,-4-1 1 16,2 0-12-16,1 0 0 0,1 0 8 15,0 1-4-15,5 1 8 0,-5-1 0 0,8 1 8 16,-4 0-4-16,3 0 0 0,0 0 5 0,-2 1-3 16,1-1 0-16,-1 0 0 0,0 0-4 0,3 0-9 15,-2 1 3-15,-1 0 1 0,1-2-6 0,5 1 6 16,-5 1-12-16,4 0-3 0,1-2 8 0,-2 2 2 16,-1-2 13-16,-2 1 4 0,3-1-5 0,-1 1-7 15,-3-2 0-15,4 1-5 0,-2 0 4 0,-1 0 1 16,3 1-5-16,2 0 4 0,2 0-8 15,-4 0 0-15,5 1 4 0,-1 0-4 0,-2 0 4 0,1 0 1 16,-2 1-1-16,0 0-5 0,3 0 1 0,-2 0 0 16,0 0-8-16,1 1 9 0,2 0-1 15,4 0 0-15,-1 0 0 0,-2 0 0 0,2 0 0 16,1 0-1-16,-1 0 5 0,-2 0-4 0,-4 0-8 16,5 0 12-16,-4 0-9 0,-1 0 0 0,2 0 14 15,-4 0-16-15,1 0 11 0,-4 0-4 0,-5 0 0 16,0 0-1-16,-8 0-7 0,0 0 8 0,-12 0-4 15,-1 0 0-15,-8 0 8 0,-9 0-4 0,0 0 0 16,-7 0 4-16,-7 0-1 0,-3 0 2 16,-6 0-5-16,-9 0 4 0,-4 0 1 0,-4 0-5 0,-11 0 8 15,-6 0-5-15,-6 0-3 0,-6 0 4 16,-4 0-8-16,-5 0 0 0,-1 0-21 0,-5 0-55 16,0 0-43-16,0 0-53 0,0 0-51 0,0 0-5 15,0 0-22-15,0 0-24 0,-25 0-27 0,25 0-56 16,-31 0-65-16,9 0-87 0,-7 0-162 0,-7 0-148 15,0 0 134-15</inkml:trace>
  <inkml:trace contextRef="#ctx0" brushRef="#br0" timeOffset="27007.84">18944 10758 2596 0,'-4'0'38'16,"1"0"25"-16,-2 0 27 0,2 0 24 0,3 0-9 15,0 0 9-15,0 0 3 0,0 0 3 0,0 0 0 16,0 0-9-16,0 0-4 0,0 0-9 0,0 0-12 16,0 0-9-16,0 0-13 0,15 0-11 0,-15 0-7 15,0 0-2-15,14 0 10 0,-14 0 13 0,17 0 19 16,-4 0 0-16,2 0-9 0,-1 0-16 15,5 0-13-15,6 0-8 0,3 0 4 0,0 0-1 16,10 0-4-16,6 0-3 0,9 0 1 0,6 0 5 16,7 0 4-16,12 0 3 0,10 0-15 0,6 0-13 15,11 0-8-15,8-18-7 0,12 18 2 0,8 0 7 16,5 0 8-16,4-15 15 0,10 15 14 0,3 0 1 16,0-13-7-16,8 13-12 0,-3-8-10 0,-2 8-6 15,4-8 0-15,-4 3-5 0,4 1-11 0,-1 1-3 16,2-3 7-16,-13 2 19 0,-1 0 14 0,-6 0 18 15,0-1 16-15,-11 1-6 0,-8-1 3 0,-12 0 3 16,-10-1-10-16,-7-1 0 0,-10 3-3 0,-7-2-9 16,-14-1-2-16,-7 3 3 0,-15-2 1 15,-2 2-11-15,-12 1-16 0,-7 1-13 0,-6-1-10 0,-7 1-3 16,0 1-1-16,-8-1-5 0,1 1-1 16,-1 1-6-16,0 0-58 0,0 0-74 0,0-2-84 15,0 2-77-15,0 0-31 0,0 0-6 0,0-1-15 16,0 0-46-16,-15 0-45 0,15 0-60 0,0 1-90 15,-10 0-162-15,10 0 41 0,-15 0 142 0</inkml:trace>
  <inkml:trace contextRef="#ctx0" brushRef="#br0" timeOffset="32229.83">18727 10162 983 0,'0'0'11'0,"0"0"23"0,0 5 30 16,0-5 33-16,0 0 34 0,0 0 4 0,0 0-2 15,0 0-8-15,0 0-33 0,0 0-12 0,0 0-15 16,0 0-8-16,0 0 1 0,0 0 6 0,0 0 1 15,0 0 4-15,0 0 8 0,0 0 8 0,0 0 9 16,0 0 7-16,0 0 0 0,0 0-10 0,19 0-13 16,-19 0-18-16,0 0-10 0,17 0-11 15,-17 0 3-15,21 0-1 0,-3 0-1 0,-1 0-1 0,6 12-1 16,2-12-5-16,6 0-3 0,-2 0-7 16,10 0-11-16,0 0-3 0,6 8-7 0,5-8-2 15,5 3 2-15,6-3 0 0,1 6-2 0,6-2-3 16,10 0 0-16,4-1-3 0,-1 1 5 0,3-1-2 15,6 1 1-15,1 0-3 0,4-2 2 0,4 2 2 16,-1-2-1-16,9 0 1 0,2-1-2 0,0 1 5 16,2 0 10-16,3-1 13 0,-3-1 11 0,3 1 6 15,2-1-4-15,1 0-13 0,-1 0-7 0,2 0-11 16,-2 0-7-16,4 0 2 0,1 0 1 0,0 0 2 16,3 0 6-16,-1 0 2 0,3 0-3 15,1 20 0-15,-1-20 8 0,-1 17 5 0,3-17 13 16,-9 22 5-16,1-9 0 0,-12 0 2 0,-1-2 3 15,-9 0 8-15,-2 0 1 0,-12-3 3 0,-6 1-8 16,-8-2-4-16,-14-2-7 0,-11-1-2 0,-11-2 1 16,-8 0-3-16,-9-1-6 0,-3-1-12 0,-8 0-8 15,-2 0-3-15,-3 0-3 0,-1 0-3 0,2 0 2 16,-2 0-29-16,0 0-49 0,0 0-58 0,0 0-89 16,0 0-81-16,0 0-64 0,0 0-62 0,0 0-59 15,0 0-107-15,0 0-36 0,-17 0 121 16</inkml:trace>
  <inkml:trace contextRef="#ctx0" brushRef="#br0" timeOffset="39078.37">19145 5059 3725 0,'-4'4'-6'0,"4"0"5"0,-3-2-7 15,3 1 1-15,0-3 9 0,0 0 10 0,0 0 26 16,0 0 31-16,0 0 19 0,0 0 10 0,0 0-6 16,0 0-23-16,0 0-5 0,0 0-11 0,0 0 11 15,0 0 17-15,0 0 11 0,17 0 12 0,-17 0 0 16,22 0 2-16,0 0 9 0,4 0 33 0,13-15 20 16,8 15 18-16,10-12 2 0,11 12-20 0,5-17-8 15,8 8-13-15,4-1 6 0,1 0-7 0,5 0-12 16,1-1-6-16,0 1-34 0,-9-1-28 15,3 2-28-15,-7-3-27 0,2 2-9 0,-8 1 2 0,-13 0 8 16,-10 2 2-16,-5 2-8 0,-13 0-59 16,-7 1-110-16,-11 3-156 0,-9-1-127 0,-5 2-52 15,0 0 10-15,-22 0 46 0,-1 0 3 0,-11 0-38 16,-11 0-61-16,-14 0-102 0,-10 0-198 0,-5 0 139 16,-11 0 153-16</inkml:trace>
  <inkml:trace contextRef="#ctx0" brushRef="#br0" timeOffset="39419.28">19095 4716 4332 0,'22'0'-4'0,"-22"0"2"0,35-21 32 16,-18 21 64-16,5-19 69 0,-5 19 70 0,5-14 18 16,-5 14-25-16,-6 0-32 0,-3-8-53 0,-8 8-42 15,14 0-44-15,-14 0-37 0,6 0-26 0,-6 0-19 16,0 0-4-16,0 0 5 0,0 0 13 0,0 0 13 15,0 16 13-15,-17-16 0 0,17 29 4 0,-30-9-9 16,12 5-3-16,-4 2-10 0,-8 1-28 0,-1 4-7 16,-6-1-30-16,1 0-17 0,-1 0-5 0,-2-1-1 15,7 0 7-15,1-3 19 0,1 2 27 0,1-3 12 16,7-1 17-16,5-3 13 0,3 0 0 0,3-3-3 16,6-2 8-16,1 0-3 0,4-2 5 0,0-2 33 15,20 0 17-15,-20-1 20 0,40 1 2 16,-10 1-27-16,9 0-16 0,4-1-18 0,5-1-12 15,3 1-7-15,8 1-3 0,0 0-45 0,2 1-73 16,-1 1-66-16,-4 0-91 0,3 2-74 0,-7 0-77 16,0 1-117-16,-8 0-163 0,-5 1-282 0,-5-3 154 15</inkml:trace>
  <inkml:trace contextRef="#ctx0" brushRef="#br0" timeOffset="40539.36">21034 4109 3475 0,'0'0'28'0,"0"-5"32"0,0 5 56 0,0-4 69 16,0 3 35-16,21-2 38 0,-21 1 22 16,0 0 22-16,0 2 40 0,0-2 3 0,0 2-4 15,0-1-37-15,0-1-65 0,0 1-48 0,0 0-45 16,0 0-33-16,0 0-17 0,0 0-8 0,0 1-8 16,0 0 1-16,0-2-9 0,0 1-6 0,0 0-13 15,0 0-13-15,0 0-13 0,0 0-9 0,0-1-6 16,0 1-8-16,0 1 2 0,0-2 0 0,0 2-6 15,0-2 0-15,0 1 1 0,0 0 0 0,0-1 1 16,0 0-2-16,0 0-2 0,0 1 0 0,0 0-1 16,0-1 2-16,0 1 0 0,0 0-2 0,0 1 1 15,0 0-4-15,0 0 0 0,0 0-1 0,0 0 3 16,0 0-1-16,0 0 1 0,0 0 4 0,0 0-2 16,0 0 2-16,0 0 2 0,0 0-1 15,0 0 2-15,0 0 1 0,0 0 4 0,0 0 3 16,0 0-2-16,0 0-3 0,0 0-4 0,0 0-5 15,0 0 1-15,0 0 3 0,0-17-2 0,0 17 0 16,0-14-1-16,16 14 5 0,-16-17 1 0,0 17-6 16,0-15 3-16,0 7-3 0,14 0-3 0,-14 1 7 15,0 0-3-15,11 1-2 0,-11-1 5 0,4 0-6 16,-4 1 2-16,10 1 1 0,-10-2-1 0,3 1 3 16,1 0-2-16,-4-1 0 0,4 2 0 0,0 0 0 15,1-1-1-15,-4 2 1 0,-1 0-1 0,0 0-1 16,4 2 0-16,-4 1-1 0,0-1-12 15,0 2-43-15,0 0-37 0,0-1-36 0,0 1-34 16,0 0 29-16,0 0 26 0,0 0 38 0,-18 0 44 16,18 22 14-16,-18-22 13 0,4 27-6 0,-3-9 4 15,-3 4 4-15,-4 1-9 0,1 3-11 0,0 2-22 16,1-1-11-16,0 2-4 0,4 1 13 0,-1-2 16 16,2 1 3-16,6 0 14 0,0-1 1 0,7 0 3 15,-1-3 8-15,5 2 1 0,0-4-2 0,0 0-1 16,22-2-51-16,-22-2-61 0,24-2-74 15,-10 0-84-15,4-3-32 0,-1-2-29 0,0-1-4 16,1-1-13-16,-1-3-41 0,5-2-52 0,-6-3-93 16,-2-2-254-16,3 0-66 0,-3 0 136 0</inkml:trace>
  <inkml:trace contextRef="#ctx0" brushRef="#br0" timeOffset="40999.57">21285 4096 3946 0,'16'-3'9'16,"-1"0"39"-16,1-1 51 0,-4 0 59 0,-1-2 45 16,-3 2 4-16,-4 1-29 0,4 1-59 0,-5 1-54 15,-3 1-51-15,0 0-15 0,0 0 0 16,0 0-3-16,0 0 10 0,0 18-9 0,0-18 2 16,0 22 6-16,-17-9-4 0,17 5 5 0,0-1-2 15,-18 2-3-15,18-1-5 0,-18 1-1 0,18 1 6 16,-17 0-3-16,10 1 8 0,0-3-5 0,0 2-6 15,0-2 3-15,0-2 5 0,4 0-1 0,-2-2-2 16,-1-3-8-16,3-2-11 0,3-1 4 0,0-4 12 16,-2-1 15-16,2-1 4 0,0-2 0 0,0 0-9 15,0 0-7-15,0 0-3 0,0-18 0 0,17 18 1 16,-17-20-1-16,0 7-5 0,19-3-7 0,-19 0-2 16,0-3-2-16,11-1 5 0,-11 0 7 15,0-2-2-15,0-1 5 0,0 1-4 0,0-2 8 16,0 0 1-16,0 1 0 0,0-1 8 0,0 1 2 15,0 2 14-15,0-1 18 0,0 3 5 0,0 3 6 16,15 0 2-16,-15 5-7 0,17-1-4 0,-17 4-23 16,25 1-21-16,-16 4-8 0,7 1-7 0,-5 2 4 15,4 0 3-15,-1 0-6 0,3 25 1 0,-1-10 5 16,-1 3-1-16,2 4 4 0,5 4 2 0,-9 1-23 16,4 3-52-16,-8 1-39 0,3 2-47 0,-7-1-48 15,0 1-32-15,-5 3-66 0,0-3-74 0,0-1-60 16,-22 0-87-16,22 0-246 0,-22-6 15 0,22-2 131 15</inkml:trace>
  <inkml:trace contextRef="#ctx0" brushRef="#br0" timeOffset="41219.08">21771 3954 4492 0,'23'-13'-3'16,"-3"3"10"-16,-4 1 12 0,-5 1 18 0,3-3 13 15,-5 4-9-15,-4 5-17 0,-4 2-22 0,-1 0-6 16,0 0 18-16,0 20 16 0,0-20 8 0,0 33-6 16,-18-9-13-16,18 4-12 0,-16 6-3 15,16 3 2-15,-18 5-5 0,18 0-10 0,-14 5-62 0,14 2-47 16,-10 0-75-16,10 3-70 0,-12 1-47 16,7 0-66-16,2-1-60 0,-8-5-137 0,2-2-249 15,-2-8 111-15</inkml:trace>
  <inkml:trace contextRef="#ctx0" brushRef="#br0" timeOffset="43837.66">21743 4160 2870 0,'0'3'6'0,"0"0"4"0,0-2 8 16,0 1 6-16,0-2 9 0,0 0 11 0,0 0 0 15,0 0 5-15,0 0-4 0,0 0-11 16,0 0-3-16,0 0-11 0,-25 0-15 0,25 0-5 16,-14 0-3-16,14 0-5 0,-14 0 7 0,14 0 6 15,-8 0 39-15,8 0 44 0,0 0 46 0,0 0 47 16,0 0 8-16,0 0 3 0,0 0-28 0,0 0-45 15,0 0-40-15,22 0-31 0,-22 0 0 0,27 0 6 16,-15 0 9-16,8 0-4 0,-4 0-18 0,4-13-6 16,-1 13-22-16,-2 0-5 0,-3 0-4 0,-4 0-10 15,4-9-1-15,-6 9-57 0,0 0-65 0,-2 0-85 16,-3 0-121-16,-3 0-63 0,0 0-35 0,0 0-43 16,0 0-137-16,0 0-124 0,-25 0 101 15</inkml:trace>
  <inkml:trace contextRef="#ctx0" brushRef="#br0" timeOffset="44079.45">22049 4217 3714 0,'11'0'22'0,"-2"-22"70"16,-3 22 69-16,3 0 65 0,-4-22 35 0,3 22-25 15,-5-12-32-15,-3 12-47 0,0 0-48 0,0 0-47 16,0 0-48-16,0 0-19 0,0 0-23 0,0 0 2 15,0 0 8-15,0 0-3 0,0 0 15 0,-19 0-7 16,19 22 1-16,-12-9 8 0,12 2-17 16,-12 4-44-16,12 2-34 0,-11 4-60 0,11 2-46 15,0-1-25-15,-7 4-56 0,7-1-50 0,0 2-35 16,0 0-13-16,0-2-36 0,0-3-125 0,0-5-146 16,0-4 91-16</inkml:trace>
  <inkml:trace contextRef="#ctx0" brushRef="#br0" timeOffset="44215.02">22075 4009 3555 0,'17'-12'-9'15,"-6"1"-36"-15,-11 3-30 0,11-1-43 0,-11 1-54 16,14 2-47-16,-14 2-40 0,3 4-34 0,-3 0-62 16,0 0-151-16,0 0-48 0,0 25 76 15</inkml:trace>
  <inkml:trace contextRef="#ctx0" brushRef="#br0" timeOffset="44587.48">22134 4210 3910 0,'27'0'12'16,"-13"0"57"-16,-1-23 62 0,0 23 59 0,1-20 30 16,-2 20-24-16,2-22-26 0,-6 22-25 0,-2-16-7 15,-3 16-22-15,0-12-30 0,2 12-37 16,-5-9-38-16,0 9-18 0,0 0-19 0,0-6-27 15,0 6-13-15,0 0 7 0,0 0 7 0,0 0 33 16,0 24 22-16,0-24-3 0,-14 28-7 0,14-8-6 16,0 4-41-16,0 3-29 0,0 3-15 0,0 3-34 15,0-2 8-15,0 3-3 0,0 1-11 0,20-1-6 16,-20-2-8-16,0-3 10 0,14-3 20 0,-14-4 30 16,0-2 34-16,0-7 35 0,0-3 23 0,0-4 21 15,0-6 1-15,0 0-11 0,0 0 1 0,0-24-2 16,0 24 10-16,0-36 14 0,0 16 6 15,0-3 3-15,0-3-5 0,0 0-9 0,0-1-9 0,0 1-5 16,0 1 5-16,0 1 0 0,0-1 3 16,0 3-6-16,0 0-14 0,17 2-4 0,-17 3-4 15,24 1-7-15,-24 3-28 0,23 1-54 0,-9 3-69 16,0 2-90-16,0 3-70 0,-2 2-49 0,4 2-56 16,-5 0-123-16,4 0-96 0,-2 23 102 0</inkml:trace>
  <inkml:trace contextRef="#ctx0" brushRef="#br0" timeOffset="45214.92">22365 4334 4655 0,'25'0'0'0,"-3"-15"0"16,4 15 34-16,-4-17 55 0,0 7 56 0,0 0 50 15,-5 3 0-15,0 7-7 0,-6-5-18 0,-2 5-50 16,-4 0-35-16,-1-3-56 0,2 3-37 0,-2 0-17 15,-4 0 0-15,0 0 5 0,0 0-5 0,1 0 4 16,-1 21-53-16,0-21-27 0,0 21-23 0,0-21-33 16,0 25 20-16,2-13-2 0,-2-12 10 0,0 16 52 15,0-16 37-15,0 8 42 0,0-8 23 0,1 0-13 16,-1 0-3-16,8 0-5 0,-3-26-8 0,-2 26 8 16,1-28-6-16,7 10-5 0,-3 1 6 15,-2 0 0-15,0-1 11 0,2 2-2 0,-5 2-5 16,0 1 1-16,2 3-5 0,-2 0 4 0,-1 2-3 15,-2 3-24-15,1 0-35 0,-1 3-32 0,0 0-21 16,0 2 20-16,0 0 37 0,0 0 35 0,-20 0 20 16,20 20-3-16,-25-20-4 0,11 24 2 0,-3-9 0 15,-1 3 2-15,0 1-1 0,-3 2-6 0,1 2 5 16,1 2-1-16,2-1-21 0,0 1 1 0,-2 3-9 16,8 1-8-16,0 2 13 0,1 0-20 0,6-1 1 15,3-2 6-15,1 0 11 0,0-3 21 0,19-3 10 16,-19-8 6-16,37-3-3 0,-14-7 6 15,7-4-2-15,4 0-1 0,5-22 9 0,-1 3 1 0,4-4 15 16,-1-7 23-16,-3 0 5 0,1-2 9 16,-3-2 0-16,-3-2-4 0,-4 1 14 0,-4 1 3 15,-2 0 8-15,0 2-3 0,-4-3-1 0,-2 1-16 16,-6-1-12-16,5 0-9 0,-9-2-25 0,4 0 21 16,-6-3 30-16,3 1-2 0,-2-1 9 0,2 1-14 15,-4 3 9-15,-1 2 20 0,0 4 44 0,4 5 8 16,-3 7-46-16,-2 3-40 0,-1 5-65 0,-1 5-36 15,3 4-3-15,-3 1 10 0,0 0 9 0,0 24 11 16,0-4 8-16,0 7 5 0,-21 6-1 0,21 7 5 16,-22 7 0-16,22 4-8 0,-28 3-51 0,14 4-63 15,0-1-88-15,-3 2-70 0,2 3-25 16,-3 3-27-16,4 1-36 0,-4 0-58 0,-1 1-26 0,1-3-28 16,2-2-124-16,1-6-155 0,-1-11 106 15</inkml:trace>
  <inkml:trace contextRef="#ctx0" brushRef="#br0" timeOffset="45655.44">23062 4363 4182 0,'27'-22'8'0,"-5"-3"27"0,-2 3 51 16,-2 2 40-16,-4 0 28 0,2 2 6 0,-5 4-28 16,-5 5-26-16,-3 3-35 0,0 2-40 0,-3 1-27 15,0 2-19-15,0 1-6 0,0 0 5 16,0 0 2-16,0 0 1 0,-20 0 6 0,20 24 0 15,-19-24 1-15,19 24 5 0,-23-10-3 0,23 3-4 16,-22 0-34-16,22 2-18 0,-15 0-14 0,15-3-8 16,-13-1 24-16,13-1 19 0,0-3 20 0,0-2 16 15,0-3 10-15,0-4 1 0,0-2 2 0,30 0 2 16,-15 0 16-16,6 0 19 0,5-24 18 0,2 24 10 16,0-25 7-16,3 9-7 0,-5 1 5 0,4-4 40 15,-2 0 40-15,1-1 25 0,-2 0-2 0,-4 0-2 16,0-1-9-16,-3 0-4 0,-3 1 2 15,0-1-17-15,-4 3-22 0,-1 0-1 0,-1 4-13 16,-6 2-27-16,-2 4-32 0,2 1-40 0,-2 3-25 16,-3 2-18-16,1 2-10 0,-1 0 3 0,0 0 6 15,0 0 11-15,0 28 8 0,0-11 2 0,0 6 1 16,-22 4-6-16,22 4 3 0,-17 8-1 0,17 2 7 16,-21 3 4-16,5 3 1 0,1 6 6 0,-4 0-5 15,-4 3-2-15,-1 0 3 0,-2 0-5 0,-2-2-32 16,-1-1-36-16,-2-6-31 0,0-3-54 0,-2-5-52 15,-4-3-102-15,-2-6-131 0,-1-1-84 0,-9-2-92 16,0-1-71-16,-13-2-118 0,-11 0-270 0,-6-4 176 16</inkml:trace>
  <inkml:trace contextRef="#ctx0" brushRef="#br0" timeOffset="46311.43">21021 5065 4900 0,'22'0'0'16,"3"0"30"-16,-5-16 74 0,2 16 95 0,-1-23 108 16,-2 23 49-16,-5-17-8 0,-2 17-56 0,-7 0-85 15,4-9-72-15,-5 9-71 0,-4 0-52 0,0 0-23 16,0 0-5-16,0 0 8 0,0 19 9 15,0-19 3-15,0 33 5 0,0-10 0 0,-18 5 5 0,18 5 1 16,0 2-7-16,-14 4 3 0,14 0-6 16,0 3 2-16,-6 5-1 0,6-1-2 0,-11 3 0 15,11-2-6-15,-6-1 2 0,6-1-2 0,-8-5 2 16,2-5 3-16,2-6-1 0,0-7 4 0,4-7 7 16,-1-3 10-16,1-6 11 0,0-4-8 0,0-2-9 15,0 0-9-15,0-21-13 0,0 3-1 0,0-4-3 16,0-8-23-16,0-8-16 0,15-4-2 0,-15-4 8 15,0 0 19-15,21-4 8 0,-21 5 8 0,15-1-1 16,-1 5-2-16,-1 5 9 0,2 5-1 0,-1 1 2 16,3 6 8-16,2 3 13 0,2 4 7 0,0 1 1 15,2 5-2-15,-1 3-11 0,-1 2-10 16,1 4 4-16,0 2 2 0,0 0 17 0,2 0 8 16,0 19-3-16,-4-19-4 0,0 25-17 0,-1-9-5 15,-2 3 2-15,-3 3 6 0,-2 2-2 0,-1 1 6 16,-6 1-4-16,1 3-10 0,-6 5 0 0,0 0-11 15,0 4-20-15,0-1-43 0,-22 2-34 0,22 1-59 16,-20-1-64-16,4 0-79 0,-1-5-91 0,3 0-45 16,-4-2-19-16,-1-4 0 0,-4 0-10 0,3-3-28 15,-5-2-57-15,3-2-135 0,0-6-168 0,2-2 141 16</inkml:trace>
  <inkml:trace contextRef="#ctx0" brushRef="#br0" timeOffset="46514.39">21718 5532 4616 0,'20'-12'-2'0,"5"0"19"0,-11 0 22 0,-1 2 23 15,-4-7 1-15,0 6-17 0,-7 5-33 0,1 5-25 16,-3 1-4-16,0 0-3 0,0 0 10 0,0 0 7 16,0 28 4-16,0-11-3 0,-22 5 9 0,22 3-7 15,-14 7-1-15,14 0 1 0,-17 2-30 0,17 0-45 16,-17 0-50-16,17-1-83 0,-17-2-91 15,9-4-96-15,4-1-106 0,-7-4-202 0,8-5-176 16,-7-6 142-16</inkml:trace>
  <inkml:trace contextRef="#ctx0" brushRef="#br0" timeOffset="46650.5">21937 5251 4261 0,'22'-23'-37'0,"-5"1"-2"16,-2 3-14-16,-1 2-12 0,0-4-8 0,-4 7-56 15,-3 5-45-15,-2 3-76 0,-2 3-75 0,-1 0-112 16,-2 2-207-16,0 0-107 0,4 1 120 0</inkml:trace>
  <inkml:trace contextRef="#ctx0" brushRef="#br0" timeOffset="46999.18">22128 5097 4344 0,'14'0'24'0,"-3"0"35"0,1 0 67 15,1-18 85-15,-3 18 73 0,0-16 80 0,-1 16 20 16,-4 0-28-16,-5-11-68 0,1 11-97 0,-1 0-86 16,0 0-61-16,0 0-32 0,0-7-17 0,0 7-2 15,0 0 2-15,-21 0-5 0,21 0-2 0,-27 0-22 16,10 0-7-16,-2 0-6 0,1 0 0 0,-4 0 14 16,2 0 7-16,1 18 7 0,2-18 3 15,3 16 8-15,2-16 1 0,-1 21-2 0,7-10 2 0,-3-2-1 16,6 0 2-16,0 0 7 0,0 0-2 15,1-2-2-15,2 0-2 0,0 1-1 0,0-1 1 16,0 1 7-16,0 1 1 0,0-2-4 0,17 3 4 16,-17 0-9-16,0-1 3 0,0 2 1 0,9 0-2 15,-9 3 9-15,0 0-2 0,0 0 7 0,0 1 0 16,0 5-4-16,0 4 1 0,0 2-2 0,0 3-2 16,0 3-29-16,0 3-144 0,0 4-144 0,-18-1-108 15,18 1-77-15,-17-3 32 0,17-2 10 0,-25-2-19 16,11-7-43-16,-3-1-141 0,1-10-189 0,-4-3 131 15</inkml:trace>
  <inkml:trace contextRef="#ctx0" brushRef="#br0" timeOffset="47426.98">21833 5574 4062 0,'20'-12'0'0,"3"1"26"0,4 1 41 0,2-1 54 16,1-2 53-16,-1 0 19 0,-1 3-3 0,-4 2-21 15,2 1-31-15,-6 0-34 0,5 2-44 0,-8-2-30 16,2 2-22-16,-4-2-25 0,1 1-38 0,-2-1-43 15,3-1-37-15,-3-2-15 0,1-2 15 16,-1 0 27-16,0-3 21 0,3-1 20 0,0-4 26 0,-1-1 16 16,1 0 12-16,2-2 10 0,-1-1 24 0,-1 0 26 15,0 1 47-15,-3 1 34 0,3 2 44 0,-4 3 36 16,-4 2 31-16,5 2 34 0,-3 1 19 16,-5 4-8-16,2-2-19 0,-5 4-35 0,-1 1-61 15,-2 0-39-15,3 1-44 0,-3 1-32 0,0 2-18 16,0-2-21-16,0 3-7 0,0-1-7 0,0-1-4 15,0 0 0-15,-19 0-3 0,19-1-2 0,-23 0 1 16,12 0-4-16,-3 1-4 0,-2 0 1 0,2 0 1 16,-1 2 1-16,1 0 7 0,-2 0-3 0,9 0-5 15,-4 0 6-15,0 21 0 0,2-21 0 0,-1 17 5 16,-2-17-3-16,7 18 0 0,-3-6 3 0,4 0-1 16,-1 2-1-16,2 1 3 0,-3 2-1 0,4 1 2 15,2 1 0-15,0 1 3 0,0 3 2 16,0 1 0-16,0 1 0 0,0 1-8 0,0 5-84 15,0 1-63-15,0 1-94 0,0 1-128 0,0-2-38 16,0 3-33-16,0-2 0 0,0-2 28 0,0-5 10 16,0 0-16-16,0-6-22 0,-20-2-54 0,20-4-211 15,-29-8-33-15,10-6 116 0</inkml:trace>
  <inkml:trace contextRef="#ctx0" brushRef="#br0" timeOffset="47574.36">22053 5451 3659 0,'28'-8'8'0,"-28"1"32"15,30 0 47-15,-18 0 40 0,8-2 23 0,-2 3-17 16,-1 1-50-16,0 3-38 0,-3 0-32 16,1 2-16-16,-2 0-4 0,-1 0-43 0,-3 0-72 15,5 0-91-15,-4 0-106 0,-4 0-74 0,6 0-48 16,-4 16-72-16,3-16-141 0,0 0 10 0,-2 0 122 16</inkml:trace>
  <inkml:trace contextRef="#ctx0" brushRef="#br0" timeOffset="48235.5">22420 5383 3839 0,'8'0'32'0,"2"0"51"0,-2 0 62 16,3 0 62-16,1 0 31 0,-1 0 15 0,-3-16-2 16,1 16 11-16,-2 0 7 0,2 0-17 0,-4 0-25 15,-4 0-64-15,1 0-67 0,1 0-53 0,-3 0-36 16,4 0-14-16,-4 0-4 0,0 0 3 16,0 0-3-16,0 0 7 0,0 0 4 0,0 0-1 15,0 0 4-15,0 0 1 0,0 0-4 0,0 0 12 16,0 0-4-16,0 0 0 0,0 0-13 0,0 0-19 15,21 0 5-15,-21-20 1 0,17 20 5 0,-17-19 0 16,18 19-10-16,-5-21-16 0,-4 9-11 0,-9-1 1 16,9 0 0-16,-1 2 1 0,-8 1 2 0,5 2-38 15,-5 2-37-15,0 1-43 0,0 5-47 0,0-5 15 16,0 5 37-16,0 0 59 0,-17 0 53 0,17 0 29 16,-25 20-7-16,25-20 1 0,-31 25 7 15,14-11 0-15,0 3 15 0,0 3 6 0,3 4-4 16,0 1 3-16,3 2-2 0,3-1-10 0,2 2 2 15,-2 1-2-15,8-2 9 0,0-3-1 0,0-5 4 16,0-1 8-16,0-3-4 0,0-4 15 0,30-3 14 16,-30-3 7-16,26-3 14 0,-7-2 4 0,-2 0 7 15,3 0 5-15,3 0-7 0,-3-24 8 0,2 24-9 16,-2-23 5-16,-1 9 17 0,3-2 3 0,-5 0 7 16,0-1-9-16,-2-1-19 0,-2 1 0 0,-3 0 4 15,3 0 3-15,-4 1-1 0,-3 1-26 0,-1 0-20 16,1 4-17-16,-3 1-7 0,-3 2-11 0,0 2-2 15,0 2-10-15,0 1-6 0,0 0 7 16,0 3-14-16,0 0 1 0,0 0 4 0,0 0-1 16,0 20 7-16,0-20-6 0,0 28-36 0,0-10-24 15,0 4-10-15,0 3-26 0,0 2 10 0,0 1-9 16,0 1-14-16,0 0 10 0,0-3-4 0,0 0 18 16,-15-4 16-16,15-2 19 0,0-4 24 0,0-4 22 15,0-3 16-15,0-3 15 0,0-3 17 0,0-1 7 16,0-2 11-16,0 0-7 0,0 0-10 0,0 0-9 15,0-26-13-15,0 26 3 0,0-26 1 0,0 9 3 16,17-4 0-16,-17 0 0 0,15-1-3 0,-15-3-3 16,16 0 2-16,-4 0 2 0,-1 0 6 0,-1 3 4 15,2 0-7-15,-6 2-1 0,5 4-3 0,-2 2-8 16,-2 5-4-16,0 1-49 0,0 4-76 16,-4 0-88-16,3 4-77 0,-5 0-38 0,4 20-22 15,-5-20-25-15,3 35-67 0,-1-11-218 0,1 1-36 16,-3 3 117-16</inkml:trace>
  <inkml:trace contextRef="#ctx0" brushRef="#br0" timeOffset="48991.37">22935 5567 4438 0,'19'-14'-1'16,"2"0"20"-16,0-1 55 0,-4-3 62 0,3 1 66 15,0 0 40-15,-4 3 8 0,-2 6 5 16,-7 0-17-16,3 2-33 0,-4 1-67 0,-3 2-73 15,3 0-57-15,-4 1-33 0,-2 1-16 0,0 1-67 16,0 0-40-16,0 0 3 0,0 0 17 0,0 0 65 16,0 23 32-16,0-23-51 0,0 18-26 0,0-18-27 15,-13 20-7-15,13-20 46 0,0 16 38 0,0-16 34 16,0 7 37-16,0-7 7 0,0 0-1 0,0 0-8 16,0 0-6-16,0-26-6 0,0 26 2 0,0-29 3 15,0 11 1-15,0-1 3 0,0 1-7 0,0 1 3 16,0 3 0-16,0 3 4 0,11 1-3 0,-11 4-8 15,0 6-11-15,0-7-55 0,0 7-21 16,0 0 2-16,0 0 8 0,0 0 53 0,-22 0 23 0,22 0 4 16,-18 24-4-16,18-24-2 0,-22 33 2 15,10-12-1-15,-1 5 3 0,2 2-2 0,2 2 2 16,1 1-2-16,4 1-1 0,-1-2 2 0,-1 0-4 16,6-3 1-16,0-2 4 0,0-1 5 0,0-4 3 15,0-2 5-15,28-5-1 0,-28-2 29 0,28-4 27 16,-13-2 34-16,4-3 31 0,-1-2 4 0,4 0-5 15,-2 0-23-15,-1-22 8 0,1 22 27 0,-1-27 17 16,-4 10 4-16,1-1-17 0,-1-2-45 0,-1-2-31 16,-3 0-10-16,0-3-15 0,0-1-16 0,-3 0-8 15,-1 0-6-15,-2-2-12 0,-3 1 4 16,-1 1-7-16,1 2 2 0,-2 3 6 0,0 2-14 16,0 5-2-16,0 4-8 0,0 4-12 0,0 2 1 15,0 2-4-15,0 2-12 0,0 0 10 0,0 0 7 16,0 0 8-16,0 29 16 0,0-8 0 0,0 6 1 15,0 5-2-15,0 5 4 0,14 7-7 0,-14 0-16 16,0 2-58-16,12 1-29 0,-12-1-25 0,0-4-25 16,0-2 37-16,0-3-9 0,0-3 21 0,0-6 21 15,8-4 14-15,-8-5 34 0,0-5 15 16,0-4 22-16,0-3 13 0,0-3 10 0,0-2 1 0,0-2-4 16,0 0 0-16,0 0-8 0,0-22-7 15,0 22 6-15,0-31-13 0,0 9 0 0,12-6 4 16,-12-3-6-16,0-6 0 0,14-3 2 0,-14-4-1 15,0-1-1-15,14-2 6 0,-14-1 1 0,16 0 8 16,-5 7 18-16,-2 0 19 0,2 9 9 0,3 5-9 16,-3 6-20-16,4 8-25 0,-2 3-18 0,-4 6-3 15,5 4-2-15,0 0 9 0,-2 31 9 0,2-4-2 16,-1 8 7-16,-1 10-44 0,0 9-49 0,1 8-53 16,-4 3-67-16,-4 2-39 0,-4-2-51 0,-1-2-61 15,0-5-47-15,0-4-45 0,-29-8-77 0,29-4-205 16,-26-11 59-16,26-7 125 0</inkml:trace>
  <inkml:trace contextRef="#ctx0" brushRef="#br0" timeOffset="49167.52">23815 5419 4114 0,'16'-20'-8'0,"-2"3"-6"15,-5 4-9-15,0 2 0 0,4 0 2 0,-5 10 7 16,-2 1 14-16,-5 22-4 0,4-2 5 0,1 5 0 15,-1 7-3-15,-2 5 2 0,2 5-54 0,-4 3-68 16,-1 2-83-16,0 2-97 0,0-1-63 0,0 1-107 16,0-2-257-16,-20-4 31 0,20-4 114 15</inkml:trace>
  <inkml:trace contextRef="#ctx0" brushRef="#br0" timeOffset="49334.92">23672 5689 3441 0,'30'-18'17'16,"-30"-1"55"-16,36 2 41 0,-13 0 22 0,2-2-4 16,4 4-50-16,1 2-44 0,-1 4-22 0,1 3-16 15,1 0-4-15,1 4 0 0,1 1-54 0,-2 1-76 16,-3 0-112-16,-2 0-145 0,-4 18-161 0,-2-18-320 16,-4 19 113-16,-5-19 147 0</inkml:trace>
  <inkml:trace contextRef="#ctx0" brushRef="#br0" timeOffset="49814.92">20902 4813 3580 0,'-14'0'1'15,"6"16"31"-15,2-16 33 0,3 10 45 0,3-10 40 16,0 0 9-16,0 0 2 0,0 0-7 0,0 0-13 16,0 0-5-16,0 0 6 0,0 0 0 0,0 0-21 15,0 0-35-15,21 0-49 0,-21 0-37 0,35 0-1 16,-8-16-6-16,12 16 10 0,11 0-9 16,10-16-3-16,23 16 10 0,7-10-4 0,20 10 9 15,14-9-9-15,14 9-6 0,13 0 2 0,17 0 35 16,8 0 14-16,1 0 7 0,5 17 6 0,-3-17-31 15,-1 15-1-15,-6-15-3 0,-9 18-11 0,-15-18-8 16,-15 17-9-16,-9-17-87 0,-20 16-45 0,-15-9-65 16,-21-7-87-16,-21 10-45 0,-15-5-70 0,-16-1-27 15,-16 0-22-15,0 2-14 0,-50 0-160 0,1-1-86 16,-20 2 113-16</inkml:trace>
  <inkml:trace contextRef="#ctx0" brushRef="#br0" timeOffset="50150.92">20900 6038 5464 0,'0'0'-8'0,"0"0"-47"0,23-24-6 15,-23 24-2-15,0-22 8 0,17 7 45 0,-17 15 9 16,0-19 5-16,-21 19 7 0,21-11 21 15,-20 11 5-15,20-8 0 0,-22 8-11 0,22-6-19 0,-14 6-4 16,14 0-14-16,0 0 4 0,0 0 3 16,0 0 20-16,0 0 108 0,0 0 79 0,0 0 22 15,32 0-11-15,-8 0-97 0,18 14-81 0,15-14-16 16,15 0 19-16,19 0 47 0,22 0 32 0,18 0 9 16,19 0-9-16,18 0-31 0,21 0-9 0,13-17 9 15,14 17 8-15,12 0 12 0,8 0 12 0,11 0-2 16,0 0-11-16,-2 0-20 0,124 17-25 0,-7-17-22 15,-36 33-7-15,-25-11 6 0,-132-6 8 0,-97-16 15 16,-7 12 15-16,-8-12-9 0,-5 0-11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10T06:58:56.93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808 2719 2030 0,'0'0'14'0,"0"0"6"16,0 0 14-16,0 0 16 0,0 0 1 0,0 0 14 15,0 0 9-15,0 0 10 0,0 0 9 0,0 0 5 16,0 0 1-16,0 0-11 0,0 0-7 0,0 0-16 16,0 0-11-16,0 0-6 0,0 0-3 0,0 0 1 15,0 0-5-15,11 0-3 0,-11 0 0 16,0 0-4-16,0 0 1 0,0 0-3 0,0 0-2 16,9 0-1-16,-1 0 8 0,1 0 5 0,4 0 2 15,4 0 9-15,5 0-2 0,1 0-4 0,2 0-3 16,0 9-11-16,6-9-7 0,3 0 2 0,0 6-2 15,5-6 5-15,7 5 5 0,2-5-2 0,10 2-1 16,5 0-1-16,7-2 9 0,3 1 8 0,10-1 12 16,2 0 6-16,11 0-7 0,3 0-6 0,9 0-4 15,2 0 7-15,5 0 1 0,0-16 0 0,-1 16-1 16,3 0-14-16,2-12-14 0,6 12 2 16,-1 0 10-16,1-12 8 0,6 12 3 0,-1-11-6 0,5 5-13 15,0-1-7-15,5 1 7 0,1-2-1 0,4 0-7 16,-3 0-5-16,7 0 1 0,16 1-1 15,7 0 1-15,10 2 1 0,6 0-9 0,3-1-4 16,13 1 1-16,9 0 3 0,4-1 21 0,4 1 10 16,-7-1 1-16,2-2-8 0,1 1-17 0,5 2-4 15,-6-1-4-15,-8 2 4 0,-2-1 9 0,4 3-16 16,-2-1 11-16,-5 2-4 0,-6 0-12 0,-3 1 12 16,2 0-9-16,1 0 0 0,-4 0 0 0,-7 0-4 15,-6 0-3-15,5 16 0 0,-2-16 3 0,-2 0 5 16,-10 16-4-16,-6-16 4 0,-5 0 4 15,-5 16 24-15,-5-16 20 0,-8 10 15 0,-6-10 2 16,-10 6-13-16,-8-6 0 0,-9 5-24 0,-10-5-7 16,-8 3-8-16,-10-2-17 0,-6 1 9 0,-13 0-10 15,-5 1 7-15,-7-1-6 0,-7-1-4 0,-4 0 4 16,-11-1-7-16,-2 1-2 0,-8 0-42 0,-4-1-76 16,-4 0-84-16,-7 0-74 0,-1 0-42 0,-2 0-16 15,0 0 6-15,0 0 2 0,0 0-5 0,-22 0-12 16,22 18-54-16,-37-18-117 0,12 22-253 0,-6-22 68 15,-9 26 129-15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5:20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 1248 2970 0,'18'-8'28'0,"-18"0"32"0,14-1 37 15,-14 0 32-15,16-2 3 0,-16 3 6 0,4 3 4 16,-4 2 9-16,0 2 4 0,0 1 2 0,0 0-16 16,0 0-15-16,0 0-25 0,0 0-23 0,0 0-10 15,0 0-4-15,0 0 13 0,0 0 5 0,-12 17 1 16,12-17-11-16,-12 13-12 0,12-13-14 0,-18 23-7 15,8-10-1-15,-1 2-1 0,1 4 14 0,-4 2 1 16,2 1-3-16,0 4 5 0,-4 1-8 0,2 3 0 16,-3 3 1-16,6 3-13 0,-6 3-5 0,6 1 0 15,-3 4 7-15,5 6-2 0,1 1 0 16,-1 5-9-16,4 4-1 0,-3 1-1 0,8 1 4 16,-1 1-4-16,1-1-3 0,0-3 3 0,0-2-11 15,0-3 3-15,0-4-7 0,0-5-4 0,23-2 5 16,-23-3-8-16,0-3 12 0,20-3-9 0,-20-3 19 15,14-2 2-15,-14-3-10 0,14-1 9 0,-14-5-20 16,7-2-56-16,-7-2-70 0,0-5-58 0,0-1-47 16,0-4 16-16,0-2 10 0,0-2-18 0,0-2-56 15,-21 0-111-15,21 0-107 0,-26-22-120 0,9 22-254 16,-3-25-14-16,-2 6 164 0</inkml:trace>
  <inkml:trace contextRef="#ctx0" brushRef="#br0" timeOffset="1852.9">611 1133 1984 0,'0'0'21'0,"0"0"9"15,0 0 24-15,-17 0 32 0,17 0 12 0,0 0 35 16,0 0 14-16,0 0 4 0,0 0-7 0,0 0-18 15,0 0-16-15,0 0-15 0,0 0-15 0,0 0-13 16,0 0-12-16,0 0-10 0,0 0 1 0,0 0 3 16,0 0 15-16,0 0 13 0,0 0 16 0,0 0 4 15,0 0-1-15,0 0-4 0,0 0-9 0,0 0-8 16,0 0-8-16,0 0-7 0,0 0 0 0,0 0 8 16,0 0 12-16,15 0 14 0,-15 0 6 0,11 0 2 15,0 0-8-15,3 0-8 0,11 13-4 0,-2-13-2 16,13 0-1-16,1 0 1 0,7 0-5 15,4 0-6-15,8 0-2 0,0 0-12 0,9-14-10 16,0 14-15-16,3 0-10 0,5-17 4 0,2 17 6 16,1-14 14-16,3 14-10 0,2-15-3 0,1 7 0 15,3 0-5-15,-1-1 23 0,1 1 9 0,2-1 1 16,0-1 8-16,0 1-9 0,-4-1-3 0,-3 0 1 16,-1 2-3-16,-4-1 5 0,1 1-6 0,-3 0-11 15,1 1-6-15,-1 2-9 0,-1-2-2 0,4 4-5 16,8-3-8-16,4 2-8 0,8 0-10 0,5 2 6 15,6-3 6-15,5 1 40 0,5-1 18 16,-4-1-3-16,3 1-2 0,-6-1-39 0,-4-2-12 0,0 2-3 16,-4-2-5-16,-1 2-1 0,-2 0-3 15,7-2 8-15,1 2 1 0,5 0 2 0,4-1-1 16,-1 0-8-16,3-1 1 0,-3 1 5 0,3 0 3 16,-2 3 3-16,-1-2-4 0,1 2-4 0,-1 1 1 15,3 0-3-15,0 2 5 0,5-1 0 0,-4 0-3 16,1 0-4-16,-1 1-1 0,-2-3 1 0,2 2 2 15,-4 1 4-15,3-2-1 0,-6 2-1 0,8 0 3 16,-6-1-5-16,4 0 8 0,-4 1-5 16,5-1-3-16,-1 1 7 0,2-1-5 0,-4 1 1 0,7 0 2 15,-4 1-2-15,1 0-6 0,-5 0 5 0,3 0 0 16,-4 0 1-16,3 0 4 0,-2 0-3 16,1 0-8-16,-1 0 3 0,1 0 2 0,-2 0-1 15,-4 0 4-15,3 12-2 0,-3-12-1 0,1 0 0 16,-4 0 2-16,1 8-4 0,3-8 3 0,-4 0-2 15,-3 8-4-15,-3-8 6 0,1 0 1 0,-4 3-1 16,1-3 3-16,-4 3-7 0,1-2 1 0,-1 2 0 16,1 1 2-16,2 2 3 0,-5-2-2 0,-1 3 0 15,-1 0 0-15,-4 2 0 0,2-1 0 0,-3 0 4 16,-2 0-5-16,2 1 2 0,-2-1 1 0,2-1-3 16,-2 3 2-16,0-3 2 0,-6 1-4 15,-5-1-2-15,0-1 4 0,-5-1-3 0,-4 1 0 16,-4-3 1-16,-6 1-1 0,2-2 4 0,-3 0 0 15,1 1-3-15,-4-2 2 0,-3 1 1 0,-5 0-4 16,-5-2 5-16,-3 1 0 0,-5-1-3 0,-4 0-1 16,-6 0 3-16,-4 0-3 0,-4 0-1 0,-6 0 6 15,0 0-7-15,-1 0 1 0,-2 0 2 0,-2 0-3 16,0 0 8-16,0 0 0 0,0 0 1 0,0 0 24 16,0 0 7-16,0 0 8 0,0 0 5 0,0 0-16 15,0 0-1-15,0 0 1 0,0 0-2 16,0 0 4-16,0 0-6 0,0-9-2 0,0 9-6 0,0 0-4 15,-11 0-2-15,11 0-6 0,0 0 2 16,0 0 0-16,0 0 4 0,0 0 1 0,0 0-2 0,0 0-5 16,0 0-4-16,0 0-1 0,0 0 1 15,0 0-2-15,0 0-3 0,0 0 0 0,0 0-4 16,0 0 3-16,0 0-3 0,0 0-3 0,0 0-2 16,0 0-5-16,0 0 0 0,0 0-2 0,0 0 0 15,0 0-5-15,0 0 1 0,0 0 8 0,0 0 5 16,0 20 11-16,0-6 3 0,0 3-4 0,-17 5-1 15,17 3-3-15,0 5 2 0,-19 3-1 0,19 1 1 16,-17 2 1-16,17 0 0 0,-15 1-3 0,7 2 0 16,-3-1 1-16,6 0-2 0,-2 1 3 15,-1 0-2-15,3 2 1 0,-3 0-3 0,5 0 11 16,-3 3-4-16,0 2 4 0,1 5-1 0,1-1-7 0,-4 4 3 16,3 2-1-16,-4-2 0 0,6 2-3 15,-5-1 2-15,0-4 0 0,2-3 4 0,-2-2-1 16,4-3 1-16,-4-3-4 0,2-2 1 0,1-1-3 15,-3-3-1-15,4-1 5 0,-3 0-3 0,3-4 6 16,-1 1-4-16,-3-3 3 0,5-2-2 0,-2-3 2 16,2-1 0-16,-3-1-4 0,5-1 3 0,-4-2-3 15,3-2 1-15,-2-1-3 0,1 0 3 0,1-1-1 16,1-3 0-16,-1-1 2 0,0-1-2 0,2-3 3 16,0 0 1-16,-1-1 6 0,-1-1 8 0,2-1 6 15,0 0 1-15,-3-1-9 0,2 0-5 16,1 1-9-16,0-2 3 0,0 0-1 0,0 0 1 15,0 0-2-15,0 0-1 0,0 0 5 0,0 0-1 16,0 0 11-16,0 0 1 0,0 0 4 0,0 0 3 16,0 0-4-16,0 0 2 0,0 0-2 0,0 0 3 15,0 0 0-15,0 0-2 0,0 0-6 0,0 0-5 16,0 0-6-16,0 0-4 0,0 0 0 0,0 0-1 16,0 0 0-16,0 0-3 0,0 0-2 0,0 0-1 15,0 0 3-15,0 0 0 0,0 0 0 0,-22 0 3 16,5 0-3-16,-8 0 0 0,-8 0 3 0,-8 0-3 15,-11 0 1-15,-10 12-1 0,-12-12 0 16,-9 0 0-16,-7 15 0 0,-9-15 0 0,-3 13 0 16,-7-4 0-16,-1-1 0 0,4 1 0 0,-1 0 0 15,2 0-22-15,5 1-26 0,4-3-17 0,9 3-15 16,3-3 10-16,13-1 18 0,3 0 10 0,16 0 9 16,6-2 9-16,10-2 3 0,10 1 8 0,5-1 6 15,9-1 4-15,3-1 8 0,4 0 4 0,4 0 0 16,1 0 1-16,0 0-2 0,0 0-8 0,0 0 0 15,0 0-7-15,0 0-49 0,0 0-77 0,0-20-123 16,17 20-174-16,-17-17-177 0,0 5-93 0,0-2-87 16,0-1-63-16,0-2-166 0,-19-3-87 0,19 3 209 15</inkml:trace>
  <inkml:trace contextRef="#ctx0" brushRef="#br0" timeOffset="3323.42">6644 7639 2410 0,'0'0'14'0,"0"0"1"0,0 0-1 0,0 0 17 15,0 0 15-15,0 0 34 0,0 0 29 0,-12 0 9 16,12 0-10-16,0 0-20 0,-12 0-20 0,12 0-12 16,-10 0-11-16,10 0-8 0,0 0 0 0,-4 0-2 15,4 0 7-15,0 0 7 0,0 0 5 0,0 0 7 16,0 0 1-16,0 0 3 0,0 0-2 0,0 0-3 15,0 0-1-15,0 0 3 0,0 0 13 0,0 0 7 16,0 0 9-16,18 0-7 0,-18 9-12 16,0-9-5-16,17 0-11 0,-1 8-1 0,3-8 11 0,2 4 0 15,3-4-6-15,5 3-2 0,8-3-11 0,1 0-8 16,7 0 8-16,0 0 0 0,6 0 8 16,6 0 16-16,2 0 6 0,5-16 22 0,-1 16 0 15,9 0 8-15,-2-15-3 0,0 15-21 0,1-11-11 16,2 11-20-16,-2-11-15 0,4 11-8 0,-1-11 12 15,6 4-10-15,3 0-1 0,6 0-6 0,4 2-20 16,0-2 8-16,0 2 8 0,-7 0 16 0,1 1-5 16,-10 0 0-16,-5 1-5 0,-12 2-15 0,-9-1 4 15,-7 1-7-15,-10 0-5 0,-3 1-8 0,-11 0 2 16,-3 0-8-16,-6 0 0 0,-2 0 3 0,-4 0-3 16,-3 0-4-16,-2 0 0 0,0 0-6 15,0 0-1-15,0 0-18 0,0 0-60 0,-24 0-66 16,24 15-91-16,-21-15-61 0,5 0-33 0,1 13-52 15,-3-13-63-15,-2 0-90 0,-3 8-246 0,4-8-122 16,-1 0 157-16</inkml:trace>
  <inkml:trace contextRef="#ctx0" brushRef="#br0" timeOffset="17531.64">17653 2309 3368 0,'22'0'7'0,"-5"-30"25"0,0 11 34 0,-6-1 37 16,1-1 23-16,-4-2 12 0,-4 3 7 0,1 5 20 16,-5 1 15-16,0 3 8 0,0 1-9 0,0 2-24 15,0 2-39-15,0 6-33 0,0-5-39 16,0 5-30-16,0 0-11 0,3 0-18 0,-3 0 6 16,0 0-12-16,0 0 6 0,0 0 7 0,0 17 0 15,0-17 12-15,0 19-4 0,-25-7 1 0,25 4 3 16,-31 1-2-16,13 1 6 0,-7 3 34 0,0 1 22 15,-1 1 11-15,-4 1 7 0,-1 3-7 0,0-1-2 16,-2 2 15-16,-2 3 3 0,-4 2-22 0,0 3 0 16,-4-1-26-16,-2 8-10 0,0 1-1 0,0 3-13 15,-2 2-1-15,-1 2 1 0,1 1-5 0,1 2-7 16,1-1 4-16,-2-2 0 0,2 0-4 0,2-4 6 16,4-3-5-16,-1-2-6 0,5-4 7 15,3-3-3-15,2-3-3 0,4-2 3 0,4-5-8 16,1-1 4-16,8-4-4 0,2-2 4 0,0-4 8 15,8-4-1-15,-1 1 8 0,2-5 4 0,-1-2 59 16,3-1 46-16,0-1 45 0,0-1 34 0,0 0-23 16,0-1-17-16,0 0-32 0,0 0-34 0,19 0-37 15,-19 0-34-15,21 0-12 0,-2 0-11 0,9 0-1 16,4 0-3-16,7 0 1 0,11 0-2 0,4 0 0 16,13 0 2-16,3 0-4 0,7 0 4 0,9 0 10 15,1 0 16-15,7 0 14 0,1 0 17 0,-3 0 7 16,-4 0-4-16,4 0-7 0,-8 0-17 15,-2 10-19-15,-1-10-9 0,-8 0-2 0,1 0 24 16,-1 0 14-16,-9 0 2 0,-2 0-2 0,-9 0-27 16,-4-14-11-16,-8 14-4 0,-10 0 0 0,-3 0-4 15,-11-10-16-15,-8 10-74 0,-1 0-97 0,-7 0-114 16,-1 0-152-16,0-7-132 0,0 7-53 0,0 0-10 16,0-3 14-16,-25 2 41 0,7-2-40 0,-2-1-204 15,-4-3-57-15,-7-3 166 0</inkml:trace>
  <inkml:trace contextRef="#ctx0" brushRef="#br0" timeOffset="20251.25">17771 2151 1999 0,'0'-3'22'0,"0"2"33"0,0 1 25 15,0 0 23-15,0 0 8 0,0 0-5 0,0 0 7 16,0 0 1-16,0 0-4 0,0 0-8 0,0 0-5 16,0 0-7-16,0 0-12 0,0 0-2 15,0 0-10-15,0 0 2 0,0 0 11 0,0 0 2 0,0 0 6 16,0 0-8-16,0 0-10 0,0 0-5 15,0 0-12-15,0 0 1 0,0 0-9 0,0 0-7 16,0 0-3-16,0 0-3 0,0 0 2 0,0 0 6 16,0 0 8-16,0 11 6 0,0-11 8 0,0 0 3 15,0 11-13-15,0-11-6 0,0 12-4 0,17-4-9 16,-17-1-1-16,0 3 6 0,0 0 16 0,0 3 8 16,0 0 6-16,0 1-5 0,14 1-17 0,-14 3-3 15,12-1 6-15,-7 1-4 0,6 2 3 0,0 0-11 16,-4 1-6-16,6 1-1 0,-5-1-10 0,3 2 6 15,-1 0-3-15,1 1 3 0,-1 1 15 16,4 0 9-16,-4 0 4 0,3 1-1 0,-1 1-13 0,1 3-1 16,1-3-9-16,1 1 8 0,-4 1 3 15,5 0 1-15,-7 0 3 0,3-1 10 0,2 0 11 16,-1-3 11-16,2 3 7 0,-1-3-26 0,-3 1-3 16,5-1-21-16,-4-1-4 0,-1-2 0 0,3-1-17 15,0 0 2-15,-3-2-6 0,-1-1 10 0,3 1 1 16,-2-3 8-16,1 0 8 0,-4-1 1 0,4-2 6 15,-5 0-7-15,3-2-4 0,-5-1-5 16,4 0 6-16,-4-3-1 0,3 1 1 0,-4-1-2 0,1-1-12 16,0-1 1-16,-2 0-7 0,2 0 7 0,-4 0 7 15,2-1 3-15,2 0 3 0,-2 1-4 16,-1-1-6-16,-1-1-7 0,2 1 1 0,0-1-1 16,-1 0-3-16,1-2 1 0,-3 1-6 0,0 0 1 15,3 0-5-15,-3-1 1 0,0 0 0 0,0-1-3 16,2 0 5-16,-2 0-3 0,0 0 5 0,0 0-2 15,0 0-1-15,0 0-1 0,0 0 1 0,0 0-1 16,0 0 2-16,0 0 2 0,0 0-9 0,0 0-30 16,0 0-72-16,0 0-102 0,0 0-158 0,0 0-116 15,0 0-73-15,0 0-113 0,0 0-127 0,0-14-387 16,0 14 79-16,0-22 215 0</inkml:trace>
  <inkml:trace contextRef="#ctx0" brushRef="#br0" timeOffset="28207.42">16596 3266 1822 0,'6'5'27'0,"3"0"25"15,-4-1 22-15,4 1 29 0,-2-1-4 16,0-1 0-16,-1 2-2 0,2-1-12 0,-2 1-16 0,1 0-14 16,0 1-16-16,-2 0-13 0,1 0 1 15,0 1 8-15,-2 3 5 0,3-1 4 0,-4 1-4 16,2 1-16-16,-2 2-8 0,5-1 4 0,-6 3-3 16,-1 0 11-16,1 1 0 0,1-1-9 0,-3 0 1 15,0 1-9-15,0 1-5 0,0-2 0 0,0 1-1 16,0 0-2-16,-24-1 6 0,24-1 0 0,-20 1-3 15,6-3 0-15,-6-2-3 0,0-4 0 0,-2-3 2 16,-6-3-2-16,-1 0-6 0,-4 0-10 0,-1-27-15 16,-3 11-2-16,4-1 0 0,1 0 7 15,1-1 20-15,1-2-2 0,8 2 5 0,1 0 1 16,5 2 1-16,8-1 21 0,1-1 12 0,7 2 14 16,0-1 13-16,0 1-2 0,24 1-9 0,-5 1 5 15,4-1-10-15,2 3-9 0,5 0-5 0,2 3-18 16,2 2-8-16,4 0-7 0,-3 4-1 0,3 1-18 15,-7 0-48-15,0 2-65 0,-3 0-91 0,-2 0-121 16,-3 0-216-16,-4 0-161 0,-5 16 94 0</inkml:trace>
  <inkml:trace contextRef="#ctx0" brushRef="#br0" timeOffset="28947.6">17672 1951 2152 0,'10'0'6'0,"6"0"16"0,-4 0 25 0,-1 0 26 15,0 0 32-15,-5 0 24 0,-3 0 6 0,5 0 9 16,-5-12-21-16,-3 12-19 0,0 0-15 0,0 0-31 15,3 0-7-15,-3 0-17 0,0-9-16 0,0 9-4 16,2 0-13-16,1 0-7 0,-3 0-3 0,3 0-2 16,0 0-2-16,2 0 3 0,0 21 3 0,2-21 3 15,1 23 6-15,1-8 2 0,1 2-6 0,-3 2 1 16,3 2-2-16,-4-2 0 0,2 4 5 0,-2-3-4 16,-5-1 1-16,3 1 2 0,-3-2 0 0,-1-1-1 15,0-1-3-15,0-1-16 0,0-1-16 16,-23-2-17-16,23 0-9 0,-30-2-1 0,10-2-4 15,-5-1 0-15,-3-2-13 0,-1-2-7 0,-5-3 0 16,1 0 11-16,-4 0 18 0,-2 0 20 0,8-19 17 16,2 19 12-16,4-18 5 0,3 18 10 0,8-21 10 15,8 8 13-15,3 0 21 0,3-2 13 0,0 1-1 16,0-3 3-16,31 0-13 0,-11-1-21 0,-1 1-9 16,5 1-16-16,1 1-7 0,3 1-3 0,3 1 0 15,2 2 0-15,-5 2-3 0,1 2 5 0,-1 1-12 16,-5 4-29-16,2 0-51 0,-3 2-64 0,-3 0-78 15,-7 0-120-15,10 29-148 0,-7-29-46 16,1 32 91-16</inkml:trace>
  <inkml:trace contextRef="#ctx0" brushRef="#br0" timeOffset="29594.2">18413 3134 2333 0,'14'17'-1'0,"-4"-17"-7"0,2 10 8 0,1-10 15 16,-1 9 20-16,-4-9 30 0,4 8 9 0,-6-2-1 16,2 0 3-16,-2 2-6 0,5 2-1 0,-6 1-10 15,1 3-12-15,0-1-15 0,-1 4-12 0,3 0 17 16,-4 3 0-16,3 0 6 0,-1 3 5 0,-3-2-16 16,3 1-9-16,-1 2-1 0,-5 0-9 0,0-2 0 15,0-1-4-15,0 2-6 0,0 1 2 0,-20-3-2 16,20 2 0-16,-27-2 6 0,9-2-2 15,-3 0 4-15,-2-3 0 0,-5-2-27 0,-3-6-25 0,-1-4-36 16,-1-4-28-16,-6 0-1 0,3 0-2 16,-1-26 19-16,1 9 23 0,7-2 34 0,-2 1 23 15,9-3 27-15,2-2 33 0,1-1 13 0,12 0 28 16,2 0 8-16,5 0-6 0,0-1 0 0,0-2 2 16,26-1-6-16,-7 2-16 0,1 0 3 0,7 1-5 15,-4 1-4-15,9 1-1 0,-1 3-20 0,7 3-17 16,-4 3-10-16,0 1-7 0,-3 2-10 0,-1 4-12 15,-2 1-46-15,-7 1-50 0,1 3-70 0,-7 2-79 16,-5 0-34-16,2 0-52 0,-10 0-84 0,1 23-185 16,-3-23-3-16,0 25 104 0</inkml:trace>
  <inkml:trace contextRef="#ctx0" brushRef="#br0" timeOffset="32773.65">19991 2325 3031 0,'-5'15'1'0,"2"-15"1"0,3 0 3 0,0 0 19 16,0 0 20-16,0 0 24 0,0 10 27 0,0-10 9 16,20 0 5-16,-20 0 0 0,0 0-12 0,15 4-11 15,-15-4-18-15,11 4-11 0,-11-4-11 0,10 2 2 16,-10 0 1-16,15-1-6 0,-9 0 1 16,5 1-12-16,2 0-6 0,2 0 0 0,5 2-6 15,10-1 0-15,6 3 3 0,5-1-5 0,15 2 6 16,2 0 5-16,12 0 2 0,6 2 3 0,3-1 10 15,9 3 7-15,1-3-8 0,9 0-8 0,-2 0-16 16,11-1-18-16,6-1 2 0,2-2 15 0,3 0 21 16,3-1 12-16,-4-3 7 0,-1 0-12 0,-4 0-21 15,-5 0-4-15,-9 0 2 0,-5 0 12 0,-3-19 26 16,-3 19 28-16,-7-14 18 0,-5 14 19 0,-2-15 1 16,-11 15-9-16,-8-18 5 0,-10 9 24 0,-9 1 6 15,-3 0-3-15,-11 1-8 0,-5 1-33 0,-8 1-25 16,1 0-16-16,-4 2-15 0,-2 1-24 15,-2 2-16-15,-1-2-6 0,0 2-19 0,0 0-5 16,0-1-7-16,0 1 1 0,0 0 2 0,0 0 9 16,-20 0 10-16,20 0 4 0,-16 16-8 0,16-16 5 15,-27 20-7-15,8-6 0 0,-1 2 10 0,-4 4-5 16,-5 4 9-16,3 2 19 0,-10 4-5 0,2 7 12 16,0 4 16-16,-8 5-16 0,6 5 5 0,-6 4-9 15,3 2-11-15,-1 4-3 0,-2 1-5 0,3 1-6 16,-1-1-4-16,3-1-1 0,-4-1 2 0,5-1 5 15,-4 1 8-15,4-2 0 0,-2 1 7 16,2 1-8-16,-1 0-6 0,-2 0-2 0,5-1-7 16,-5-2-55-16,3-4-49 0,2-3-84 0,0-5-102 15,4-6-30-15,-1-6-43 0,2-5 11 0,3-6 25 16,4-5 3-16,0-3-10 0,5-6-39 0,1-1-43 16,4-6-63-16,1-1-171 0,-1 0-135 0,1-21 121 15</inkml:trace>
  <inkml:trace contextRef="#ctx0" brushRef="#br0" timeOffset="33601.41">20149 2453 1824 0,'0'-9'36'0,"0"0"30"16,0 1 41-16,0-1 57 0,0 0 25 15,0 0 32-15,-17 3 19 0,17-1 2 0,0 1-3 16,0 3 3-16,0 1 0 0,-13 0 1 0,13 2-16 15,0-3-28-15,0 3-20 0,0 0-19 0,0 0-13 16,0 0-13-16,0 0-20 0,0 0-33 0,0 0-15 16,0 0-23-16,0 0-9 0,0 0-12 0,0 0 107 15,0 0 84-15,0 16 44 0,0-16 55 0,-20 23-107 16,20-7-53-16,-18 7-29 0,0 2-18 0,1 5 23 16,0 5 7-16,-1 6-13 0,1 5-22 0,-2 5-35 15,-1 5-32-15,-2 3 1 0,0 5 0 0,2 2 3 16,-6 1-1-16,3 0-12 0,2 0-7 0,-5 0-4 15,4 1-2-15,-7-5 1 0,2 2 2 16,3 0-7-16,-1-1-2 0,-6-1 1 0,0-3-4 16,4-5 4-16,2-2 1 0,-1-3-6 0,4-9 3 15,-4-5-2-15,6-6 0 0,-2-7 6 0,5-4-6 16,1-5 9-16,1-4 7 0,7-1 49 0,0-5 24 16,2-1-8-16,-2-3-9 0,8 1-51 0,-1-1-23 15,-1 0 0-15,2 0 0 0,0 0 0 0,0 0 0 16,0 0 0-16,0 0 0 0,0 0 0 0,-1 0 0 15,-1 0 0-15,-1-11 0 0,-2 11 0 0,2 0 0 16,-1 0 0-16,2-9 0 0,-6 9 0 0,4 0 0 16,1-7 0-16,-4 7 0 0,3-2 0 15,1 2 0-15,-1-2 0 0,4 2 0 0,-4 0 0 0,4-1 0 16,0 1 0-16,0 0 0 0,0 0 0 16,0 0 0-16,0 0 0 0,0 0 0 0,0 0 0 15,15 0 0-15,-15 0 0 0,24 0 0 0,-4 0 0 16,6 0 0-16,10-20 0 0,9 20 0 0,12-18 0 15,7 18 0-15,6-22 0 0,9 12 0 0,11-3 0 16,9 3 0-16,8-1 0 0,5 1 0 0,9 1 0 16,7 1 0-16,8 2 0 0,4 0 0 0,0 3 0 15,-1 1 0-15,1-1 0 0,-8 1 0 0,-6-1 0 16,-15 1 0-16,-11-3 0 0,-16 1 0 0,-7-1 0 16,-16 0 0-16,-12-1 0 0,-8 1 0 0,-12 1 0 15,-9 1 0-15,-4 0 0 0,-2 0 0 0,-11 1 0 16,0 0 0-16,-3 2 0 0,0-2 0 15,0 1 0-15,0 1 0 0,0 0-102 0,-20 0-144 16,20 0-197-16,-39 0-293 0,17 0-112 0,-9 0-91 16,-1 0-82-16,-10 0-213 0,3 0 136 0,-4 0 236 15</inkml:trace>
  <inkml:trace contextRef="#ctx0" brushRef="#br0" timeOffset="34493.28">19238 3765 3138 0,'17'-7'5'0,"-3"0"10"15,3 0 30-15,-3 0 36 0,8-1 47 16,-7 2 38-16,2-1 5 0,0 1-2 0,-3 2-32 16,3 1-28-16,-4 0-17 0,1 1-26 0,-5 1-11 15,5 0-13-15,-3 1-12 0,3 0-5 0,-6 0-7 16,4 0 2-16,-3 20 18 0,1-20 7 0,0 24 10 16,-3-8-3-16,3 1-8 0,-2 4-5 0,0 2-8 15,0 3 11-15,-4-1-4 0,1 3 5 0,-2 0-1 16,-3 0-14-16,0 1-9 0,0-3-11 0,0 0 0 15,0-1-2-15,0-3-2 0,-20 0 0 0,20-1-2 16,-19-4 4-16,2-1-7 0,0-1 9 0,-4-3-3 16,-1-2 2-16,-6-4-2 0,-5-2-46 0,-1-2-30 15,-5-2-33-15,4 0-27 0,-7 0 14 16,3-27 15-16,0 27 20 0,3-31 31 0,-1 13 20 16,6-2 15-16,6-2 10 0,3-1 6 0,9 1 2 15,3-2-5-15,2-1 7 0,8 1 4 0,0-1 15 16,0 1 6-16,36 1-1 0,-17 0-4 0,9 3-14 15,1 1-4-15,8 4-6 0,1 2-2 0,8 2 2 16,2 2 0-16,1 4 0 0,-3 5-26 0,2 0-36 16,-1 0-61-16,-8 0-94 0,2 17-94 0,-8-17-109 15,-3 20-136-15,-4-20-322 0,-4 22 98 0,-8-9 144 16</inkml:trace>
  <inkml:trace contextRef="#ctx0" brushRef="#br0" timeOffset="40184.48">21808 3494 2787 0,'13'0'-2'0,"-1"0"3"16,4 0 14-16,-6 0 22 0,7 0 36 16,-1 0 28-16,-4 0 23 0,2 0 3 0,-1 0-15 15,-2 0-17-15,-4 0-25 0,-2 0-24 0,3 0-20 16,-3 0-15-16,1 0-9 0,-3 0-6 0,0 0 7 15,2 0 13-15,1 0 13 0,-3 20 16 0,2-20 12 16,4 30 6-16,-4-12-6 0,2 6-4 0,0 2-6 16,-3 4 0-16,2 0 6 0,-3 4 8 0,-1 0-3 15,-2-1-10-15,0 1-2 0,0-1-1 0,0 0-7 16,0-2 0-16,0-1-15 0,-26-1-11 0,26-3 2 16,-22 1-9-16,22-3 4 0,-28-2-3 15,12-5-1-15,-4 0 2 0,-1-4-3 0,-3-3 5 16,4-2-2-16,-3-4 0 0,-5-2 0 0,-3-2-9 15,1 0-15-15,-4-17-15 0,2 17-19 0,2-26-9 16,-4 8 7-16,0 0 9 0,6-3 20 0,1 0 12 16,4-2 5-16,5 0 12 0,8-2-7 0,-1-2 1 15,10-2 1-15,1-1-6 0,0-1 3 0,0-5-1 16,26 0 0-16,-26-3-3 0,34 1 5 0,-12 1 1 16,3 3 1-16,0 2-24 0,3 1-40 0,-2 4-48 15,0 5-48-15,-1 3-38 0,-1 4-35 0,-9 2-27 16,2 2-42-16,-3 1-54 0,-9 3-150 15,6 0-176-15,-8 0 90 0</inkml:trace>
  <inkml:trace contextRef="#ctx0" brushRef="#br0" timeOffset="40868.9">22789 2281 2027 0,'17'-1'2'0,"2"1"10"16,-2 0 23-16,-2-1 24 0,-1-1 16 0,2 1 11 15,-4 1-6-15,2 0-12 0,-4 0-6 0,2 0-17 16,-1 0-14-16,-3 0-6 0,4 0-6 0,1 0-2 16,-6 17 4-16,6-17 4 0,-1 0 2 0,-1 16 9 15,-3-16 5-15,4 18 1 0,-7-8-1 0,7 2-5 16,-2 1-8-16,-4 2-9 0,2 1 1 0,-2 0-12 15,-5 2 3-15,2 0-5 0,-1 1-2 16,-2-1 6-16,0 2-6 0,0 0 4 0,0-1-5 16,-22-2-1-16,22-1 4 0,-29-1-3 0,7-2 1 15,-6 0 1-15,-5-5 1 0,-4-2 3 0,-3-3 2 16,-8-3 2-16,-7 0-19 0,-4 0-25 0,-4 0-26 16,1-30-28-16,-3 15-5 0,-2-2 11 0,2-3 12 15,7-1 12-15,4-3 24 0,7 1 9 0,4-2 15 16,10 2 28-16,7 0 23 0,4 0 28 0,10 1 20 15,9 3-6-15,3-2-3 0,0 2-22 0,0 1-25 16,32 1-10-16,-13 1-18 0,6 2-11 0,-2 1 0 16,3 3-12-16,4 0-40 0,-4 4-57 0,-4 1-89 15,0 3-153-15,-2 1-202 0,-6 1-103 0,-10 0 92 16</inkml:trace>
  <inkml:trace contextRef="#ctx0" brushRef="#br0" timeOffset="41552.51">20020 2307 2695 0,'16'-5'11'0,"-2"0"6"16,-1 1 18-16,0 2 33 0,4-2 26 0,0 2 27 15,0 1 18-15,-3 1-3 0,2 0-15 0,-2 0-6 16,0 0-16-16,0 18-12 0,-4-18-12 0,4 18-21 16,-1-18-15-16,-1 22-10 0,-2-8-10 0,0 1 3 15,-5 1 2-15,1 2-4 0,-3 1 2 16,-1 1-9-16,-2 2-6 0,0-2-3 0,0 3 1 0,-19-1-11 16,19 0 0-16,-25-1 3 0,8 1-6 15,0-1 15-15,-1-2 1 0,-9-2-6 0,-2-2-18 16,-1-4-16-16,-1-3-25 0,-4-3-12 0,-3-5 2 15,1 0 4-15,1 0 31 0,-2-26 15 0,6 26 11 16,0-29 17-16,4 12-8 0,3-2-1 0,-1-1 5 16,9 0 7-16,3 1 8 0,1-2 16 0,9-1 11 15,4 1-5-15,0 0-1 0,0 1-17 0,21-1-14 16,-21 2-8-16,39 0-11 0,-17 3 1 0,3 2-1 16,6 2-5-16,-2 1-33 0,2 6-44 15,0-1-53-15,3 5-69 0,-2 1-50 0,-3 0-58 0,-3 0-102 16,-4 20-204-16,-2-20-50 0,-1 20 104 15</inkml:trace>
  <inkml:trace contextRef="#ctx0" brushRef="#br0" timeOffset="43192.94">20916 4665 3346 0,'7'-8'7'0,"1"0"35"0,1 1 38 16,-1 0 36-16,2-1 31 0,-7 3-1 0,-2 1-9 15,2 3-8-15,2-1-13 0,-5 2-17 0,0 0-15 16,3 0-10-16,-3 0-10 0,2 0 16 0,-2 0 28 16,0 0 25-16,0 16 34 0,0-16 14 0,0 13-4 15,0-13 36-15,-17 16-4 0,17-7-8 0,0-1-4 16,-11 0-36-16,11 2-14 0,-16-2-3 0,16 1-11 16,-15 1-23-16,-1 0-21 0,1 2-21 0,-4 0-23 15,-3 1-18-15,1 3-6 0,-9 0-9 16,-1 2-3-16,-6 2-2 0,-4-2-5 0,-2 6 3 15,-4-1-4-15,-5 3 4 0,-3-2 2 0,6 3-7 16,-3-1-2-16,1 1-32 0,9-3-25 0,0 0-11 16,7-3 3-16,4-1 26 0,3-3 25 0,3-2 13 15,9-3 0-15,7-3 3 0,0-1-6 0,4-2 13 16,0-3 1-16,5 0 5 0,0-2 7 0,0-1-8 16,0 0-2-16,0 0-3 0,0 0-9 0,0 0-52 15,14 0-63-15,-14 0-111 0,0 0-159 0,17 0-98 16,-17 0-58-16,13-11-40 0,-13 11-24 0,9 0-61 15,-9 0-274-15,13 0-3 0,-9-8 186 0</inkml:trace>
  <inkml:trace contextRef="#ctx0" brushRef="#br0" timeOffset="43705.41">20318 5183 2827 0,'0'-3'54'0,"0"2"46"16,0 1 63-16,-9 0 70 0,9 0 15 0,0-1 19 15,0 0 3-15,0 0-3 0,0 1 4 0,0 0 19 16,0 0 43-16,0-3 38 0,0 3 7 0,14-1-14 16,-14 1-54-16,0-1-55 0,0 1-45 0,0-1-39 15,0 0-24-15,6 1-31 0,-6-3-13 0,0 3-21 16,0-3-23-16,0 2-13 0,0 0-24 0,0 1-14 16,0-1-10-16,0 1-6 0,0 0 3 15,0 0-3-15,0 0-2 0,0 0 12 0,0 17 2 16,0-17 5-16,-20 23 11 0,20-8-6 0,-17 5 12 15,17 1 4-15,-22 5-4 0,10 2-2 0,2 4-9 16,-1 4-5-16,0 0 9 0,4 5-4 0,-3 1 1 16,3 4 0-16,4-3-10 0,-4 1 0 0,7-2-5 15,0-3-1-15,0-3 0 0,0-4 0 0,0-3 0 16,0-5 0-16,0-4 0 0,17-6 0 0,-17-2 0 16,0-3 0-16,0-3 0 0,0-4 0 0,0 0 0 15,0-2 0-15,0 0-43 0,0 0-74 0,0 0-86 16,0-19-107-16,0 19-105 0,0-19-132 0,0 5-85 15,0 1-38-15,-17-2-30 0,17 0-3 16,0 2-85-16,-15 1-280 0,15-2 178 0</inkml:trace>
  <inkml:trace contextRef="#ctx0" brushRef="#br0" timeOffset="44093.23">20273 5823 3788 0,'-15'-14'12'16,"15"14"36"-16,0-11 45 0,0 4 55 0,0 1 39 16,0 0 13-16,0 2-10 0,0 0-9 0,0 1-33 15,0 2-36-15,0 0-33 0,0 1-50 0,0 0-21 16,0 0-4-16,0 0 12 0,0 0 40 0,0 0 48 15,0 17 31-15,0-17 36 0,0 19 10 0,21-2-11 16,-21 0 7-16,20 3-25 0,-4 2-4 0,-1 2-8 16,9 3-20-16,-4-2 5 0,2 4-14 0,2-1-3 15,3 1-5-15,-4-1-18 0,5 0-20 0,-6 0-22 16,4-2-11-16,-7-2-11 0,3-3-4 0,-5-2-5 16,-5-3-11-16,-3-3 2 0,-1-2-4 0,-3-3 2 15,-1-4 2-15,1 0 1 0,-5-1-1 16,0-2-5-16,0-1-34 0,0 0-49 0,0 0-72 15,0 0-107-15,0 0-146 0,0 0-124 0,0-15-51 16,-22 15-19-16,22-15 11 0,0 15-15 0,-18-18-144 16,18 8-260-16,-10-1 169 0</inkml:trace>
  <inkml:trace contextRef="#ctx0" brushRef="#br0" timeOffset="45101.46">20700 6294 2551 0,'0'0'39'0,"0"0"15"0,0 0 26 0,0 0 30 15,0 0-2-15,0 0 31 0,0 0 12 0,0 0 10 16,14 0-5-16,-14 0-22 0,0 0-15 0,0 0-13 15,0 0-12-15,0 0-1 0,0 0 0 0,0 0-2 16,0 0-2-16,0 0 2 0,0 0 3 0,0 0-4 16,0 0 10-16,0 0 4 0,0 0 15 0,0 0 19 15,0 0 11-15,0 0 29 0,0 0 13 16,0 0 10-16,0 0 8 0,0 0-3 0,0 0-5 16,0 0-11-16,0 0-22 0,0 0-45 0,0 0-28 15,22 0-24-15,-22 0-19 0,14-16 8 0,-14 16-1 16,17-15 3-16,-5 4 16 0,2-2-14 0,2-1-7 15,-2-3-8-15,3-2-14 0,1-3 16 0,7-4 6 16,-3 0 13-16,4-4 10 0,1 2 2 0,-3-1 7 16,4-1-15-16,0 3-22 0,2 1-24 0,-2 1-22 15,-3 2-6-15,2 1 0 0,-2 1 0 0,-3 2 0 16,3 2 0-16,-8 1 0 0,0 2 0 0,-1 1 0 16,-2 2 0-16,-8 2 0 0,2 1 0 0,-2 4 0 15,-2-1 0-15,-1 2 0 0,1 2 0 16,-4 0 0-16,0 1 0 0,0 0 0 0,0 0-18 0,0 0-98 15,0 0-105-15,0 0-139 0,-17 0-194 16,17 15-124-16,0-15-50 0,-18 0-31 0,18 23 26 16,-15-23 18-16,15 20-252 0,-16-20 37 0,7 18 188 15</inkml:trace>
  <inkml:trace contextRef="#ctx0" brushRef="#br0" timeOffset="45565.11">21256 5766 2699 0,'0'0'37'0,"-11"9"16"15,11-9 35-15,0 0 51 0,0 8 25 0,0-8 52 16,0 0 31-16,0 0 11 0,0 3-14 0,0-3-15 16,0 0-13-16,0 0 7 0,0 0 29 0,0 0 33 15,0 0 47-15,0 0 15 0,0 0-1 16,0 0-27-16,0 0-55 0,0 0-57 0,0 0-54 16,0 0-36-16,0-18-29 0,0 18-21 0,11-15-17 15,-11 4-17-15,0-3-9 0,0-2 1 0,0-3 4 16,0-2-4-16,0-2-7 0,0-3-5 0,0-4 2 15,0-1 12-15,0-2-2 0,0-3 0 0,0-1-8 16,0 0-15-16,0 0 3 0,0 2-8 0,0 0 0 16,0 4-2-16,0 1 2 0,0 5 5 0,0-1-2 15,0 5 2-15,0 2 0 0,0 2-1 0,0 3-4 16,0 2 1-16,17 1-4 0,-17 4-8 0,0-1-38 16,0 3-55-16,12 1-67 0,-12 1-88 0,0 2-93 15,0-1-139-15,0 1-93 0,0 1-28 0,0 0 23 16,0 0 61-16,0 0 29 0,0 0-28 15,0 21-149-15,0-21-167 0,0 17 135 0</inkml:trace>
  <inkml:trace contextRef="#ctx0" brushRef="#br0" timeOffset="46016.83">21324 5142 3830 0,'0'0'43'16,"8"0"50"-16,-4 0 55 0,6-14 64 0,-9 14 19 15,7-12 12-15,-5 12 15 0,-3-14 6 16,0 8-13-16,0-1-13 0,0-1-42 0,0-2-41 16,-26-2-27-16,26 0-39 0,-38-1-27 0,14-3-18 15,-6 0-30-15,-4-4-8 0,-2 1-2 0,-4-2-8 16,-2 0 9-16,-3-2 2 0,-2 2-2 0,7-1-2 15,-3 0-2-15,4 3-3 0,5 1 5 0,3 2-2 16,3-1-8-16,7 5-35 0,3 0-39 0,4 2-39 16,1 3-37-16,6 0-30 0,-1 2-15 0,5 1-29 15,0 1-27-15,3 0-9 0,0 1-29 0,0 2-37 16,0-2-57-16,21 2-60 0,-21 0-82 0,17 0-229 16,-17 0-58-16,25 0 133 0</inkml:trace>
  <inkml:trace contextRef="#ctx0" brushRef="#br0" timeOffset="47102.33">20954 4525 2595 0,'11'0'11'0,"3"0"14"0,0 0 16 15,-3 0 23-15,2 0 5 0,-6 0 7 16,1 0 7-16,-5 0 2 0,2 0 3 0,-2 0 13 16,5 0 2-16,-5 22 8 0,-2-22-5 0,-1 24-7 15,0-8-6-15,0 4-12 0,0 1 2 0,0 3-14 16,0 1-6-16,0 1-15 0,-17 1-8 0,17-1-1 15,-14 0-9-15,14-1 0 0,-20-1 0 0,6 0-9 16,0-3 2-16,-4-3-8 0,-6-1-10 0,3-3 3 16,-7-1-7-16,0-4 6 0,-5-4-2 0,2-3-10 15,0-2-17-15,-3 0-21 0,0 0-7 0,3-20-5 16,-2 20 9-16,0-26 20 0,9 11 10 0,-1-4 6 16,5 1 9-16,1-5-3 0,8 1-1 15,0-2 6-15,8 0 9 0,3-4 11 0,0 3 11 16,0 0-3-16,23 0-6 0,-23 2-14 0,35 1-10 15,-15 2-1-15,8 5-6 0,-2 2-22 0,4 2-41 16,-4 5-57-16,2 2-69 0,0 4-59 0,-6 0-51 16,2 0-66-16,-7 27-128 0,-3-10-260 0,-1 1 93 15</inkml:trace>
  <inkml:trace contextRef="#ctx0" brushRef="#br0" timeOffset="47608.91">20146 5032 2759 0,'8'-1'33'16,"-4"0"24"-16,1 0 38 0,3 1 42 0,-5 0 16 16,0-2 27-16,5 1 3 0,-5 0 0 15,0 1-23-15,-2 0-33 0,6-1-30 0,-1 1-34 0,-5 0-24 16,7 0-17-16,-3 0-13 0,-1 0-4 16,4 0-4-16,-2 0 2 0,2 0 4 0,-2 0 1 15,1 18 8-15,3-18-2 0,-2 17 3 0,-2-17-6 16,4 24-5-16,-6-11-7 0,1 3-1 0,3 0 5 15,-5 2-4-15,-2-1 4 0,-1 2-6 0,0-1-6 16,0-1-22-16,0 1-22 0,-20-2-37 0,20-2-42 16,-31-1-21-16,14-3-28 0,-6-3-8 0,-5-3 2 15,1-3-3-15,-2-1 25 0,-2 0 25 0,0-20 33 16,1 20 49-16,2-29 31 0,1 13 39 0,11-2 40 16,-1 0 34-16,6-2 47 0,5 0 25 15,6 0 17-15,0-1 2 0,0 2-16 0,28-1-19 16,-28 0-33-16,34 3-34 0,-12 0-31 0,6 3-23 15,0 2-15-15,-2 3-9 0,2 1-5 0,0 6-12 16,1 2-41-16,-2 0-40 0,-6 0-53 0,4 25-56 16,-6-7-37-16,-2 4-48 0,-3 4-67 0,-3 5-166 15,-5 5-171-15,-3 3 95 0</inkml:trace>
  <inkml:trace contextRef="#ctx0" brushRef="#br0" timeOffset="48037.33">20192 5828 3795 0,'14'0'10'16,"2"0"13"-16,-2 0 42 0,1 0 52 0,-4 0 39 15,3-13 33-15,-6 13-9 0,1 0-30 0,-3 0-43 16,-1 0-52-16,0 0-31 0,-1 0-21 0,-4 0-9 16,0 0 6-16,0 0-2 0,0 0 3 0,0 0 2 15,0 13-1-15,0-13 2 0,0 17-7 0,-20-17-2 16,20 22-23-16,-14-10-24 0,14 1-29 16,-21 0-33-16,8-2-20 0,2 2-19 0,-4-3-20 0,-2-1-14 15,0-3-12-15,-5 0 5 0,0-3 22 16,0-2 30-16,2-1 50 0,2 0 40 0,-3 0 26 15,7-25 26-15,-3 25 19 0,6-24 28 0,1 11 43 16,5-2 37-16,0 1 29 0,5 0 16 0,0-1-11 16,0 0-16-16,0 2-21 0,24-1-37 0,-24 1-27 15,32 2-25-15,-10 1-22 0,-2 1-9 0,3 2-6 16,-1 2-2-16,4 1-27 0,-2 3-41 0,1 1-56 16,-5 0-81-16,2 0-70 0,2 29-61 15,-5-15-75-15,3 7-150 0,-5 1-204 0,0 2 104 16</inkml:trace>
  <inkml:trace contextRef="#ctx0" brushRef="#br0" timeOffset="48436.9">20774 6372 3849 0,'17'-18'0'0,"-3"7"4"16,2 11 44-16,-5-16 67 0,-2 6 59 0,4 2 44 16,-4 3-5-16,-3 5-49 0,-4-6-47 0,1 6-47 15,0 0-40-15,0 0-14 0,-3 0-14 0,0 0-4 16,0 0 5-16,0 21-6 0,0-21 8 0,0 22-3 16,0-9-2-16,-22 2 7 0,22 1-6 0,-18 0-8 15,18 0-33-15,-22-2-42 0,9-1-28 0,1-2-20 16,-3-2-6-16,-1-3 2 0,-1-2 0 0,0-4 9 15,0 0 14-15,0 0 21 0,-5 0 26 0,5-22 23 16,0 22 22-16,3-27 14 0,1 10 1 0,4-2 3 16,0-2 0-16,6-2 14 0,-2 2 14 0,5 0 20 15,0-1 11-15,0 1 3 0,0 0 5 16,20 1-19-16,-20 1-12 0,19 2-19 0,-19 0-18 16,26 0 3-16,-9 3-3 0,0 0 4 0,-1 4-9 15,3 0-36-15,-6 1-34 0,5 2-63 0,-1 3-67 16,1 1-59-16,-2 2-75 0,-7 0-76 0,5 1-185 15,2 0-133-15,-2 0 110 0</inkml:trace>
  <inkml:trace contextRef="#ctx0" brushRef="#br0" timeOffset="48877.41">21290 5569 2847 0,'11'-10'3'0,"-1"0"14"0,-2 4 26 0,5 0 30 16,-4-1 29-16,-3 3 8 0,2 4-17 0,-5-2-28 16,2 2-34-16,-4 0-5 0,2 0 17 0,-3 0 26 15,0 19 16-15,0-19-3 0,0 21-19 0,0-8-15 16,0 3-2-16,0 1-8 0,-17 1 3 0,17 0-3 15,0-1-6-15,-18 1 6 0,18-1-7 0,-16 2-6 16,16-2-8-16,-14 0-11 0,14-2-3 16,-12 1-3-16,6-4 2 0,-5 0-1 0,4-2-2 15,-3-3 2-15,-3-1-14 0,-1-3-14 0,2-3-21 16,-7 0-21-16,2 0-2 0,3 0 9 0,-3-27 18 16,-2 27 10-16,5-31 14 0,0 12 3 0,4-3 4 15,-1-2 8-15,0-1 6 0,5-1 1 0,1-2-1 16,2-1 16-16,3 1 11 0,0-2 16 0,0 2 11 15,0 2 4-15,28 0-10 0,-28 1-7 0,23 2-5 16,-23 4-17-16,23 2-7 0,-4 3-6 0,-3 4-11 16,-1 3-8-16,-1 0-42 0,0 4-57 0,0 3-65 15,0 0-75-15,-3 0-55 0,-3 0-62 16,-1 20-145-16,0-20-241 0,-4 20 97 0</inkml:trace>
  <inkml:trace contextRef="#ctx0" brushRef="#br0" timeOffset="49304.9">21364 4957 3169 0,'11'-9'5'0,"-3"1"23"16,1 0 35-16,-7 2 48 0,9 0 36 15,-7 1 17-15,-2 1-5 0,1 3-33 0,2 0-34 16,-5 1-40-16,0 0-32 0,0 0-13 0,0 0 2 16,0 0 23-16,0 0 21 0,1 16 21 0,1-16 7 15,-1 16-15-15,1-16-8 0,-2 21-12 0,3-9-12 16,2 1 12-16,-5 1-8 0,0 0-9 0,3-2-4 16,-3 2-20-16,0 0 0 0,0 0-2 0,0 0-6 15,0-1 0-15,-22 2 4 0,22-4 0 0,-22 3 2 16,8-2 0-16,-6-1-38 0,-5-3-30 15,3-2-33-15,-4-2-41 0,-8-2-6 0,3-2-1 0,-8 0 9 16,6 0 37-16,2-27 39 0,2 27 32 16,1-27 22-16,6 10 9 0,8 0 28 0,2-1 25 15,7-1 32-15,5 0 30 0,0-1-1 0,0 2 0 16,28-2-12-16,-8 2-20 0,4 1-11 0,0 0-28 16,4 2-16-16,7 2-14 0,-3 2-17 0,4 2-9 15,-4 1-52-15,-4 2-73 0,-3 4-119 0,3 1-157 16,-9 1-161-16,-4 0-410 0,-2 0 75 0,-4 17 167 15</inkml:trace>
  <inkml:trace contextRef="#ctx0" brushRef="#br0" timeOffset="59464.91">4755 4851 2298 0,'0'1'33'16,"0"1"6"-16,0-2 14 0,0 1 17 0,0 0-4 15,0-1 27-15,0 0 25 0,0 0 11 0,0 0 0 16,0 0-3-16,0 0-14 0,0 0-10 0,0 0-6 16,0 0-9-16,0 0 2 0,0 0 7 0,0 0 7 15,0 0 11-15,0 0 1 0,0 0 5 16,-12 0-2-16,12 0 0 0,0 0 1 0,0 0-10 15,0 0-22-15,0 0-27 0,0-12-19 0,0 12-9 16,0-10 9-16,0 10 5 0,0-15-4 0,0 4-3 16,19 0-5-16,-19-2 9 0,0-2 5 0,20-1 10 15,-20-2-14-15,17-1-21 0,-9-1-5 0,4-3-22 16,2-3 0-16,-2-3 6 0,2-1-4 0,3-2-1 16,-1 0 4-16,1-2 0 0,0 1 1 0,-1 1 17 15,1 2 48-15,-2 2 30 0,1 3 38 0,-1 4 19 16,1 1-5-16,-2 3 7 0,-2 1-19 15,-2 5-3-15,0 1-30 0,1 1-22 0,-5 2-15 0,5 1-17 16,-6 1-4-16,1 1 14 0,0-1 13 0,-2 1 2 16,2 1 0-16,-3 0-17 0,0 0-5 15,-1 1-7-15,1 0-10 0,1 1-15 0,-2 1-16 16,-1 0-11-16,1 0-6 0,-1 0-6 0,-1 0-5 16,2 0 5-16,0 0 3 0,4 15 8 0,0-15 10 15,5 25-1-15,-2-7 2 0,7 6 0 0,-1 4 3 16,5 2 43-16,1 4 4 0,-3 4 7 0,5 2 0 15,-1 2-38-15,-2 1 4 0,2 1-6 0,-2 0-6 16,2 1-4-16,-5-3-6 0,0-5-1 0,-1-2-3 16,-4-4 3-16,-3-4-5 0,1-5-1 0,-4-3 4 15,2-5-1-15,-5-3 3 0,-2-2 7 0,1-4 0 16,-2-1 13-16,0-2 36 0,0-2 13 16,0 0 13-16,0 0 8 0,0 0-22 0,0 0-11 15,0 0-10-15,0 0-23 0,0 0-12 0,0 0-9 16,0 0-5-16,0 0-4 0,0 0-60 0,0 0-85 15,0-10-119-15,0 10-183 0,0 0-207 0,0 0-111 16,0 0-107-16,0 0-79 0,-17 0-143 0,17 0-6 16,0 0 228-16</inkml:trace>
  <inkml:trace contextRef="#ctx0" brushRef="#br0" timeOffset="60945.21">3079 5018 1295 0,'0'2'43'0,"0"2"27"0,0-2 27 16,0 1 32-16,0-1-8 0,0 2 12 0,0-2 3 16,0 0 2-16,0 1-4 0,0 0-7 0,0-2 8 15,0 1-3-15,0-1 7 0,0-1 12 0,0 0-1 16,0 0 11-16,0 0 7 0,0 0-2 0,0 0 12 15,0 0 1-15,0 0-21 0,0 0-22 0,0 0-24 16,0 0-17-16,0 0-3 0,0-17 17 16,0 17 3-16,0 0-3 0,0-17 3 0,0 17-4 0,0-17 7 15,0 6 23-15,0 1 12 0,0-3-11 16,-17 1-22-16,17-2-7 0,0-1-28 0,0-1-20 16,-16-1-9-16,16-2-19 0,0-1-9 0,-15-2 4 15,15-1-4-15,-13-3-11 0,7-1 7 0,-1-1 7 16,0-3-5-16,3 0-4 0,-4-3-7 0,3 2-4 15,-3-1 13-15,2 2 25 0,-2 3 19 0,4 2 0 16,-1 4 1-16,-1 0-14 0,0 3-18 0,3 2 3 16,0 3-5-16,-4 1 3 0,6-1 8 0,-1 0-8 15,1 1-4-15,-2 0-10 0,1 3-12 0,2 0-1 16,-5 0-2-16,5 0-2 0,-1 2 2 0,1-1-3 16,-2 2 5-16,2-1-2 0,-1 2 4 0,-1-1 5 15,1 2 8-15,1 1 3 0,0 0-4 16,-3-1-5-16,3 2-8 0,0 1-5 0,0-1-4 15,0-1 4-15,-5 2-4 0,5-1 0 0,0 0 3 16,0 1-5-16,0 0 3 0,0-1-2 0,-2 0 3 16,1 1 0-16,1-1 0 0,0 0-1 0,0 0-2 15,0 0-1-15,-2 2-3 0,2-1 5 0,0 0-2 16,0 0 3-16,0 1 1 0,0 1-3 0,0 0 0 16,0 0 0-16,0 0 3 0,0 0 4 0,0 0 1 15,0 0 4-15,0 0 7 0,0 0 4 0,0 0 8 16,0 0 7-16,0 0 0 0,0 0-2 15,0 0-3-15,0 0-6 0,0 0-5 0,0 0-9 0,0 0-2 16,0 0-8-16,0 0-5 0,0 0-3 16,0 0-10-16,0 0 0 0,0 0 0 0,0 0 2 15,0 0 5-15,17 14 8 0,-17-14 3 0,17 18-1 16,-1-5 4-16,-1 2-5 0,10 2-1 0,-3 3 3 16,6 2-4-16,-3 1 1 0,4 1 7 0,-2-2-3 15,2 3 4-15,1 1 3 0,-1 1 1 0,2 1 4 16,0 2 3-16,-1-1 1 0,-1 0-7 0,1 2-3 15,-2-2-5-15,-5 0-5 0,2-4 2 0,-5-1-1 16,-3-3-2-16,-3-2 6 0,-2-2-4 0,-2-1 0 16,-3-5 0-16,0 0-1 0,-1-3 1 0,-5-1 0 15,3-1 0-15,-3-3 0 0,1 0 2 16,-2-2 3-16,0-1 1 0,0 1 0 0,0-1 0 16,0 0-2-16,0 0 3 0,0 0-5 0,0 0-25 15,0 0-49-15,0 0-61 0,0 0-84 0,0 0-104 16,0 0-142-16,0 0-93 0,0 0-51 0,0 0-57 15,-13 0-24-15,13 0-211 0,0 0-145 0,0-11 185 16</inkml:trace>
  <inkml:trace contextRef="#ctx0" brushRef="#br0" timeOffset="65620.37">3240 6737 3174 0,'2'-7'55'16,"0"4"23"-16,-1-1 24 0,1 2 29 0,-1-1-21 15,1 0 13-15,-2 2 19 0,0 0 15 0,0 1 11 16,0 0 3-16,0 0-10 0,0 0 1 0,-24 0-14 16,24 0-5-16,-24 0-11 0,7 21-31 0,-5-21-20 15,-1 20-20-15,-1-8-17 0,-4 2-10 0,0 2-7 16,-1 0-14-16,-4 1-6 0,1 2-4 0,-2 0 10 16,-2 0-11-16,2-1-58 0,-2 0-45 15,-4-1-68-15,2 0-34 0,3-1 27 0,2 2 27 16,-1-1 42-16,4 0 8 0,3 0-25 0,3 0-43 15,3-1-39-15,2 0-4 0,5-1 23 0,6-2 32 16,2-4 12-16,4 0 4 0,2-3-6 0,0 0-9 16,0-1 2-16,0-2-2 0,25-1 0 0,-25-2-14 15,0 1-42-15,17-1-79 0,-17 0-128 0,13 0-71 16,-13 0 80-16</inkml:trace>
  <inkml:trace contextRef="#ctx0" brushRef="#br0" timeOffset="65888.97">3001 6891 3309 0,'19'-8'37'0,"-5"0"33"0,3 0 44 0,-5 0 55 16,1 2 9-16,-8 1 1 0,1 0-18 0,-2 3-40 16,-2 0-29-16,-2 2-26 0,0 0 2 0,0 0 18 15,0 0 16-15,0 0 7 0,-23 17-24 0,23-17-27 16,-33 19-38-16,11-5-8 0,-6 0-8 0,-3 3-3 15,0 1 6-15,-1 2-5 0,-2 2-4 0,-4 1-51 16,7 1-49-16,0 2-59 0,5-2-56 0,1-1-22 16,2 1-22-16,4 0-3 0,8-3 8 0,2 1 22 15,6-4 31-15,3 0 10 0,0 0 4 16,0-4-20-16,18-1-39 0,-18-3-87 0,24-4-138 16,-24-2-55-16,25-3 80 0</inkml:trace>
  <inkml:trace contextRef="#ctx0" brushRef="#br0" timeOffset="66096.31">3133 6944 3354 0,'21'-16'29'0,"-3"1"33"0,-2 3 38 0,-2 2 26 16,-5 2-18-16,-3 1-26 0,-3 2-29 0,-1 3 16 16,-2 2 27-16,0 0 14 0,0 0 9 0,-23 21-36 15,23-21-37-15,-33 26-22 0,14-9-18 0,-4 3-1 16,-3 3-3-16,1 1 3 0,-2 2-13 15,-4 1-32-15,3 1-35 0,0-1-59 0,1 0-68 16,-1 1-72-16,1-2-71 0,5 0-64 0,-1-3-78 16,8-2-167-16,-1-1-46 0,10-4 122 0</inkml:trace>
  <inkml:trace contextRef="#ctx0" brushRef="#br0" timeOffset="66304.45">3403 6952 3297 0,'28'-14'15'0,"-7"3"-2"16,-4 2 1-16,-7 1-2 0,0 2-17 0,-9 3 33 15,-1 3 30-15,0 0 33 0,-26 0 6 0,26 26-18 16,-33-26-31-16,12 31-30 0,-4-10-1 0,-3 3-13 16,0 4 6-16,0-1-23 0,-2 3-42 0,-1 2-39 15,-3 3-64-15,3 1-49 0,-1-3-52 0,1 1-66 16,1-2-118-16,4 2-196 0,2-6 4 0,7-2 104 15</inkml:trace>
  <inkml:trace contextRef="#ctx0" brushRef="#br0" timeOffset="66944.4">4299 6963 3234 0,'23'-11'29'0,"-9"11"4"0,-3-9 19 16,2 9 21-16,-1-7-7 0,-3 4 29 0,-1 0 5 15,3 3-2-15,-6-1-10 0,2 1-20 0,0 0-4 16,2 0 6-16,-1 0 0 0,4 19 6 0,2-19-5 16,-2 24-22-16,4-7 3 0,1 4 6 0,0 3 24 15,2 5 27-15,1 6-4 0,0 3-8 16,3 5-39-16,4 5-20 0,1 1-16 0,-3 5-14 16,3-2 2-16,-2 0-21 0,3-1 6 0,-7-4-1 15,1-4-10-15,-4-6-32 0,-7-3-53 0,-1-4-63 16,0-6-76-16,-6-4-65 0,-1-2-72 0,-2-5-66 15,-2-3-80-15,0-2-226 0,0-6-11 0,0-2 130 16</inkml:trace>
  <inkml:trace contextRef="#ctx0" brushRef="#br0" timeOffset="67169.7">4465 6986 3711 0,'0'-17'29'0,"25"2"3"15,-25 4 19-15,23 3 27 0,-23 1-7 0,28 1 10 16,-15 5-7-16,1 1-12 0,-4 0-9 0,1 0-10 16,5 23-6-16,-5-23-17 0,6 32-10 0,0-12-8 15,0 4-2-15,2 3 3 0,1 3 2 0,1 3 0 16,4 3 2-16,-3 2-6 0,1 3-4 0,-2-1-33 16,-3 1-58-16,-1 0-69 0,2-3-100 0,-7-2-68 15,2-5-62-15,-4-3-75 0,-6-6-162 0,1-3-96 16,-2-7 117-16</inkml:trace>
  <inkml:trace contextRef="#ctx0" brushRef="#br0" timeOffset="67376.89">4616 6948 3475 0,'0'-13'5'15,"23"3"6"-15,-23 3 15 0,23 2 29 0,-6-1 23 16,-1 6 12-16,1 0 3 0,6 0-19 0,-3 18-27 15,2-18-15-15,3 27-15 0,-3-9-13 0,6 3 2 16,0 4-7-16,0 2-3 0,-4 0 12 0,3 3-28 16,1 1-35-16,-2 2-53 0,-3-1-65 0,2 2-59 15,-3-3-53-15,-5 0-58 0,-1-3-105 0,-1-4-203 16,-3-3-9-16,-2-6 109 0</inkml:trace>
  <inkml:trace contextRef="#ctx0" brushRef="#br0" timeOffset="67597.42">4637 6835 3608 0,'0'-15'24'0,"24"1"6"16,-24 2 19-16,34 3 26 0,-12 2 8 0,4 3 18 16,5 4 8-16,0 0-8 0,3 0-20 0,5 30-11 15,0-13-23-15,3 4-18 0,3 4-8 16,-2 3-19-16,4 2-4 0,-2 3 4 0,-5 2-7 15,2-1 9-15,-2 2-36 0,-5 1-52 0,-6 1-65 16,-3-1-101-16,-5-1-88 0,-7 0-85 0,-7-4-143 16,-2-1-272-16,-3-5 101 0,-2-5 137 0</inkml:trace>
  <inkml:trace contextRef="#ctx0" brushRef="#br0" timeOffset="67809.4">4797 6821 3368 0,'33'-12'18'16,"-16"4"-2"-16,5 1 2 0,6 3 27 15,-3 3 16-15,9 1 45 0,0 0 27 0,-2 0-4 16,9 29-23-16,-4-12-30 0,3 0-23 0,2 4-20 16,-3 1-14-16,3 1-8 0,-6 1-12 0,3 0-4 15,-7 1-39-15,-2 1-55 0,-7 1-68 0,2-1-85 16,-7-4-65-16,-4 1-94 0,-3 0-172 0,-3-2-210 15,-3-2 108-15</inkml:trace>
  <inkml:trace contextRef="#ctx0" brushRef="#br0" timeOffset="70941.22">3301 6886 2840 0,'5'0'44'0,"-2"-11"39"15,0 11 56-15,3-9 50 0,-3 9 4 0,0-7 4 16,-3 7-18-16,3-4-15 0,-1 4-22 0,1 0-25 15,-1 0-24-15,-1 0-29 0,-1 0-21 0,0 0 37 16,0 0 25-16,0 0 28 0,0 20 20 0,-18-20-45 16,18 24-30-16,-25-9-31 0,9 4-18 0,-4 0-13 15,-3 3-3-15,1-2-4 0,-4 2-3 16,-4 0 0-16,-1 1-5 0,0-1-1 0,0-1-13 16,-3 3-52-16,1 0-31 0,-3 1-42 0,5 0-36 15,4 3-6-15,-3-2-48 0,5 3-39 0,-3 0-52 16,10-2-43-16,-3 0-22 0,4-3-44 0,3 0-87 15,5-5-165-15,3 0 70 0,1-4 127 0</inkml:trace>
  <inkml:trace contextRef="#ctx0" brushRef="#br0" timeOffset="71284.32">3335 6964 2988 0,'2'-5'36'0,"1"0"30"0,-2 1 25 15,-1 1 31-15,3 0-9 0,-3 2 6 0,0 0 0 16,5 1-8-16,-5 0-12 0,2 0-23 0,-2 0 43 15,0 0 19-15,0 0 3 0,0 21 10 0,-27-21-62 16,27 24-39-16,-35-8-20 0,13 2-17 16,-1 1-8-16,-5 2-4 0,-2 0 5 0,-2-1-1 15,2 3-2-15,1 0 1 0,-1 3-49 0,5-1-50 16,-3 3-36-16,2 0-51 0,4 2-27 0,-1 1-27 16,4-1-45-16,1-2-46 0,2-1-42 0,2-1-91 15,2-2-185-15,7-4-20 0,-1-2 116 0</inkml:trace>
  <inkml:trace contextRef="#ctx0" brushRef="#br0" timeOffset="71572.9">3262 7031 2969 0,'3'-8'18'0,"3"2"8"16,-4 0 16-16,0 2 29 0,-1-2 30 0,-1 5 43 15,0 1 28-15,0 0 12 0,-25 0-20 0,25 0-26 16,-25 19-28-16,8-19-33 0,-6 22-31 0,3-7-22 16,-6 2-14-16,-2 1-9 0,4 3 3 0,-4 3 0 15,-1 3-3-15,-4 1-30 0,5 4-36 16,-1 1-52-16,1 1-78 0,3 2-53 0,-1-2-67 15,4 1-63-15,0-3-72 0,4-1-160 0,4-4-86 16,0-3 113-16</inkml:trace>
  <inkml:trace contextRef="#ctx0" brushRef="#br0" timeOffset="72056.98">2783 7071 3347 0,'0'-11'21'0,"0"1"17"16,0 1 16-16,15 1 17 0,-15 1-12 0,0 2-7 16,0 1-16-16,0 3 0 0,0 1 35 0,0 0 14 15,0 0 14-15,0 0-8 0,-19 25-43 0,19-25-20 16,-31 31-14-16,7-12-8 0,2 5-4 0,-1 2-6 16,-2 4-41-16,-5 0-43 0,1 3-61 0,1 1-68 15,1 0-29-15,4 1-3 0,-2 1 43 0,5 0 11 16,5-1-54-16,1-1-165 0,1-1-271 15,9-4 63-15</inkml:trace>
  <inkml:trace contextRef="#ctx0" brushRef="#br0" timeOffset="72332.78">2769 7153 3001 0,'3'-9'34'0,"-2"3"2"0,4 2-1 16,-5-2-2-16,1 3-4 0,-1 2 47 0,0 1 30 16,0 0 32-16,0 0-13 0,-27 20-39 0,27-20-24 15,-30 28-27-15,13-9-19 0,-3 4-8 0,-2 2-4 16,3 4-3-16,-7 3-10 0,1 1-51 0,-3 0-59 15,0-2-68-15,-1 0-70 0,1-1-47 0,-2-1-79 16,7-3-147-16,0-4-158 0,7-3 96 0</inkml:trace>
  <inkml:trace contextRef="#ctx0" brushRef="#br0" timeOffset="72583.89">2846 7192 1770 0,'0'0'6'0,"0"21"-1"0,-15-21 2 15,15 21 2-15,-16-6-3 0,2 2-14 0,6 5-64 16,-6 0-106-16,0 3-190 0,1-1-72 0,-3-1 62 16</inkml:trace>
  <inkml:trace contextRef="#ctx0" brushRef="#br0" timeOffset="73108.28">4740 7061 2797 0,'-9'-8'41'0,"5"1"8"16,4 2 25-16,-6-2 39 0,6 4-12 0,0-2 10 16,0 2-21-16,0 1-39 0,0 2-29 0,0 0-17 15,22 0-5-15,-22 0 1 0,12 23 1 16,-12-6 3-16,27 1 2 0,-12 4 1 0,2 7-2 15,4 5-1-15,-4 3-4 0,3 2-1 0,0 1-26 16,0 1-31-16,-3 1-34 0,-1-1-48 0,2-2-32 16,-4-3-45-16,0-2-59 0,0-4-101 0,0-3-168 15,-4-5-56-15,-3-5 95 0</inkml:trace>
  <inkml:trace contextRef="#ctx0" brushRef="#br0" timeOffset="73308.13">4769 7036 3285 0,'30'-9'-4'15,"-30"5"-2"-15,22 1-1 0,-7 3 3 0,4 0 2 16,-2 0 3-16,0 17 0 0,0-17-1 0,0 31 3 16,0-12 1-16,0 2 0 0,0 3-3 0,-1 2-4 15,1 4-44-15,-2 2-54 0,1-1-72 0,-2 2-74 16,1 0-62-16,-2 0-95 0,-5-3-177 0,2-6 13 15,-5-5 103-15</inkml:trace>
  <inkml:trace contextRef="#ctx0" brushRef="#br0" timeOffset="73492.52">4917 6990 3373 0,'26'-14'0'0,"-26"0"-4"0,30 5 2 0,-30 2-4 15,29 1 3-15,-12 3-1 0,-1 3-1 0,-2 0 1 16,0 19 2-16,-2-19 2 0,-1 31 0 0,3-11-3 16,0 4-33-16,0 2-42 0,-3 2-71 0,-3 2-76 15,2 3-95-15,0 0-156 0,-2 1-212 0,-4-1 83 16</inkml:trace>
  <inkml:trace contextRef="#ctx0" brushRef="#br0" timeOffset="73652.88">5083 7014 3443 0,'31'-11'0'15,"-14"-1"-17"-15,0 4-32 0,2 5-22 0,-2 3-20 16,1 0-9-16,-5 0-6 0,-4 19-17 0,4-19-40 16,-13 32-60-16,7-12-114 0,-7 0-230 0,5-1-41 15,-5 2 88-15</inkml:trace>
  <inkml:trace contextRef="#ctx0" brushRef="#br0" timeOffset="106794.42">11938 4950 1466 0,'0'0'37'16,"0"0"23"-16,0 0 10 0,0 0 15 0,0 0-18 15,0 0-3-15,0 0 8 0,0 0 2 0,0 0 4 16,0 0-1-16,0 0 6 0,0 0 2 0,0 0-4 16,0 0 0-16,0 0-7 0,0 0-2 0,0 0 1 15,0 0 1-15,0 0-1 0,0 0 1 0,0 0-6 16,0 0 0-16,0 0 1 0,0 0-6 0,0 0 1 15,0 0-1-15,0 0-2 0,0 0 0 0,0 0-4 16,0 0-2-16,0 0-2 0,0 0 2 16,0 0 2-16,0 0 4 0,0 0-5 0,0 0 3 15,0 0-3-15,0 0-6 0,0 0 0 0,0 0-5 16,0 0-12-16,0 0-9 0,0 0-6 0,0 0-3 16,0 0 6-16,0-12 7 0,0 12 6 0,0-11-1 15,0 11 1-15,0-13 0 0,0 6-2 0,-10-2 0 16,10 1-7-16,0-1-4 0,0 0-6 0,0-1-3 15,-7-1 2-15,7 0 2 0,-5 0 0 0,2-1-4 16,3 1 2-16,-2-1-2 0,-2 0 6 0,-1 1 0 16,3-1-2-16,1 1-4 0,-1-1-5 0,1 2-1 15,-1 0 0-15,2 0-6 0,-1-1 1 0,-3 1-1 16,4 0-5-16,-4 0 6 0,4 1-3 0,0-2 5 16,-3 0-3-16,3 1 0 0,0-1-2 15,-2-1-3-15,1 3 6 0,1-1 5 0,-4-1-4 16,4 0 12-16,-1 2-1 0,1-1-2 0,-3-1 6 15,3 0-8-15,-2 1 1 0,1 0-5 0,1-1-1 16,-2 0 1-16,2 0 10 0,0 1-4 0,-1 1 3 16,1 1 1-16,-2-1-12 0,2 1 9 0,-1 0-2 15,1 0 3-15,0 1 1 0,0-2-3 0,-2 1 0 16,2 0-7-16,0-1-7 0,-5 0 9 0,5 1-6 16,-1-1-2-16,-1 1 6 0,1-2-9 0,-1 1 3 15,1 0 4-15,1 1 3 0,0 1-2 16,-4-2 3-16,4 2-4 0,-1 0 7 0,-2 0 8 15,3 3 2-15,0 0 4 0,-2 0-7 0,2 0-8 16,0 2 0-16,0 0-6 0,0 1-2 0,0 0 3 16,0 1-10-16,0 0 3 0,0-1-2 0,0 1-4 15,0 0 12-15,0 0-5 0,0 0 4 0,0 0 3 16,0 0-8-16,0 0 4 0,0 0-6 0,0 0 3 16,0 0 4-16,0 0 2 0,0 0 1 0,0 0 1 15,0 0-3-15,0 0-1 0,0 0 0 0,0 0 2 16,0 0 1-16,0 0-4 0,0 0 3 15,0 0-8-15,0 0-2 0,0 0 11 0,0 0-7 16,0 0 7-16,0 0 3 0,0 0-8 0,0 0 7 16,0 0-6-16,0 0 0 0,0 0-1 0,0 0-1 15,0 0 2-15,0 0-4 0,0 0 3 0,0 0 0 16,0 0-3-16,0 0 1 0,0 0 4 0,0 0-4 16,0 0 7-16,0 0-6 0,0 0 2 0,17 0-1 15,-17 0 0-15,16 0 3 0,-16 13-7 0,23-13 3 16,-9 0-2-16,3 13 3 0,2-13 2 0,4 15 0 15,0-6-1-15,4 0 0 0,2 0 4 0,2 2 2 16,0 1 4-16,2 0 5 0,-2 0 5 0,0-1-6 16,-1 1-3-16,-1 0 5 0,-4-1-12 0,0-2 4 15,-7-2 1-15,-1 0-10 0,-1-2 7 16,-2 0 1-16,-3-2-3 0,-5 1-2 0,3-1-7 16,-4 2 11-16,1 1 11 0,-1-1 12 0,-2 0 17 15,3 0-3-15,-1-2 5 0,-2 2-12 0,-2-1-5 16,2-1-10-16,4 0-3 0,-6-2-1 0,-1 0-4 15,2 2 4-15,-2-2-9 0,0-1 1 0,0 0 4 16,1 0-9-16,-1 0 9 0,0 0 0 0,0 0-4 16,0 0 8-16,0 0-8 0,0 0-4 0,0 0-1 15,0 0-4-15,0 0 0 0,0 0 0 0,0 0 0 16,0 0-9-16,0 0 1 0,0 0-74 0,0 0-72 16,0 0-67-16,0 0-97 0,0 0-34 0,0 0-46 15,0 0-54-15,0 0-65 0,0 0-162 16,0 21-159-16,21-21 130 0</inkml:trace>
  <inkml:trace contextRef="#ctx0" brushRef="#br0" timeOffset="108306.49">13671 4725 1948 0,'0'0'30'16,"0"0"14"-16,0 0 15 0,0 0 14 0,0 0-13 15,0 0 5-15,0 0 5 0,0 0 9 0,0 0-2 16,0 0-6-16,0 0-2 0,0 0-7 0,0 0-1 16,0 0 5-16,0 0 3 0,0 0 4 0,0 0 6 15,0 0 10-15,0 0 10 0,0 0 11 0,0 0 7 16,0 0 0-16,0 0 1 0,0 0-2 0,0 0-1 16,0 0-11-16,0 0-14 0,0 0-10 0,14 0-11 15,-14 0-4-15,0 0 5 0,0 0 2 0,14 0 2 16,-14 0 14-16,0 0 1 0,10 0-2 0,-10 0-3 15,6-14-15-15,-6 14-18 0,6 0-6 0,0-12-5 16,-1 12-2-16,6-11 8 0,-5 5 2 16,6-1 2-16,-2 0-7 0,-1 0-5 0,2-1-3 15,-2 0 1-15,1 0 4 0,2-2 2 0,-3 0 12 16,-1 0 3-16,3-2 1 0,-3 1 25 0,1 1-18 16,-1-2-12-16,1 1-11 0,0-2-31 0,-2 2 4 15,-1 1 9-15,3-1 13 0,-6 0 5 0,5 1 0 16,-2 1-9-16,-3 0-14 0,4 1 1 0,-1-1-3 15,-3 3-7-15,3 1 6 0,0-1-5 0,-4 2-8 16,4-1 3-16,-1 0-8 0,-2 2 8 0,1-1 0 16,3-2-4-16,-4 2 0 0,-2-2-7 0,4 0 4 15,-2 2-1-15,0-1 0 0,2 0 4 16,-4 0-4-16,4 1 5 0,-2-1 3 0,0 2-8 16,0-1-6-16,-1 0 7 0,4-1 0 0,-3 1 0 15,0 1 3-15,-1-1-7 0,4 0 3 0,-3 0-3 16,2 0 8-16,-2 0-4 0,3 1-4 0,-1-1 8 15,-2 1-7-15,3-1 3 0,0 1-7 0,-3-1-4 16,1 1 15-16,2 2-7 0,-2-1 8 0,-2 1 3 16,-1-2-11-16,4 2 7 0,-3-1-3 0,1 1 0 15,0 1-4-15,-3-2 5 0,1 1 2 0,1-1-3 16,3 1 4-16,-4 1-4 0,1-1 0 0,-1 0-1 16,2-1-3-16,-3 2 4 0,2-3-3 15,1 3 18-15,0-3 19 0,-1 2 3 0,-1-1 9 0,1 1-10 16,1-2-14-16,-3 2-8 0,2-1-10 15,-1 1 2-15,1-2-2 0,1 3 3 0,0-4-1 16,-2 4-6-16,1-2 3 0,-1 0 0 0,1 0 4 16,0 0 3-16,-1 1-2 0,2 0 3 0,-1 1-4 15,-1-2 3-15,-1 1 3 0,2 1-6 0,-1 0 9 16,-1-1-16-16,0 0 4 0,0 1 2 0,2-1-9 16,-2 1 11-16,0 0-3 0,0-1 2 0,0 1 0 15,2-1-7-15,-2 1 3 0,1-1-6 0,-1 0 3 16,2 1 3-16,2-2-2 0,-4 2 1 0,2 0 0 15,-1-1-5-15,-1 0 2 0,2 1 2 16,-2 0-4-16,0 0 4 0,0 0-4 0,0 0 3 0,2 0 0 16,-2 0 3-16,0 0 1 0,0 0 2 15,0 0 3-15,0 0-4 0,0 0 1 0,0 0 1 16,0 0-5-16,0 0 5 0,0 0-1 0,0 0-6 16,0 0 0-16,0 0-3 0,0 0-5 0,0 0-3 15,0 0-2-15,0 0 0 0,0 0-5 0,0 0 4 16,0 0 7-16,0 0-3 0,0 0 11 0,0 18-1 15,18-18 2-15,-18 16 3 0,17-5 0 0,-17 2-5 16,25 1 0-16,-11 4-1 0,0-1 0 0,0 1 9 16,1 1-7-16,1 2 3 0,0 4 0 15,-1 1-6-15,1 2 5 0,-1 1-5 0,1 1 6 16,-1 1-4-16,-2 3-3 0,-3-1 5 0,3-2 0 16,-2-1 3-16,-4 0 2 0,4-3 0 0,-3-3 0 15,-3 0 2-15,-1-3 0 0,4-3 11 0,-5-1-7 16,0-4 6-16,0-2 2 0,-3-1-7 0,5-2 11 15,-5-2 0-15,2-2 16 0,-1-1 16 0,-1 0 4 16,0-2 6-16,0 1-1 0,0-2-14 0,0 0-1 16,0 0-6-16,0 0-11 0,0 0-3 0,0 0-8 15,0 0-4-15,0 0-4 0,0 0-6 0,0 0 1 16,0 0-9-16,0 0-1 0,0 0-1 0,0 0-51 16,0 0-74-16,0 0-112 0,0 0-169 15,0 0-115-15,0 0-53 0,0-10-29 0,0 10 9 16,0 0-11-16,-12 0-70 0,12 0-211 0,0 0 58 15,-14-7 175-15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7:18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 2403 2561 0,'0'0'0'16,"0"0"-1"-16,0 0 0 0,0 0-1 0,0 0 2 15,0 0 4-15,0 0 15 0,0 0 16 0,0 0 17 16,0 0 19-16,0 0 3 0,9 0 10 0,-9-12-2 16,0 12-6-16,11 0-3 0,-11 0-6 0,11 0 1 15,-6 0-2-15,7 0 2 0,-7 0-2 0,7-6-2 16,-2 6-7-16,2 0-8 0,2-4-5 0,3 4-8 15,-1-3 3-15,2 2 1 0,5 1 3 0,1-1 6 16,-1 0 2-16,5 1 1 0,-2 0-1 0,1 0-3 16,8 0-2-16,-2 0 0 0,1 0-1 0,-1 0-4 15,9 0-4-15,-7 0-5 0,10 0-1 16,2 0-3-16,-2 0 3 0,5 0-2 0,7 0 4 16,4 11 3-16,2-11 8 0,13 0 10 0,0 0 4 15,4 0 2-15,7 0-8 0,-4 0-9 0,6 0-16 16,2 0-8-16,-5 0-9 0,2 0-2 0,7 0-6 15,7 0-2-15,7 0 4 0,9 0-2 0,9 0 6 16,4 0 1-16,13 0-5 0,2 0-1 0,6 0 7 16,0-12 3-16,0 12 8 0,0 0 2 0,-4-12-9 15,6 12-5-15,-1-8-6 0,4 8-3 0,6-5 2 16,-2 5 2-16,7-5-5 0,1 4 2 0,10-1 9 16,-2 1-5-16,4-2 10 0,-2-1-4 15,-1 3-8-15,4-2 4 0,0-1-9 0,-2 2 6 16,1-4 3-16,-4 3-3 0,2-2 5 0,2 0-8 15,-1 1-1-15,-1 0 1 0,1 0-4 0,-5-1 5 16,2 2 1-16,0-1-3 0,2 1-3 0,-5 0 3 16,-1 1-1-16,3-1 1 0,-4 1 3 0,0 1-6 15,1-1-3-15,-4 0 3 0,-1 0-1 0,-12-1 11 16,0 0-3-16,-6-1-1 0,-7 0 1 0,-7-1-4 16,-2 0 3-16,-8-2 0 0,-8 1-3 0,-5 1 1 15,-4-3 6-15,-8 2-7 0,-8 0 4 0,-9-1 11 16,-5 1 6-16,-8-1 17 0,-7 1 6 0,-13 0-17 15,-1 1-13-15,-13 2-9 0,-8-1-5 0,-7 1 3 16,-6-1-3-16,-6 3-14 0,-5-1-49 16,0 2-50-16,-5 0-63 0,0 0-66 0,0-1-63 15,0 1-68-15,0 0-58 0,0 0-50 0,-23 0-98 16,23 0-229-16,-32 0 95 0,11 0 128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8:51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5055 2381 2135 0,'0'0'4'0,"0"0"-1"0,0 0-1 0,0 0 1 16,0 0-5-16,0 0 2 0,0 0 15 0,0 0 22 15,0 0 14-15,0 0 11 0,0 0-2 0,0 0-18 16,0 0-15-16,0 0-5 0,0 0-17 0,0 0-5 16,0 0 0-16,20 0-3 0,-20 0 9 15,0 0 5-15,0 0 3 0,0 0-5 0,13 0-4 16,-13 0-5-16,21 0-4 0,-7 0 8 0,5 0 15 15,0 0 14-15,5 0 18 0,4 0 11 0,3 0 4 16,5 0 1-16,1 0 0 0,13-17-10 0,0 17-13 16,4 0-12-16,16-14-11 0,7 14 0 0,13-12 4 15,13 12-5-15,13-15 4 0,10 6 1 0,12 1-2 16,11-1-2-16,11 1-9 0,11-3-6 0,7 1-10 16,2-1 1-16,8 1 3 0,5 0-1 0,9-1 3 15,1 0 2-15,5 0-4 0,-5 1-2 0,7 1 3 16,2 0-2-16,9 2 4 0,-7 2 0 0,-6 0-2 15,8 2 1-15,0 1-2 0,-1 1 2 0,-13 1 0 16,-2 0 3-16,-6 0-3 0,-1 0-5 0,-2 0 6 16,-11 16-4-16,-14-16 4 0,-14 0 3 15,-3 16-2-15,-15-16-1 0,-12 0 6 0,-13 11 2 16,-16-11 10-16,-14 0-1 0,-6 0-1 0,-14 0-1 16,-11 0-12-16,-12 0 2 0,-10 0-2 0,-7 0-7 15,-7 0-15-15,-7-15-52 0,-2 15-67 0,-3 0-72 16,0 0-73-16,0 0-47 0,0 0-62 0,-26 0-82 15,9 0-70-15,-7 0 97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10T06:59:39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14312 2747 2352 0,'-3'0'8'0,"0"0"12"16,2 0 9-16,1 0 15 0,0 0 3 15,0 0-2-15,0 0 14 0,0 0 4 0,0 0 19 16,0 0 19-16,0 0 5 0,0 0 5 0,0 0-10 16,0 0-12-16,0 0-12 0,0 0-3 0,0 0-2 15,0 0 8-15,0 0 3 0,0 0-1 0,0 0 0 16,0 0-6-16,0 0-1 0,0 0 11 0,0 0-2 16,0 0 3-16,17 0-11 0,-17 0-22 0,14 0-11 15,0 0-23-15,3 0 0 0,11 0-6 0,3 0 6 16,11 0 10-16,4-14-7 0,4 14 2 0,12 0-10 15,8 0-5-15,11-12-3 0,13 12-7 16,15 0 2-16,18 0-2 0,10 0 2 0,15 0 14 16,14 0 14-16,11 0 5 0,9 0 2 0,4 0-9 15,-3 0-17-15,3 0-2 0,12 0-7 0,12 0 0 16,2 13-3-16,2-13-2 0,15 10 6 0,9-10-1 16,4 13 7-16,-1-5-9 0,5 1 4 0,3-2 5 15,-3 3-2-15,-3-3 7 0,-2 3-9 0,-3 0-11 16,5 2-3-16,-5 0 1 0,0 0-1 0,-6 2 13 15,-2-1 5-15,-4-1 6 0,-11 2 17 0,-6-2 7 16,-7-2 4-16,-4 0-2 0,-13-1-19 0,-16-1-11 16,-9-1 10-16,-10-3 2 0,-10 0 7 15,-10-2-2-15,-12-1-19 0,-10 0-4 0,-8-1-3 0,-6 0-4 16,-10 0 6-16,-10 0-6 0,-13 0 0 16,-6 0 0-16,-12 0-45 0,-13-13-51 0,-6 13-83 15,-11 0-123-15,-5 0-141 0,-9 0-109 0,-1 0-81 16,-2 0-133-16,0 0-16 0,-22 0 162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11T15:05:57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5114 2816 1056 0,'17'-11'3'16,"-1"11"1"-16,-1 0-1 0,-2-8 0 0,0 8-3 16,-2 0-8-16,-4-7-18 0,0 7-23 0,-4 0-34 15,-1-3-21-15,-2 3-45 0,0-3-62 0,0 3 26 16,0-1 29-16</inkml:trace>
  <inkml:trace contextRef="#ctx0" brushRef="#br0" timeOffset="3148.71">5564 2620 1817 0,'0'0'40'16,"0"0"21"-16,0 0 23 0,0 0 27 0,0 0-13 15,0 0 9-15,0 0 13 0,0 0 7 0,0 0 5 16,14 0 1-16,-14 0-20 0,0 0-18 0,14 0-12 16,-14 0-24-16,14-10-5 0,-14 10-4 0,16 0-11 15,-6 0-1-15,-2 0-5 0,5 0-5 0,2 0-5 16,2 0 7-16,5 0 4 0,3 0 4 0,4-5 9 16,2 5-8-16,7-5-1 0,-1 5 0 0,5-4 2 15,3 1 5-15,4 1 4 0,3 2 2 0,5-1-3 16,2 0-5-16,5 0 1 0,2 0-13 0,9 1-6 15,4 0-11-15,13 0-9 0,13 0 18 16,7 0 34-16,11 0 25 0,4 0 8 0,5 0-22 16,-2 0-32-16,4 0-27 0,-7 0-6 0,0 0 0 15,-1 0-5-15,0 0 8 0,1 0-6 0,5 0 5 16,9 0-3-16,2 0 3 0,9 0 23 0,2 0 16 16,-1 0 7-16,1 0-4 0,-2 0-18 0,2 0-22 15,-2 0 2-15,2 0-2 0,-5 0-3 0,4 0 1 16,1 0-4-16,3 0-4 0,4 0 2 0,2 0-4 15,5 0 6-15,0 0 5 0,-2 0-8 0,-6 0 7 16,-1 0-10-16,0 0 5 0,-4 0 3 16,-1 0 5-16,-8 0 7 0,-1 0 0 0,-5 0 1 0,-5 0 2 15,-3 0 9-15,0 0 5 0,-6 0 11 0,-5 0-5 16,-6 0-10-16,-5 0-5 0,-3 0-8 16,-6 0 3-16,-9 0 0 0,-10 0 6 0,-5 0 8 15,-5-14 3-15,-12 14 10 0,-5 0-18 0,-9 0 4 16,-1 0-2-16,-6-10-3 0,-9 10 15 0,-9 0-12 15,-2 0-4-15,-7-6-5 0,-2 6-16 0,-6 0 4 16,-2 0-11-16,-2 0-5 0,0 0 0 0,0 0-8 16,0 0 11-16,0 0-36 0,0 0-21 0,0 0-39 15,0 0-64-15,0 0-31 0,0 0-68 0,0 0-64 16,0 0-67-16,-14 0-36 0,14 0-27 0,0 0-62 16,-13 0-131-16,13 0-28 0,-15 19 119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3:0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 1681 3307 0,'23'0'53'0,"-10"0"53"15,-3-23 75-15,3 23 80 0,1-21 17 0,-3 21 12 16,-4-18-19-16,4 18-17 0,-5-14 5 0,2 14 0 15,-3-9 5-15,-4 9-21 0,1-10-62 0,0 10-61 16,1-6-65-16,-3 6-52 0,0 0-16 0,0 0-17 16,0 0-9-16,0 0 10 0,0 0-8 0,0 20 4 15,-25-20 27-15,25 31-2 0,-25-4 11 0,13 6 8 16,-4 6-14-16,1 6 0 0,1 5 1 0,1 4 2 16,-1 1-9-16,2 1-39 0,4-3-20 0,0-4-33 15,7-4-3-15,-4-6 29 0,0-6-4 0,5-6 22 16,0-7 16-16,0-4 13 0,0-4 35 15,0-6 24-15,0-1 23 0,0-4 65 0,0-1-8 16,0 0-3-16,0 0-30 0,0-28-66 0,0 11-8 16,0-5-13-16,0-5 4 0,0-6-5 0,0-7 6 15,0-4 6-15,0-4-8 0,0-5 6 0,14-1 0 16,-14 1 12-16,0 0 49 0,0 4 39 0,0 3 8 16,11 4 11-16,-11 4-25 0,3 6-9 0,-3 5 2 15,10 3-18-15,-9 4-19 0,1 4-42 0,-1 6-17 16,1 2-20-16,-1 3-11 0,2 3-77 0,-3 2-22 15,2 0 4-15,1 0 18 0,0 30 82 16,7-9 2-16,-1 3-41 0,5 10-12 0,1 7-25 16,7 8-13-16,0 6 27 0,3 4-41 0,-4 2-12 15,7 0 2-15,-4 2-21 0,2-4 12 0,-3-5 9 16,1-6 11-16,-6-6 32 0,-1-6 27 0,-3-7 27 16,2-6 31-16,-5-6 20 0,-2-5 16 0,-4-3 49 15,-2-5 22-15,0-4 18 0,1 0 8 0,1 0-11 16,-2-22 4-16,-1 22 6 0,4-35 23 0,-3 12 3 15,2-6-19-15,-2-4 1 0,5-6-33 0,-4-4-19 16,-2-4-10-16,6-1-15 0,-4-4-17 0,1-1-9 16,3 4-6-16,-4 2-14 0,6 3-2 0,-6 6-75 15,4 4-64-15,-2 7-69 0,-3 5-76 16,5 8-37-16,-5-1-87 0,-1 7-123 0,-1 3-116 16,1 4-115-16,1 1-104 0,2 0 133 0,-4 0 200 15</inkml:trace>
  <inkml:trace contextRef="#ctx0" brushRef="#br0" timeOffset="400.33">3428 2056 3961 0,'16'0'4'0,"-1"-26"28"15,-2 11 38-15,-6 0 31 0,9-2 24 16,-8 3-13-16,0 2-8 0,-4 2-16 0,2 1-14 15,-2 9-14-15,-3-15-30 0,1 9-17 0,2 6-13 16,-4-8-8-16,2 8-2 0,-2-3-4 0,0 3-12 16,1 0-20-16,-1 0-19 0,0 0-21 0,2 0-12 15,-2 0 7-15,1 0-6 0,1 0 2 0,-2 0 0 16,0 0 1-16,0 0 15 0,0 0 20 0,0 0 16 16,0 0 12-16,0 0 14 0,0 0 1 0,0-18 8 15,0 18 9-15,0-20 2 0,0 8-2 0,-19-2 0 16,19 0-4-16,0 0-2 0,0 1 4 0,-14 2-2 15,14 1 0-15,-12 2-8 0,12 2-23 0,-11 4-3 16,6 2-1-16,-2 0 6 0,-1 0 19 0,-3 17 3 16,2-17 3-16,-2 28 0 0,-3-9 4 15,5 2 0-15,-4 3 0 0,1 2-4 0,-2 0-16 16,3 0-24-16,3 0-24 0,-4 2-21 0,4-3-16 16,-1 2-9-16,3-2-11 0,-2 0-18 0,5-3-9 15,0 1-15-15,1-3-35 0,2-3-71 0,0 0-123 16,0-4-140-16,19-3 73 0</inkml:trace>
  <inkml:trace contextRef="#ctx0" brushRef="#br0" timeOffset="2728.03">3618 1886 3089 0,'0'-10'15'16,"18"-1"11"-16,-18 1 32 0,0 1 44 0,17-1 38 16,-17 2 36-16,0 1 3 0,11 2-15 15,-11 2-35-15,0 1-34 0,0 1-39 0,0 0-36 16,8 1-21-16,-8 0-19 0,0 0-3 0,0 0 0 16,0 0 3-16,0 0 2 0,0 0 12 0,0 22 3 15,0-22 3-15,0 24 2 0,0-6-4 0,0 3 2 16,0 4 0-16,0 3 2 0,20 0-1 0,-20 2-3 15,16 1 1-15,-16 0 1 0,15-2-3 0,-15 0 6 16,13-2 0-16,-13-1-3 0,14-4-39 0,-8-1-15 16,-2-2-12-16,3-3-16 0,-3-2 24 0,-1-3 7 15,2-2 4-15,-3-3 24 0,-1-1 23 0,-1-2 10 16,0-3 13-16,0 0-2 0,0 0-2 0,0 0-6 16,0 0-7-16,0-22 2 0,0 22-8 0,-18-29 10 15,18 8 19-15,-14-2 17 0,14-5 27 0,-14 0 10 16,14-3 0-16,0-1-8 0,0 0-10 15,0 1-13-15,0-2-13 0,0 4-20 0,0 0-10 16,23 3-9-16,-23 2-8 0,25 3-23 0,-25 3-51 16,21 3-69-16,-21 4-91 0,22 2-76 0,-22 5-50 15,19 4-23-15,-13 0-21 0,3 0-68 0,-1 18-120 16,3-18 44-16,-2 23 114 0</inkml:trace>
  <inkml:trace contextRef="#ctx0" brushRef="#br0" timeOffset="3104.65">4010 1974 3525 0,'11'-14'21'0,"2"0"10"0,-2 0 31 16,-4-1 37-16,4 0 7 0,-8 2 31 0,3 3-6 16,-2 3-19-16,-4 1-29 0,1 6-42 0,-1-5-35 15,0 5-24-15,0 0-31 0,0 0-28 0,0 0 5 16,0 0 8-16,0 18 31 0,0-18 31 0,0 29 1 15,0-10-18-15,0 7-23 0,0 2-26 0,0 4-25 16,19 1-11-16,-19 1-3 0,15-1-6 0,-15 0-1 16,20-3 9-16,-9 0 12 0,0-4 18 0,-2-3 27 15,2-4 22-15,-1-4 17 0,-4-4 19 16,2-3 34-16,-2-3 28 0,-2-4 25 0,4-1 17 16,-3 0-6-16,3 0 9 0,-2-23-1 0,3 23 11 15,-3-31-12-15,2 10-13 0,0-2-13 0,1-4-25 16,-3-4-10-16,2-1-18 0,0-3 6 0,0-2 3 15,-2 0-5-15,-1 0 9 0,2 1-17 0,-2 1-11 16,0 3-2-16,-1 2-9 0,1 4-4 0,-5 3-31 16,2 5-53-16,-2 3-81 0,3 4-115 0,-3 5-104 15,1 4-69-15,2 2-13 0,-3 0-16 0,2 19-66 16,1-19-69-16,-1 31 90 0</inkml:trace>
  <inkml:trace contextRef="#ctx0" brushRef="#br0" timeOffset="3531.52">4717 1964 3329 0,'7'-15'5'0,"0"0"20"0,-1-2 35 0,-3 6 37 16,0-3 34-16,0 2 12 0,-1 7-16 0,1-1-32 15,-3 4-40-15,0 0-37 0,1 2-26 0,-1 0-13 16,2 0-2-16,-2 0-1 0,0 0 3 16,0 0 6-16,1 17 3 0,3-17 9 0,-4 21 4 15,3-5-4-15,3 3-19 0,-2 2-16 0,-2 1-11 16,3 3-5-16,-1-1 9 0,1 3-9 0,-3-3-23 16,-2 2-2-16,0-3-19 0,0 1-3 0,0-2 5 15,0-2-10-15,0 0-7 0,-16-3-9 0,16-3 9 16,-19-1 2-16,19-3 15 0,-26-2 11 0,9-3 17 15,0-3 17-15,1-2 24 0,1 0 19 0,-2 0 2 16,-2-22 12-16,5 22 14 0,0-25 18 0,2 9 38 16,1 0 20-16,3-2 5 0,2-1 1 0,4-1-20 15,2 0-10-15,0 0-7 0,0 1-12 0,22-2-10 16,-22 3-18-16,19 0-17 0,-19 1-7 16,15 1-8-16,-15 3-4 0,19 1-15 0,-19 3-33 15,22 3-54-15,-11 1-61 0,1 2-74 0,0 3-65 16,1 0-67-16,-4 0-86 0,3 19-41 0,-2-19 101 15</inkml:trace>
  <inkml:trace contextRef="#ctx0" brushRef="#br0" timeOffset="3947.93">4855 2002 3147 0,'17'-15'11'0,"-3"2"12"16,-2-1 19-16,-1 3 12 0,-3-3 3 0,1 3-2 15,-6 4-14-15,0 2-14 0,0 2-26 16,-1 1-32-16,-2 1-34 0,0 1-30 0,0 0 6 16,0 0 13-16,0 0 24 0,0 24 2 0,0-24-15 15,0 26-12-15,-17-8-8 0,17 2 17 0,0 2 5 16,-12 0 0-16,12 1-12 0,0 1-15 0,-10-1-11 16,10-1 7-16,0 0 8 0,0-5 24 0,0 0 25 15,0-2 12-15,17-3 23 0,-17-2 20 16,17-4 30-16,-17-2 24 0,21-1 26 0,-21-3 21 0,21 0 6 15,-7 0 10-15,-1 0 0 0,-1-24-16 16,-3 24-11-16,5-22-10 0,-3 10-1 0,-3-5-8 0,3 2-1 16,-6-4-7-16,4 0-9 0,-6-1 10 15,5 0 4-15,-4-1-13 0,-1 1-7 0,-1 0-13 16,-2 4-11-16,2 2-3 0,-1 3-10 0,2 3-17 16,-3 1-17-16,0 4-13 0,0 1-8 0,2 2-2 15,-1 0 3-15,-1 0 5 0,0 0 11 0,0 26 5 16,2-11 1-16,-1 5-7 0,1 5-37 0,0 4-27 15,2 1-34-15,1 4-44 0,0 0-24 0,2 2-35 16,-1-2-44-16,-2 0-57 0,2-1-92 0,0-3-136 16,-1-2-59-16,-2-5 110 0</inkml:trace>
  <inkml:trace contextRef="#ctx0" brushRef="#br0" timeOffset="4361.18">5546 1890 3095 0,'26'-38'38'0,"-6"3"42"16,-6 4 49-16,-2 7 35 0,-1 0-10 0,-6 8-32 15,-2 3-44-15,-3 8-41 0,0 1-35 0,0 4-18 16,0 0-8-16,0 0 1 0,0 0 11 0,0 0 5 16,-20 0 4-16,20 28 2 0,-26-11-4 15,10 4 6-15,-1 4-5 0,-2 3 3 0,-1 4-6 16,1 1-18-16,4-1-10 0,-1 0-13 0,2-1-3 15,1-3 9-15,3-1 9 0,1-3 9 0,4-2 7 16,2-3 6-16,-2-2 8 0,5-5 5 0,0-1 3 16,0-3 2-16,0-2 8 0,0-1 16 0,22-2 23 15,-22-3 25-15,20 2 20 0,-20-2 13 0,28 0 4 16,-12 0 0-16,1 0-8 0,0 0-4 0,-1 0-14 16,-1 0-10-16,-1 0-12 0,2 0-22 0,-3 0-11 15,-3 0-22-15,-2-11-15 0,-1 11-6 0,-4 0-6 16,-1 0 2-16,1 0 4 0,-3 0 1 0,0 20 2 15,0-20 4-15,0 23 4 0,0-9-2 16,0 5 4-16,0 0-2 0,0 1 1 0,0 2 0 0,-19 0-9 16,19 0-48-16,-27-1-53 0,6 1-58 15,-3-3-65-15,0 0-45 0,-5-2-58 0,-2-3-68 16,-5-2-109-16,2-2-185 0,-2-6-33 0,-3-2 128 16</inkml:trace>
  <inkml:trace contextRef="#ctx0" brushRef="#br0" timeOffset="4957.59">6699 1792 3216 0,'4'-11'28'0,"3"-1"16"0,-4 0 15 16,0 2 9-16,-3 1-23 0,3 2-12 0,-3 2-17 15,2 3-11-15,-2 0-8 0,0 2-13 0,0 0 5 16,0 0-1-16,0 0 5 0,0 0 7 0,-24 19 2 16,24-19-4-16,-23 23 1 0,6-9 2 0,0 2-18 15,-2 1-2-15,-4 1-2 0,3 1-8 0,0 0 11 16,-2-1 0-16,3-1-3 0,5 0 5 15,3-1-1-15,2-1 4 0,4-2 7 0,5 0 5 0,0-2 10 16,0-1 34-16,22 0 21 0,-22 0 27 16,31-1 27-16,-14-2-1 0,7 1 4 0,-4-1 1 15,-3-1-6-15,3 0-9 0,-1-2-11 0,-2 0-14 16,-3 0-21-16,-4-1-15 0,1 1-19 0,-4-2-18 16,2 1-12-16,-6-1-4 0,3 0-3 0,-3 4 0 15,-3-2 7-15,0 4 1 0,0 2 3 0,0 1 0 16,0 3 2-16,0 1-1 0,0 4 6 0,-26 0-3 15,26 2-44-15,-19 0-47 0,19-1-57 0,-28 1-74 16,13-1-39-16,-1 0-53 0,-2-1-50 0,1-2-61 16,-7-2-133-16,3-2-147 0,0-2 79 0,-2-4 137 15</inkml:trace>
  <inkml:trace contextRef="#ctx0" brushRef="#br0" timeOffset="5484.84">6699 1976 2875 0,'32'-23'29'0,"-1"0"22"0,0 2 29 16,-6 0 27-16,-1 2-6 0,-6 2-1 0,-2 4-23 15,-5 3-26-15,-2 4-27 0,-4 2-35 0,-4 2-26 16,1 2-4-16,-2 0 2 0,0 0 14 0,0 0 18 16,0 27-13-16,0-27-7 0,-17 28-5 0,17-11-4 15,0 3 13-15,-21-2 5 0,21 2-7 16,-15-2-1-16,15 0-16 0,-16-2-9 0,16 0 3 15,-10-3 2-15,10 0 14 0,-8-3 16 0,8 0 7 16,0-4 6-16,0 0 5 0,0-2 4 0,0-1 4 16,0-3 9-16,25 0 12 0,-25 0 9 0,29 0 22 15,-12 0 18-15,2 0 5 0,1-19 15 0,-1 19 6 16,-1-20-1-16,4 7 7 0,-7-2 6 0,1-2 3 16,0-2-6-16,-6-1 23 0,3-1-7 0,1-1 12 15,-5 1 19-15,-1 0-19 0,0 2-6 0,-2 2-24 16,-3 2-19-16,0 4-11 0,0 3-22 0,-1 1-18 15,-1 3-19-15,-1 1-21 0,2 2-14 16,-2 1-15-16,0 0-5 0,0 0 3 0,0 0 13 0,0 17 10 16,0-17 6-16,0 25 0 0,0-5 2 15,0 3-6-15,-17 5-2 0,17 2 1 0,-16 2-2 16,16 3 10-16,-15-1-4 0,15 0 0 0,-17 0 2 16,7-2-6-16,3 0 7 0,-1-1 1 0,-3-2-2 15,5 0 7-15,-4-2-10 0,4-2 5 0,-5 1 2 16,5-3 1-16,-3-2 8 0,4-1-3 0,-4-1-62 15,3-2-32-15,-4-3-43 0,7 0-35 0,-3-2 32 16,0-3 1-16,1 0 14 0,-1-3 14 0,0-2-1 16,3-4-10-16,-2 0-34 0,-4 0-61 0,1 0-50 15,-1-18-38-15,-4 18-23 0,4-23-31 0,0 7-78 16,-2 0-91-16,4-2-90 0,3-2 112 16</inkml:trace>
  <inkml:trace contextRef="#ctx0" brushRef="#br0" timeOffset="6048.58">7428 1903 2439 0,'10'-15'44'16,"-4"15"44"-16,5-18 49 0,-7 9 44 0,7-2 17 15,-5 2 0-15,4-3-13 0,-6 2-19 0,1 1-50 16,-2 1-37-16,-1 0-31 0,-1 1-27 0,-1 1-14 15,0 1-11-15,0 1-7 0,0 1 0 16,0 1 1-16,-21-1 4 0,21 3-1 0,-24 0-3 16,6 0 4-16,-1 0-1 0,-3 21 2 0,2-21-1 15,2 25-6-15,-4-10-7 0,6 2-2 0,1 0-2 16,4 2 5-16,2-2 6 0,-1 0 3 0,6-2 3 16,2 0 1-16,2-1 3 0,0-2 6 0,0-3 3 15,0 1 26-15,26 0 32 0,-26-2 31 0,25 0 38 16,-9-1 9-16,4-1-2 0,-1-2-3 0,-1 1-20 15,-2-2-22-15,1 0-29 0,-3-1-25 0,1 0-21 16,-4-1-13-16,-5 0-9 0,4 0-9 0,-6 1-6 16,-2 0 2-16,-1 3 5 0,-1 1 10 15,0 2 4-15,0 3 0 0,0 3-1 0,0 1-3 16,-18 2-2-16,18 2 6 0,-23 3 1 0,7-2-8 16,-3 1 8-16,-1 0-9 0,0 0-32 0,-3 0-40 15,3-1-59-15,-5 0-71 0,6-2-37 0,-1 0-44 16,-2-3-30-16,4 0-23 0,-1-1-32 0,2-3-25 15,-2-1-67-15,5-4-78 0,-1-4-11 0,4-2 116 16</inkml:trace>
  <inkml:trace contextRef="#ctx0" brushRef="#br0" timeOffset="6353.51">7636 1885 3142 0,'33'-33'18'0,"-4"2"41"0,-5 2 18 16,-3 4 13-16,1-1 24 0,-5 9 17 0,-3 3 17 15,-3 8-6-15,-6 1-47 0,3 3-62 0,-5 2-37 16,-3 0-15-16,0 0 8 0,0 0 7 0,0 0 3 16,-25 24 6-16,25-24-2 0,-22 34-2 0,22-10-4 15,-28 3 3-15,13 5-5 0,-2 0 6 0,1 3-2 16,2 0-1-16,-1 2 5 0,1-1-6 0,-2 1 2 16,2-2-27-16,3-1-15 0,0-1-15 0,0-3-12 15,1-3 11-15,3-3 4 0,6-1 9 0,-1-5 13 16,2-3 8-16,0-2 8 0,0-3 4 0,24-2 1 15,-24-2-5-15,27-1-15 0,-11-3-15 0,1 1-13 16,2-3-14-16,4 0-13 0,-3 0-14 0,2 0-24 16,0 0-30-16,-2-19-25 0,2 19-25 15,-4-15-31-15,-4 15-19 0,-1-21-49 0,-6 8-57 16,0-2-101-16,-7-5 74 0</inkml:trace>
  <inkml:trace contextRef="#ctx0" brushRef="#br0" timeOffset="6499.67">7534 2025 2632 0,'0'0'29'0,"0"0"29"0,33 0 40 0,-33 0 45 16,32-20 4-16,-9 20-12 0,-4-18-38 0,1 18-43 15,2-17-32-15,-5 17-18 0,2-17-6 16,-4 17-39-16,1-13-66 0,-1 13-85 0,-2-8-124 16,-6 8-149-16,4 0-149 0,-6 0-47 0,0 0 126 15</inkml:trace>
  <inkml:trace contextRef="#ctx0" brushRef="#br0" timeOffset="6913.48">7830 2074 2958 0,'22'0'30'0,"-2"0"48"0,-1 0 64 0,1 0 71 0,0-19 36 16,-1 19 8-16,-5-14-26 0,-2 14-50 0,-2 0-47 15,-1-14-53-15,-3 14-39 0,2 0-17 0,-5 0-20 16,0-8-12-16,-1 8-2 0,1 0-8 15,-2 0-2-15,-1 0-7 0,0 0-27 0,0 0-17 16,0 0-21-16,0 0-7 0,0 0 9 0,0 0 10 16,0 0 16-16,0 0 18 0,0 0 19 0,0 0 19 15,0 0 8-15,0 0 8 0,0 0 0 0,0 0-9 16,16 0-5-16,-16 0 2 0,14-15 0 0,-14 15 6 16,15-17 6-16,-15 17-5 0,14-20-2 0,-6 6-1 15,-5 2 0-15,2 0 1 0,-2-1 2 0,-2-1 0 16,1 1-8-16,-2 2-19 0,0 1-26 0,0 1-30 15,0 2-22-15,-17 3 3 0,17 3 26 0,-22 1 21 16,10 0 28-16,-4 22 14 0,-5-22-1 16,2 36 0-16,-3-12-12 0,-1 5-13 0,-3 2-10 15,2 1-23-15,1 3-6 0,3-1-19 0,-2 2-18 16,7-3-5-16,-6-1-12 0,12-1-15 0,0-3-1 16,3-2-22-16,-1-1-3 0,7-3 24 0,0-1-9 15,0-1 3-15,28-3-28 0,-11-3-17 0,7-2-19 16,4-4 8-16,3-1 13 0,4-5-49 0,1-2 53 15,7 0 44-15</inkml:trace>
  <inkml:trace contextRef="#ctx0" brushRef="#br0" timeOffset="7497.22">8333 2116 1854 0,'5'-31'70'16,"0"1"48"-16,-4 2 34 0,-1 0 37 0,2 1-40 0,-1 4-26 16,-1 3-14-16,0 3-23 0,0 3-22 15,0 4-25-15,0 2-26 0,0 4-15 0,0 1-11 16,0 2-1-16,0 1 5 0,-17 0 0 0,17 0-1 15,-12 24 5-15,12-24 0 0,-19 28 2 0,8-9 3 16,-3 3 0-16,3 2 1 0,2 0-3 0,0 3-3 16,3-2 1-16,-1 4 0 0,4-3 3 0,3 0-5 15,0-1-10-15,0-2-12 0,24-2-3 0,-24-3-2 16,21-2 8-16,-21-2 13 0,28-4 8 0,-12-3 10 16,-4-3 5-16,-2-2-1 0,2-2 0 15,-1 0-5-15,-3 0 0 0,1-26-3 0,-4 11-2 0,-5-3-3 16,7-5 0-16,-7-3-4 0,0-5 5 15,0-2 1-15,0-3-1 0,0-2 2 0,-18-2-2 16,18 0 2-16,0-1 0 0,-21 4 1 0,21-1 0 16,0 5 18-16,-9 3 13 0,9 6 1 0,0 5 3 15,0 3-18-15,0 6-13 0,0 5-6 0,0 2-14 16,0 1-4-16,0 2 3 0,0 0 4 0,0 0 9 16,0 0 0-16,20 30 5 0,-20-11 0 0,21 2 2 15,-9 7 0-15,3 3-5 0,1 3 3 0,3 1-3 16,1-1 6-16,-2 0-5 0,0 0-2 0,-1-4 1 15,1 0 1-15,-2-2 4 0,1-5-2 16,-3 0 0-16,-2-4-17 0,1-2-6 0,-6-4-5 16,0-3-2-16,-3-2 16 0,-2-2 10 0,-2-3 10 15,0-2 9-15,0-1-3 0,0 0-2 0,0 0-6 16,0-17-9-16,0 17 2 0,0-24-2 0,0 6 4 16,0-4 1-16,0-3-2 0,0-3-1 0,0-4-3 15,0-2 2-15,0-3-2 0,0 0 1 0,0-2-1 16,0-1-3-16,0 3 7 0,0 3 0 0,0 3-2 15,0 3 4-15,28 5-5 0,-28 2-4 0,25 6 3 16,-13 5-11-16,7 5-1 0,1 3-1 0,2 2 4 16,5 0 7-16,3 25 1 0,1-4 7 0,0 9 0 15,0 5-4-15,0 8-31 0,-4 4-36 16,-3 4-50-16,0 5-62 0,-9 2-56 0,-9 1-129 16,-1-2-187-16,-5-3 63 0,0-1 87 0</inkml:trace>
  <inkml:trace contextRef="#ctx0" brushRef="#br0" timeOffset="24528.03">2430 2557 1232 0,'10'0'3'0,"-10"0"5"15,6 4 7-15,-6-2 23 0,1-2 19 0,2 2 22 16,5-1 11-16,-5 0-10 0,-1 2-15 0,1-1-16 15,3 0-7-15,-3-1-14 0,0 2 3 0,0-1-1 16,2-1-2-16,-3 1 15 0,-1 0 15 0,2-2 16 16,2 1 12-16,3 0 5 0,-5-1-4 0,9 0-6 15,-4 0 3-15,4 0-8 0,2 0-4 0,-1 0-8 16,2 0-16-16,2 0-5 0,2 0-5 0,6-17-7 16,-2 17-2-16,13 0-7 0,-4 0-3 0,7-13-5 15,5 13-2-15,1 0-4 0,4-8-3 16,3 8 0-16,-1-5-2 0,-2 5 1 0,4-4-4 15,0 4 0-15,-5-3 6 0,2 1 2 0,0 0 6 16,-1 2-1-16,4-2-3 0,1-1 4 0,5 1 15 16,0 0 15-16,10 0 5 0,-1-1 0 0,6 1-16 15,2-1-17-15,2-1-4 0,3 2-5 0,1-1-6 16,2-1 1-16,1 1 1 0,-1 0 10 0,3 0 4 16,0-1 8-16,4 2 3 0,3-2-1 0,-1 1 4 15,6-2-2-15,-1 2-1 0,3-1-2 0,0-1-4 16,0 1-6-16,-4 0 0 0,4 0-7 0,-1 1-4 15,4-1 0-15,0 0-3 0,0 0-2 0,3 1 5 16,6-1-8-16,-3 1 3 0,2-1 0 0,-2 0-4 16,0 1 4-16,4-2-2 0,1 1-2 15,1-1 0-15,-1 2 2 0,6-2-1 0,-6 1 1 16,3-1 0-16,0 3 2 0,-5-3 0 0,0 0-2 16,4 1-1-16,-4 1-1 0,3-1-1 0,4 1-2 15,-5 0 0-15,-2 0 2 0,2 1 0 0,-3 0 3 16,-5 2 4-16,2-1-4 0,-4-1 4 0,-6 2-4 15,5 0-1-15,-4 0 4 0,-10 0-4 0,-3 0 3 16,-10 0 0-16,-5 0-5 0,-5-1 3 0,-10 0 2 16,-6 0 0-16,-4 0 0 0,-5 1 2 0,-7-3-2 15,-4 3 2-15,-3-3 3 0,-7 2 2 0,-4 1 0 16,-3-2-4-16,-5 1 2 0,-4 1-7 16,1 0 2-16,-5-1-2 0,1 1-43 0,-2-2-52 15,0 2-75-15,0 0-85 0,0 0-74 0,0 0-98 16,0 0-125-16,-17 0-70 0,17 0 114 0</inkml:trace>
  <inkml:trace contextRef="#ctx0" brushRef="#br0" timeOffset="65416.15">4963 3531 1601 0,'-1'0'26'0,"1"0"8"0,0 0 7 0,0 0-10 15,0 0-23-15,0 0 17 0,0 0 8 0,0 0 25 16,0 0 10-16,0 0-14 0,0 0-14 0,0 0-9 16,0 0-13-16,0 0-14 0,0 0 6 0,0 0 16 15,0 0 21-15,0 0 16 0,0 0 6 0,0 0-8 16,0 0-14-16,0 0-1 0,0 0 0 16,0 0-1-16,0 0 7 0,0 0 2 0,-14 0 5 15,14 0 6-15,0 0 2 0,0 0 1 0,0 0-4 16,0 0-4-16,0 0 2 0,0 0-3 0,0 0-2 15,0 6-4-15,0-6-9 0,0 0-3 0,14 0-2 16,-14 0-4-16,0 0 2 0,12 0-6 0,-2 0 1 16,-3 0 2-16,7 4 3 0,0-4 8 0,3 0-3 15,4 0-5-15,5 0-5 0,0 0-7 0,4 0 3 16,1 0-6-16,5 0 1 0,4 0-5 0,2 0 3 16,4 0 1-16,4 0-2 0,3 0 3 0,-3 0-3 15,4 0 3-15,-1 0 8 0,1 0 8 16,-3 0 6-16,5 0 13 0,-5-10-5 0,-1 10 8 15,7 0 6-15,2 0-2 0,0 0-8 0,5-8-16 16,7 8-26-16,7 0-18 0,7 0 5 0,9-4 11 16,-1 4 10-16,11 0 7 0,4 0 5 0,1 0-12 15,1 0-13-15,7 0-6 0,-4 0-8 0,-3 0 0 16,-1 0 3-16,-4 0 2 0,-2 0 0 0,-7 0-3 16,-6 15 6-16,-8-15 11 0,-4 0 16 0,-4 0 7 15,-8 0 2-15,-4 0 4 0,-6 0-8 0,-7 0 10 16,-7 0 12-16,-5 0-13 0,-6 0-8 0,-3 0-3 15,-7 0-18-15,-6 0-3 0,-1-13-1 16,-2 13-12-16,-5 0 3 0,0 0-2 0,-3 0-1 0,-3 0 4 16,2 0-11-16,-3 0 3 0,3 0 3 15,-3 0-2-15,2 0-1 0,-2 0 7 0,1 0-11 16,-1 0 0-16,0 0 4 0,0 0-7 0,0 0 3 16,0 0-35-16,0 0-22 0,0 0-34 0,0 0-48 15,0 0-18-15,0 0-60 0,0 0-61 0,0 0-52 16,0 0-68-16,0 0-12 0,-15 0-46 0,15 0-103 15,0 0-87-15,0 0 94 0</inkml:trace>
  <inkml:trace contextRef="#ctx0" brushRef="#br0" timeOffset="77078.08">18713 3582 1871 0,'0'0'8'0,"-3"-12"3"0,3 12-3 15,-6 0 10-15,6 0-1 0,0 0 12 0,0-5 23 16,0 5 13-16,0 0 17 0,0 0 8 0,0 0 1 15,0 0-4-15,0 0-14 0,0 0-8 0,0 0-7 16,0 0-13-16,0 0 4 0,0 0-3 0,0 0-4 16,0 0 1-16,0 0-8 0,0 0-4 15,0 0-3-15,0 0-3 0,0 0 1 0,0 0-1 0,0 0-3 16,0 0-6-16,0 0-6 0,12 0-8 16,-12 0-8-16,11 0 6 0,-11 0-5 0,14 0 1 15,-3 0 5-15,0 0-5 0,7 0 0 0,-5 0-1 16,8 0-2-16,1 0 1 0,6 0 5 0,3 0 2 15,0 0 0-15,3 0 3 0,5 0-2 0,0 0 1 16,4 0 3-16,10 0 11 0,-2 0 13 0,10 0 8 16,0 0-1-16,7 0-13 0,9 0-17 0,1 0-8 15,9 0-4-15,-2 0 3 0,12 0 3 0,-3 0 3 16,6 0 6-16,2 0-5 0,1 0 2 0,2 13-6 16,1-13-2-16,1 0 3 0,0 0-2 15,-3 11-1-15,6-11-4 0,-1 7 1 0,1-7-1 16,6 10 6-16,5-5-2 0,-1 1-3 0,3 2 1 15,1-1-6-15,1 1 5 0,-3 0 1 0,-1-1 1 16,-2 0-1-16,-6 1-2 0,2-2-2 0,-15 0 3 16,-1-1 0-16,-12 0-1 0,-3-1 9 0,-16-2 17 15,-3 0 6-15,-9 1 11 0,-9-3 3 0,-4 0-14 16,-9 0 0-16,-4 0-6 0,-8 0-6 0,-4 0 6 16,-7 0-4-16,0 0-3 0,-6 0-4 0,-1-14-9 15,-1 14-2-15,-3 0-1 0,0 0 4 0,0 0-4 16,0 0 1-16,0 0 1 0,0 0-5 0,0 0-26 15,0-7-26-15,0 7-31 0,0 0-36 0,0 0-21 16,0-3-32-16,0 3-47 0,0-2-59 0,-17 1-103 16,17 0-109-16,-12-2-50 0,-1 0 97 15</inkml:trace>
  <inkml:trace contextRef="#ctx0" brushRef="#br0" timeOffset="78202.48">14598 4452 916 0,'0'0'11'15,"0"0"0"-15,0 0 9 0,0 0 29 0,0 0 14 16,0 0 35-16,0 0 30 0,0 0-9 0,0 0 0 16,0 0-13-16,0 0-22 0,0 0-3 0,0 0-13 15,0 0-1-15,0 0-6 0,0 0 7 0,0 0 1 16,16 12-6-16,-16-12 5 0,0 0-17 0,12 0 0 16,-12 0-6-16,17 0-6 0,-4 0-7 0,-1 0-11 15,2 0-9-15,1 0-3 0,6 0-2 0,7 0 3 16,-1 0 6-16,11 0-4 0,2 0 9 0,10 0-2 15,7 0 1-15,8 12 6 0,5-12-6 0,11 0 3 16,3 0-6-16,7 9-13 0,4-9-2 0,11 0-5 16,7 8 1-16,14-8 6 0,5 4 15 15,6-1 16-15,10-2 12 0,-4 1 3 0,8 0-17 16,-9 0-14-16,-2-2-10 0,-6 0-5 0,-7 0 2 16,-9 0-3-16,-7 0 4 0,-8 0 17 0,-9-14 22 15,-18 14 14-15,-10 0 12 0,-14-12-12 0,-11 12-17 16,-13 0-17-16,-9-9-16 0,-6 9-6 0,-9 0-6 15,-2-5 2-15,2 5-7 0,-5 0-27 0,0 0-34 16,0 0-60-16,0 0-69 0,0 0-82 0,0 0-114 16,0 0-121-16,-16 0-105 0,16 0 105 0</inkml:trace>
  <inkml:trace contextRef="#ctx0" brushRef="#br0" timeOffset="79634">19124 4487 1487 0,'-1'-2'32'0,"-1"1"23"16,-2 0 22-16,1 1 20 0,3-2-1 0,0 2 5 15,0 0 9-15,0 0 9 0,-2 0-15 16,2 0-4-16,0 0-14 0,0 0-17 0,0 0-6 16,0 0-11-16,0 0-10 0,0 0-5 0,0 0-1 15,0 0-5-15,0 0 2 0,0 0-1 0,0 0-4 16,0 0 5-16,0 0 1 0,0 0 5 0,0 0 10 16,0 0 2-16,0 0-2 0,0 0 4 0,0 0-5 15,12 0-11-15,-12 0 1 0,0 0-19 0,17 0 1 16,-10 0 0-16,5 0 3 0,1 0 13 0,4 0 0 15,-3 0 1-15,4 0-9 0,4 0-7 0,0 0-11 16,6 0-4-16,0 0-2 0,-4 0 6 16,6 0 13-16,1 12 8 0,3-12 2 0,2 0 3 15,-1 0 0-15,-2 0 2 0,1 0 0 0,5 0 0 16,-5 0-4-16,0 0-1 0,5 0 10 0,-5 0 5 16,2 0 2-16,3-14 1 0,-5 14-8 0,2 0-16 15,2-12-11-15,6 12-7 0,-1 0-12 0,4-11 0 16,1 11 0-16,2-6 0 0,2 6 12 0,6-6 2 15,-2 6-1-15,4-4 1 0,-4 3-2 0,5-1-2 16,-2 1 16-16,-2-1 10 0,4 2 9 0,-1-1 5 16,-4 0-6-16,5 1-7 0,2-2-12 0,-1 1-2 15,7 1-5-15,-3 0-4 0,10 0 11 16,2-2 0-16,0 2 7 0,2 0-2 0,4 0-6 16,-3 0 7-16,3 0-15 0,1 0 1 0,-6 0-5 15,10 0-7-15,-5 0 5 0,4 0-9 0,4 0 3 16,2 0-7-16,-1 0 1 0,-1 0 6 0,0 0-5 15,2 19 3-15,-2-19-1 0,-1 13-2 0,3-13-4 16,0 12 3-16,4-12 3 0,0 14-3 0,3-14 21 16,1 15 18-16,-4-10-3 0,0 1 9 0,-5-1-14 15,-5-2-15-15,-4 0-2 0,-5-2 1 0,-3-1-4 16,-4 0-6-16,-4 0-1 0,-3 0-1 0,-4 0-1 16,-4-16 3-16,-5 16 3 0,-4 0 20 15,-3 0 14-15,-5-14 4 0,-7 14 8 0,-2 0-20 16,-3 0-3-16,-8-10 0 0,-2 10 6 0,-2 0 9 15,-5 0-6-15,-2-6 2 0,-4 6-16 0,-2 0-8 16,2 0-7-16,-4 0-9 0,-1 0 3 0,0 0-4 16,0 0 8-16,0-4-1 0,0 4-3 0,0 0 0 15,0-1-3-15,0 1 3 0,0-1-1 0,0 0 4 16,0 1 1-16,0 0-4 0,0 0 15 0,0 0-17 16,0 0 10-16,0 0 2 0,0 0-13 0,0 0 12 15,0 0-5-15,0 0-1 0,0 0-4 0,0 0 5 16,0 0-8-16,0 0 5 0,0 0-1 0,0 0 0 15,0 0-3-15,0 0-20 0,0 0-21 0,0 0-18 16,0 0-17-16,0 0 2 0,0 0-3 16,0 0-4-16,0 0-6 0,0 0-10 0,0 0-2 15,0 0-9-15,0 0-8 0,0 0-16 0,0 0-31 16,-15 0-42-16,15 0-46 0,0 0-40 0,0 0-15 16,-11 0-8-16,11 0-36 0,-13 0-96 0,13 0-165 15,-11 14 60-15,5-14 117 0</inkml:trace>
  <inkml:trace contextRef="#ctx0" brushRef="#br0" timeOffset="81117.12">14272 5393 1801 0,'0'0'25'0,"0"0"30"0,0 0 28 15,0 0 29-15,0 0-4 0,0 0-8 0,0 0-7 16,0 0-20-16,0 0-12 0,0 0-14 16,0 0-11-16,0 0 4 0,0 0-2 0,0 0-4 15,0 0-4-15,0 0-6 0,13 0 2 0,-13 0 7 16,0 0 9-16,10 0 5 0,-3 0 9 0,3 0 0 15,0 0 4-15,4 0 5 0,1 0-3 0,5 0 0 16,-1 0-8-16,3 11-4 0,3-11-2 0,-2 0 2 16,5 0 5-16,3 7-4 0,-2-7 0 0,2 0-5 15,2 3-9-15,1-3-4 0,2 0-4 0,0 0-2 16,-1 0 4-16,4 0 1 0,-2 0-2 0,4 0-1 16,2 0-6-16,-2 0-4 0,4 2-6 0,3-2-2 15,6 1-4-15,3-1-5 0,6 1 20 16,3 0 12-16,1-1 5 0,8 2 3 0,-1-2-18 15,2 1-19-15,2-1-1 0,1 1-6 0,2-1 0 16,4 2 9-16,0-1 0 0,2-1 23 0,5 0 6 16,-4 1-2-16,-4-1 0 0,-3 0-20 0,-5 0-5 15,-6 0-4-15,-8 0-3 0,-3 0-3 0,-3 1 0 16,1 0-2-16,1 1 6 0,-4 0 14 0,6 0 19 16,4 1 7-16,6 0 1 0,-2 1-2 0,5-1-20 15,5 0-8-15,-1 1 3 0,-1-1-7 0,2 2-3 16,4-1 3-16,5 0-10 0,5 0-3 0,1-1 3 15,2-1-1-15,7 0 4 0,-3 1-2 0,5-2-1 16,-3-1-2-16,-3 0 2 0,-6 0-3 16,-2 0 0-16,-3 0 6 0,1 0-2 0,-9 0 1 15,8-14-2-15,-6 14-1 0,-2 0 0 0,7 0-1 16,-6-13 7-16,-1 13-8 0,-3 0 5 0,-1-8 2 16,-5 8-5-16,4 0 6 0,-2-6-1 0,2 6-1 15,1 0 2-15,2 0 1 0,1 0-5 0,6 0 0 16,-2 0-2-16,5 0-1 0,-8 0 0 0,2 0 6 15,-4 13-4-15,3-13 2 0,-11 0 1 0,6 0-8 16,-11 11 2-16,5-11-3 0,-5 0 1 16,4 0-3-16,-2 0 2 0,2 7 3 0,0-7-4 0,-1 4 7 15,0-4-5-15,-2 6 2 0,-5-3 1 16,1 1-3-16,-8 1 4 0,4 0-5 0,-7 0 2 0,0 0 2 16,-1 2-2-16,-1-1 4 0,-4-1-5 15,-1 2 3-15,-1-2-2 0,0 1 4 0,-5 1 1 16,-3-2-2-16,-3-2 2 0,-6 0-4 0,0 1 1 15,-6-1 6-15,-2-1-7 0,-3-1 3 0,-3 0 3 16,-5-1-2-16,2 0 1 0,-5 0 5 0,0 1-5 16,-3-1-5-16,0 0 9 0,0 0-6 0,0 0-11 15,0 0-61-15,0 0-64 0,0 0-95 0,0 0-119 16,0 0-89-16,0 0-111 0,0 0-155 0,0 0-74 16,0 16 153-16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9:10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2995 5791 1463 0,'0'-2'7'0,"14"2"-4"0,-14-3 4 0,0 2 0 16,0 1-11-16,0-2 8 0,0 1-8 0,0-2 1 15,0 3 0-15,0-2-4 0,-15 0 7 16,15 1-3-16,0-1 2 0,-11 1-6 0,11 1-6 15,0 0-4-15,0 0-7 0,-10-2 3 0,10 2 0 16,0 0 11-16,0 0-1 0,0 0 14 0,0 0 11 16,0 0 7-16,0 0 21 0,0 0-8 0,0 0 0 15,18 0-4-15,-18 0-4 0,0 0 4 0,0 0 5 16,0 0 12-16,10 0-3 0,-10 0 5 0,0 0 0 16,0 0-4-16,0 0-1 0,0 0-6 0,0 0-5 15,0 0-4-15,8 0-5 0,-8 0-6 0,2 0-7 16,-1 0-14-16,-1 0 0 0,2 0-2 15,-1 0-13-15,-1 0-26 0,3 0-43 0,1 0-42 16,0 0-58-16,2 0-32 0,-1 0-26 0,4 0-54 16,-4 0-8-16,6 0 63 0</inkml:trace>
  <inkml:trace contextRef="#ctx0" brushRef="#br0" timeOffset="447.59">3186 5722 1118 0,'0'0'20'16,"0"0"21"-16,-14 0 3 0,14 0 8 0,0 0-14 16,-12 0-13-16,12 0 11 0,0 0 6 0,-5 0 2 15,5 0 10-15,0 0-1 0,0 0-1 0,0 0-1 16,0 0-7-16,0 0-4 0,0 0-6 0,0 0-6 15,0 0 0-15,0 0-7 0,0 0-2 0,0 0-1 16,0 0-9-16,17 0 6 0,-17 0 0 0,17 0 3 16,-3 0 9-16,0 0 4 0,2 0 2 0,2 0 0 15,6 0 0-15,-4 0-7 0,6 0-2 0,-3 0-2 16,4 0-7-16,2-10 3 0,-1 10-2 0,2 0-2 16,-1-8 1-16,-4 8 4 0,1-6 6 0,-5 6 6 15,2-3-1-15,-4 3-10 0,-4 0-7 16,-2 0-10-16,-6 0-5 0,3 0-2 0,-4 0-1 15,2 0 4-15,-4 18 4 0,1-18-6 0,1 17 16 16,-1-5 8-16,-4 3 11 0,5 2 21 0,-2 3-11 16,-3 2-3-16,-1 2-17 0,0 1-13 0,0 2-1 15,0 1-5-15,0 0 3 0,0 1 1 0,0 1-1 16,-17 0 0-16,17 0 2 0,0 1-28 0,0-1-34 16,0 0-35-16,0 1-52 0,0-1-37 0,0 1-54 15,0-1-95-15,0-3-112 0,0-1-27 0,0-5 86 16</inkml:trace>
  <inkml:trace contextRef="#ctx0" brushRef="#br0" timeOffset="832.42">2950 5759 3073 0,'0'-1'-6'0,"0"-2"-5"0,17 3-4 16,-17 0-5-16,0-2 3 0,0 2 9 0,0 0 0 16,11 0 5-16,-11 19 2 0,0-19-4 0,0 23 6 15,8-8 1-15,-8 3 2 0,0 3 1 0,0 2-1 16,0 0-3-16,0 1 3 0,0 1 2 16,-27 1-2-16,27-2 2 0,-18 0-3 0,18 0-4 15,-19-1 2-15,19-1 0 0,-21 0 2 0,10-3-8 16,-2 0-4-16,5-2 1 0,-1-1-4 0,4-3 9 15,-4-2 4-15,8-2-3 0,-4-4 3 0,5 0 2 16,-2-2 15-16,2-2 28 0,0 1 27 0,0-2 23 16,0 0 9-16,0 0-4 0,24 0-9 0,-24 0-9 15,34 0-10-15,-12 0-12 0,4 0-13 0,3 0-21 16,10 0-11-16,-3-16-10 0,7 16-7 0,-1 0 0 16,6 0-39-16,-1-13-37 0,0 13-37 15,1 0-58-15,-5 0-33 0,1 0-50 0,-6 0-84 16,-3 0-157-16,-4 16-218 0,-5-16 88 0</inkml:trace>
  <inkml:trace contextRef="#ctx0" brushRef="#br0" timeOffset="1762.43">14367 5854 2301 0,'0'-2'14'0,"0"-1"11"16,0 2 12-16,0 1 18 0,0-2 4 0,0 1 15 16,0 0-3-16,0 0-17 0,0 1-8 0,0-2-17 15,14 1-6-15,-14-2 13 0,0 1-6 0,14-1-3 16,-14-1-1-16,14 1-9 0,-8 0-3 0,3-2-4 15,2 0 5-15,0 2 2 0,3-1 8 0,0-1 4 16,1 2 0-16,-1-2-3 0,3 3-9 0,1 1 0 16,-3-2-1-16,-1 2-3 0,2 1 5 15,-2-2-2-15,0 2 2 0,-4 0-2 0,0 0-3 16,-1 0-5-16,0 0-6 0,-2 0 0 0,-3 0-7 16,2 0-4-16,-3 0 0 0,1 0 0 0,-3 0 6 15,2 15 7-15,2-15-3 0,-4 13 5 0,3-2-4 16,-3 1-2-16,-1 2 3 0,0 3-2 0,0 2 0 15,0 0 2-15,0 5-2 0,0-1-22 0,-19 1-25 16,19 3-38-16,-17-2-52 0,17 3-27 0,-26-1-46 16,11 1-64-16,-4-1-103 0,0-1-182 0,-2-3 5 15,-1-2 102-15</inkml:trace>
  <inkml:trace contextRef="#ctx0" brushRef="#br0" timeOffset="2115.42">13937 5915 3483 0,'23'-13'0'0,"-23"2"5"15,20 0 4-15,-20 3 11 0,19-1 7 0,-19 3-8 16,14 1-8-16,-14 1-18 0,0 4-14 0,11 0 4 16,-11 0 3-16,0 0 6 0,8 18 8 0,-4-18-5 15,-1 28 7-15,5-8-2 0,-3 2 2 0,-2 6 1 16,0 1-1-16,-2 3 2 0,3 1-4 0,-4 0 6 15,0 1-2-15,0-1 2 0,0 3 0 0,-24-1 0 16,24 0-2-16,0 0-10 0,-15 0-33 16,15-2-16-16,0-2-6 0,-17 1-9 0,17-6 29 15,0-2 10-15,-13-5 1 0,13-3 14 0,0-3 7 16,0-2 4-16,0-5 6 0,0-1 4 0,0-2-1 16,0-1 5-16,24-1 15 0,-24-1 11 0,32 0 3 15,-10 0 1-15,7 0-15 0,7 0-13 0,6 0-3 16,5 0-10-16,5 0 2 0,3 0-6 0,5 0-40 15,1 0-54-15,-1 0-76 0,4 0-87 0,-4 20-89 16,3-20-162-16,0 18-155 0,-2-18 93 0</inkml:trace>
  <inkml:trace contextRef="#ctx0" brushRef="#br0" timeOffset="3003.83">20299 7480 1940 0,'-15'0'12'0,"15"-9"11"0,-16 9 28 0,16 0 25 16,-10-4 19-16,10 4 26 0,0 0 8 0,-5 0 4 16,5 0 4-16,0 0-13 0,0 0-2 0,0 0-6 15,0 0-12-15,0 0-6 0,0 0-12 0,0 0-2 16,0 0 0-16,0 0 7 0,0 0 7 0,0 0 4 16,0 0-2-16,0 0-20 0,17 0-23 15,-17 0-22-15,17 0-20 0,-3 0 1 0,8 0 6 16,-2 0-2-16,2 0 12 0,9 0 4 0,-2 0-3 15,7-13-1-15,-2 13-3 0,0 0 0 0,-1 0 2 16,-1 0 0-16,-1-7-3 0,-1 7-9 0,-2 0-5 16,-8 0-7-16,2 0-7 0,-7 0-2 0,-1 0-10 15,-6 0-1-15,-3 0 1 0,2 18-2 0,-7-18 13 16,4 22 0-16,-4-7 4 0,0 6-2 0,0 2 1 16,0 4 2-16,0 3-3 0,0 4 6 0,0 0-5 15,0 2 2-15,0 0-1 0,-21 2 2 0,21 0 0 16,-15 1-1-16,15 1 4 0,-17-3-13 0,17 3-46 15,-22 0-45-15,13 1-56 0,-1 0-64 16,-5-1-44-16,4-1-61 0,-9-4-63 0,4 1-91 16,-9-5-222-16,1-8-8 0,-3-8 118 0</inkml:trace>
  <inkml:trace contextRef="#ctx0" brushRef="#br0" timeOffset="3375.87">19975 7511 4457 0,'19'-19'2'16,"-19"2"12"-16,24 3 22 0,-24 4 25 0,28-4 9 16,-28 5-4-16,17 4-21 0,-17 3-25 0,0 2-19 15,13 0-7-15,-13 0 0 0,0 0 0 0,0 17 8 16,0-17 0-16,0 27 3 0,0-7-3 16,0 4-3-16,0 4 5 0,0 3-6 0,0 1 7 15,-22 1-1-15,22 1-7 0,-18 0 3 0,18 0-1 16,-28-2 0-16,14 1 1 0,-3-2 4 0,4 0-7 15,4-2 6-15,-5-3-4 0,6 0 3 0,0-4 3 16,-1-3-7-16,4-1 4 0,5-4-3 0,-3-3 1 16,3-2 38-16,0-4 42 0,0 0 15 0,20-1 35 15,-20-2-10-15,33-1-14 0,-5-1 4 0,3 0-14 16,9 0-2-16,7 0-21 0,4 0-18 0,7 0-22 16,2 0-19-16,4 0-8 0,3 0-2 0,-4 0-3 15,1 0 3-15,-4 0 1 0,-7 0-5 16,-11 0 9-16,-6 0-28 0,-7 0-75 0,-12 0-75 15,0 0-90-15,-12 0-78 0,3 0-34 0,-7 0-68 16,-1 0-28-16,0 0-25 0,0 0-58 0,0 0-176 16,-21 0-14-16,21 10 123 0</inkml:trace>
  <inkml:trace contextRef="#ctx0" brushRef="#br0" timeOffset="6135.92">4790 5768 2073 0,'0'-2'23'0,"1"-1"1"0,-1 1 15 0,0 0 13 16,0 1-5-16,0 0 22 0,0-1 4 0,0 2 0 16,0-2-9-16,0 1-12 0,0 0-15 0,0 0 3 15,0-1 7-15,0 1 9 0,0 0 9 0,0 0 3 16,0 0-5-16,0 0-4 0,0 1 4 0,0-1-8 16,0 1 2-16,0 0-3 0,0 0-2 0,0 0-1 15,0 0-12-15,0-1-16 0,0-2-16 0,0 0-10 16,0 0-9-16,0-1 5 0,19 0 0 0,-19-3 2 15,26 2 8-15,-10-1-3 0,1 0 2 16,0 2-1-16,3-1-3 0,2 0-3 0,1 0 3 16,0 2-2-16,7 0 0 0,-2 0 6 0,4-1-4 15,-1 4-4-15,2 0 5 0,3 0-3 0,-1 0-4 16,-2 0 7-16,0 0-4 0,-2 18-2 0,-3-18 3 16,1 18-5-16,-4-18 2 0,0 24 3 0,-7-7 1 15,3 4 5-15,-1 2-3 0,-3 4 0 0,-3 3 8 16,-3 4-5-16,-1 1 5 0,1 3-2 0,-4 0-3 15,-1 1 3-15,-3 1-2 0,-3-1 8 0,0 1-5 16,0 0-25-16,0 1-64 0,0-1-83 0,-25 1-106 16,25 1-134-16,-20-2-247 0,20-3-27 15,-31-2 107-15</inkml:trace>
  <inkml:trace contextRef="#ctx0" brushRef="#br0" timeOffset="6539.32">4350 5595 4096 0,'17'-12'-3'16,"-1"2"-8"-16,-2 1-3 0,-14 2-4 0,22-2 3 16,-22 7 9-16,15 2 7 0,-15 0 33 0,11 31 7 15,-11-10 5-15,8 5 2 0,-2 4-15 16,-6 7-1-16,0 2-6 0,0 2-5 0,0 3-6 15,-25 2-5-15,25 0 2 0,-36 1-1 0,12 2-8 16,0-1 9-16,-2 0-6 0,-2 2 4 0,0 1 1 16,3 1-17-16,-1 0 8 0,-1-1-6 0,6-2 1 15,-1 0 3-15,3-4-1 0,4-4 3 0,5-7-5 16,3-6 4-16,2-5 3 0,5-3 4 0,0-4 48 16,0-5 24-16,25-1 28 0,-5-1 23 0,2-2-17 15,6-3-4-15,3-1 0 0,5 0-1 0,9-3-4 16,3 0 1-16,9 0-19 0,2 0-20 15,5 0-9-15,2 0-9 0,7-19-11 0,2 19-7 16,1 0-24-16,0-17-3 0,-5 17-4 0,4-10 0 16,-4 10 9-16,-5-8-13 0,-7 8-76 0,-10 0-95 15,-4-6-88-15,-11 6-94 0,-7 0-52 0,-9 0-69 16,-4 0-101-16,-4 0-225 0,-7 0-152 0,0 0 163 16</inkml:trace>
  <inkml:trace contextRef="#ctx0" brushRef="#br0" timeOffset="8322.7">15733 5823 2287 0,'-2'-1'31'0,"2"-2"13"0,0 3 13 16,-1 0 12-16,1-1-9 0,0 0 8 0,0 1 13 15,0 0 7-15,0 0-1 0,0 0-4 0,0 0-16 16,0 0-9-16,0 0-12 0,0 0-6 0,0 0 0 16,0 0-2-16,0 0 6 0,0 0 3 0,0 0 7 15,0 0 12-15,0 0 4 0,0 0 9 0,0 0 3 16,0 0 2-16,0 0-1 0,0 0-10 0,0 0 2 16,0 0-11-16,0 0-6 0,0 0-14 0,0 0-19 15,0 0-14-15,0 0-10 0,0 0 9 0,23 0 15 16,-23 0 13-16,28 0 3 0,-11 0-6 0,3 0-13 15,5 0-11-15,1 0-4 0,5 0 1 0,5-11 13 16,6 11 5-16,1 0 11 0,9 0 6 16,-1-7-7-16,8 7-1 0,5-7-3 0,-1 5-4 15,7-2-4-15,-2 3 5 0,1-2 7 0,-4 0 14 16,-3 1 14-16,-2 0 16 0,-7 0-4 0,-2 0-9 16,-4 2-16-16,-8-2-11 0,3 1 10 0,-11 0 16 15,-3 0 25-15,-7 1 9 0,-2-2-2 0,-5 1-24 16,-2 0-27-16,-2 1-23 0,-9-1-24 0,1 1 4 15,-1 0 0-15,1 0-4 0,-2 0 4 0,0 0-4 16,0-2-4-16,0 2 4 0,0 0 4 0,0 0-16 16,0 0 4-16,0 0 3 0,0 0-11 0,0 0 8 15,0 0 0-15,0 0 1 0,0 0 7 16,0 20 4-16,-16-20 0 0,16 21 0 0,0-6-4 0,-15 3 0 16,15 2 4-16,-11 3-1 0,6 2 1 15,-5 3 4-15,3 1-9 0,-7 4 14 0,4 2 46 16,0 2 15-16,-1 2 14 0,-1 2-12 0,3 3-30 15,1 2-29-15,-5 3-4 0,7 0-3 0,-3 0-19 16,1 0 20-16,-1 0-13 0,1-4 3 0,-1-1 12 16,4-5-9-16,-3-2 4 0,4-6-2 0,-1-1-2 15,-1-6-7-15,3-1 15 0,0-4-50 0,-2-3-93 16,0-3-73-16,2-3-87 0,3-1-31 0,-3-6 21 16,0 1-4-16,1-1-10 0,-1-3-30 0,0 0-54 15,-3 0-70-15,-5 0-182 0,-1-24-179 16,-5 8 125-16</inkml:trace>
  <inkml:trace contextRef="#ctx0" brushRef="#br0" timeOffset="8822.42">15855 5834 4115 0,'0'-6'17'15,"19"1"20"-15,-19 0 10 0,16 0 11 0,-16 0 3 16,10-1 6-16,-10 2 23 0,0 2 12 16,0 1-4-16,0 1-17 0,0 0-36 0,0 0-24 15,0 0-14-15,0 0 30 0,0 0 42 0,0 16 37 16,-17-16 15-16,17 21-33 0,-21-8-25 0,7 4 34 16,-2 3 7-16,2 1 29 0,-1 5-13 0,2-1-54 15,1 5-14-15,-1 1-25 0,1 4 5 0,6 0-15 16,-4 3-7-16,4 2-6 0,0 2-1 0,1 3-3 15,-1 1-10-15,-3 1 5 0,3-1-6 0,-4 1 0 16,4 0 12-16,-2-3-6 0,2-5-4 0,-2-1 8 16,5-6-4-16,2-4-5 0,-2-4 4 0,1-5-4 15,1-5 7-15,1-4 81 0,0-4 57 0,0-2 58 16,0-3 24-16,0-1-55 0,0 0-49 16,23 0-53-16,-23 0-18 0,31 0-6 0,-11-15 2 15,8 15-6-15,6 0-15 0,5-20-11 0,6 20-15 16,5-16 6-16,7 16 12 0,7-14 15 0,2 14 25 15,9-9 25-15,-2 9 8 0,1-5 2 0,-4 5 1 16,-1 0-17-16,-12 0-12 0,-6 0-19 0,-10 0-22 16,-4 0-14-16,-12 0-11 0,-4 0 0 0,-5 0 0 15,-8 0 0-15,1 0 0 0,-6 0-4 0,-1 0-12 16,-2 0-77-16,0 0-73 0,0 0-99 0,0 0-125 16,0 0-67-16,0 0-121 0,0 0-56 0,-17 0-38 15,17 14-90-15,-19-14-98 0,5 10-285 16,0-10 174-16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29:4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 2330 885 0,'0'0'24'15,"0"0"24"-15,0 0 31 0,-22 0 22 0,22 0 2 16,-20 0-9-16,20 0-2 0,-28 0 2 0,14 0-9 16,14 0-2-16,-20 0-4 0,20 0 2 0,-14 0 4 15,14 0 11-15,-5 11 1 0,5-11-16 0,0 0-5 16,0 0-16-16,0 0-14 0,0 0-4 0,0 0-6 16,0 0 3-16,0 0 8 0,0 0 11 0,0 0 13 15,0 0 5-15,0 0 5 0,0 0 0 16,0 6-4-16,0-6 3 0,0 0-3 0,0 0 2 15,0 0 0-15,0 0-9 0,0 0 5 0,0 0-3 16,0 0 0-16,0 0 6 0,0 0-7 0,0 0-1 16,0 0-3-16,0 0-2 0,11 0 7 0,-11 0 6 15,0 0 7-15,17 0-1 0,-9 0-3 0,6 0-4 16,6 0-2-16,5 13-4 0,4-13-12 0,5 0-9 16,7 0-12-16,4 11-7 0,5-11-2 0,2 0-3 15,6 7 1-15,8-7 5 0,0 5 2 0,2-5 2 16,3 4 5-16,2-2 7 0,5 0 1 15,4 0-5-15,5 0-14 0,11 0-13 0,11-1-8 0,4 0-4 16,6-1 25-16,7 0 9 0,9 0 1 16,3 0 5-16,5 0-26 0,-2 0-7 0,4 0 0 15,-1 0-10-15,-1 0 0 0,9 0-7 0,0 0 1 16,3 0 9-16,4 0 1 0,7 0-4 0,5 0 10 16,16 0-3-16,10 0 7 0,7 0 18 0,4 0 18 15,4 0 4-15,7 0 1 0,3 0-19 0,-1 0-30 16,-2 0 0-16,-1 0-12 0,4-18 12 0,7 18-8 15,-1 0-1-15,5 0 9 0,4-10-8 0,8 10 12 16,4 0-8-16,5 0-4 0,1 0-4 0,6 0-4 16,2 0 8-16,4 0 3 0,0 0 5 0,-1 0-4 15,6 0-8-15,-2 17 4 0,1-17-4 0,-4 0 4 16,5 15 8-16,-7-15-8 0,-1 9 4 16,-3-9-4-16,-2 10-8 0,-7-10 0 0,-4 8 3 15,-6-4 5-15,-9 1 4 0,-5 0 0 0,-7-2 0 16,-4 1-4-16,-11-1-5 0,-12 0 9 0,-9 0-12 15,-5-2 4-15,-11 0 8 0,-12-1-12 0,-13 0 12 16,-13 0 5-16,-12 0-13 0,-12 0 8 0,-10 0 5 16,-17-17-9-16,-7 17 8 0,-14 0 0 0,-9-13-8 15,-10 13 0-15,-5 0 8 0,-12-10-12 0,-3 10-28 16,-9 0-88-16,-2 0-99 0,-6-7-104 0,-3 7-109 16,0 0-49-16,0 0-25 0,0 0 15 15,0 0-40-15,-31 0-194 0,16 0 14 0,-13 17 97 0</inkml:trace>
  <inkml:trace contextRef="#ctx0" brushRef="#br0" timeOffset="18937.91">8645 4965 2002 0,'0'0'12'0,"0"0"3"0,0 0 0 15,0 0 7-15,0 0 10 0,0 0 21 16,0 0 20-16,0 0 17 0,0 0-11 0,0 0-8 0,0 0-16 16,0 0-20-16,0 0-7 0,0 0-13 15,0 0 0-15,0 0 3 0,0 0 0 0,0 0 6 16,0 0 10-16,0 0 9 0,17 0 5 0,-17 0 7 16,16 0-2-16,-16 0 2 0,23 0-1 0,-7 0 0 15,2 0 0-15,-1 0 4 0,8 11 3 0,-1-11-3 16,5 0 3-16,2 0-2 0,6 0 4 0,2 0-2 15,3 0-1-15,5 0-6 0,2 0-8 0,-1 0-6 16,10-16-7-16,-2 16-6 0,0 0 1 0,4-11 3 16,2 11-3-16,-3 0 5 0,0-9 7 15,5 9-13-15,1-6-2 0,11 6-14 0,2-3-14 16,9 3 11-16,4-4 6 0,7 2 3 0,6 1 1 16,2-2-2-16,-4 3-13 0,2-1 3 0,0 0 0 15,-3 0-4-15,4 1 12 0,-1 0 1 0,5 0 3 16,-2 0 10-16,0 0 3 0,-1 0 8 0,-7 0 6 15,-6 0-2-15,-1 0 0 0,-11 0-13 0,1 0-10 16,-6 0-7-16,-2 0-8 0,7 0-3 0,1 0 1 16,4 0-2-16,1 0 0 0,4 0 2 0,1 0-3 15,3 0 2-15,4 0-1 0,0 0 3 0,2 0-1 16,0 0-6-16,5 0 3 0,-1 18-3 0,1-18 2 16,-7 0 7-16,2 15-3 0,-5-15 10 0,-7 0 10 15,-4 12 7-15,-6-12 13 0,-1 0 3 16,-4 5 3-16,1-5-5 0,-1 0-8 0,-1 0-8 15,-1 0-14-15,2 0-7 0,-1 0-3 0,-3 0 2 16,1 0-5-16,1-14-1 0,-4 14 0 0,3 0 1 16,-2 0 8-16,1 0 4 0,-4 0-3 0,0 0-1 15,2 0-2-15,-4 16 3 0,-4-16 1 0,-3 0 5 16,-1 12 0-16,-6-12-1 0,-2 0 5 0,-6 9-2 16,-3-9 7-16,-7 0 5 0,-2 0-2 0,-8 7-3 15,1-7-10-15,-7 0-4 0,-7 0-1 0,3 0-4 16,-9 0-3-16,4 0 4 0,-6 0-6 0,-1 0 2 15,0 0 0-15,0 0-13 0,0 0-59 16,0 0-88-16,0 0-102 0,0 0-150 0,0 0-116 16,0 0-132-16,-20 0-260 0,20 0 48 0,-20 0 178 15</inkml:trace>
  <inkml:trace contextRef="#ctx0" brushRef="#br0" timeOffset="26038.73">8200 3235 1489 0,'1'0'21'0,"-1"0"11"0,3 0 7 16,-3 0 27-16,0 0 4 0,2 0 14 0,-2 0 22 15,0 0-3-15,0 0 1 0,2 0-8 0,-2 0-7 16,0 0-7-16,1 0-10 0,1 0-10 0,-1 0-14 15,2 0-10-15,5 0-9 0,-3 0-2 0,6 0 8 16,3 0 6-16,0 0 8 0,3 0 8 0,4 0-3 16,3 0-4-16,0 0-5 0,6 0-7 0,4 0-3 15,5 0-6-15,0-14-5 0,4 14-8 0,10 0-9 16,3-14-7-16,11 14-7 0,2-9 6 16,12 9-4-16,8-10 5 0,7 5 2 0,11 0-5 15,2 1 2-15,4 0-2 0,0 0-4 0,1-1 7 16,4 1 0-16,3-1-2 0,0 2 4 0,1-2-1 15,3 1 6-15,2-2 10 0,-3 3 3 0,3-1-8 16,2 0-5-16,0 1-5 0,4 0-4 0,-2 2 4 16,1 0 1-16,0 1-3 0,1 0 4 0,-2 0-5 15,2 0 2-15,-7 0 4 0,-2 0-1 0,-3 0 6 16,-1 0 0-16,-9 0-4 0,-2 0 0 0,-3 12-3 16,-12-12-5-16,-1 0 5 0,-4 0 0 0,-8 0 0 15,-2 0 3-15,-3 0-3 0,0 0-3 16,0 0 0-16,0 0-4 0,-3 0-2 0,-5 0 1 15,2 0 1-15,-5 15 2 0,0-15 0 0,-1 0 4 16,-3 16-6-16,-1-16 1 0,1 12 2 0,-4-12-1 16,1 12 3-16,-3-12-2 0,1 12-1 0,-1-12 2 15,2 8-1-15,-9-4 1 0,6-2 0 0,-4 2-1 16,0-2 0-16,-5 0 1 0,1-1 0 0,-2 0-1 16,-5-1 0-16,1 1-3 0,-6 1 2 0,2-2 2 15,-2 2 0-15,-1-1 3 0,-5 0-6 0,4 2 4 16,-2 0-1-16,1-1 2 0,-2 0-1 0,1 1-2 15,-4-2 1-15,4 2-3 0,-1-3 5 16,-1 0-2-16,-2 1 2 0,4-1-1 0,-2 0 1 0,0 0-2 16,3 0-3-16,1 0 3 0,1 0-4 15,3 0 4-15,-1 0-3 0,-2 0 1 0,4 0-1 16,-3-11 3-16,2 11 0 0,-2 0-2 0,2 0 6 16,-3 0-7-16,-4-9 2 0,-3 9-2 0,1 0 1 15,-1-5 2-15,-4 5-2 0,1-2 4 0,-4 2-5 16,-1-2-2-16,1 1 8 0,1 0-7 0,-3 0 4 15,0 1 0-15,1 0-5 0,-3 0 7 0,1 0-3 16,-1 0 2-16,-1 0 4 0,0 0-3 0,0 0-2 16,-3 0 0-16,1 0-2 0,-1 0 2 15,0 0 2-15,-2 0 0 0,2 0 2 0,-5 0 8 0,5 0 14 16,-3 0 9-16,-2 0 0 0,-1 0-2 16,3 0-7-16,-4 0 5 0,-1 0 3 0,4-10-2 15,-3 10-1-15,-1 0-5 0,4 0-1 0,-4 0-4 16,1-6-5-16,4 6-2 0,-2 0-7 0,-3-5 6 15,5 5-4-15,-2-2 0 0,-1 1 2 0,3-1-7 16,-5 2 0-16,0-1-3 0,5 1-1 0,-7-1-3 16,1 1 3-16,-1 0-1 0,-1 0-3 0,4 0 2 15,-3 0 1-15,2 0-1 0,-1 0 2 0,1 0-2 16,0 0-1-16,-3 0 0 0,2 0-3 0,-1 0 3 16,1 0-3-16,1 0 4 0,-3 0-2 0,0 0 3 15,1 0-1-15,1 0-4 0,-2 11 4 16,1-11-4-16,2 0 3 0,-3 0 3 0,2 0-4 15,1 7 2-15,2-7 2 0,-4 6-2 0,2-2 4 16,-1 2 0-16,0 0-2 0,1 2 4 0,1 0 0 16,-2 2 2-16,1 2 8 0,-1 0 3 0,-2 3 1 15,1 0 0-15,-1 3-2 0,2 3-1 0,-1 1 5 16,-1 4 6-16,0 2 11 0,0 4 5 0,0 8-1 16,0 4-2-16,0 7-8 0,0 3-7 0,0 6 1 15,0 3 10-15,-12 4 7 0,12 1 14 0,0 0 16 16,0 3 10-16,0-1-5 0,0 1 6 15,0 6-22-15,0 2-24 0,0 4-9 0,0 3-16 16,0 2 16-16,0-2 28 0,0 1 15 0,0-1-1 16,0-4-14-16,-28-6-30 0,28 0-5 0,-28 2-5 15,12 2 5-15,-1 3-3 0,0 2-15 0,-5 1 0 16,2 1-6-16,-1-1 7 0,-3-2-3 0,-4-6 9 16,5-5-8-16,-3-5-3 0,-1-2 10 0,4-4-11 15,0 1-52-15,3-1-28 0,4-2-58 0,-3-1-59 16,5-1-18-16,-1-3-59 0,2-3-36 0,-2-5-43 15,1-6-44-15,2-4-74 0,-1-7-213 0,2-6-2 16,-4-7 118-16</inkml:trace>
  <inkml:trace contextRef="#ctx0" brushRef="#br0" timeOffset="27257.53">8090 3114 2301 0,'0'-8'11'16,"0"2"3"-16,0 0 1 0,0 2-7 0,0 1-15 16,15 1-8-16,-15 2-5 0,0 0 11 0,0 0 7 15,0 0 28-15,0 28 13 0,11-13 6 0,-11 7 18 16,0 4-14-16,5 5 8 0,-5 7 3 0,0 6-14 15,0 2 7-15,0 6 1 0,0 8 11 0,0 7-1 16,-21 8-6-16,21 2 10 0,-18 4-16 0,18 3 1 16,-23 1 2-16,23 1-15 0,-22-1 11 0,9-1 22 15,1 5 5-15,0 2-8 0,4 3-13 0,-3 1-21 16,0 3-7-16,6-3-4 0,-2 0-5 0,0-2 2 16,6-4 32-16,-2-6 12 0,1 0 6 15,-1 0-6-15,-2-1-42 0,2 2-13 0,3-3-1 0,-4 0-4 16,-2-3 22-16,1-1 9 0,0-7-3 15,-3-4 6-15,2-5-17 0,-2-6-14 0,2-2 1 16,-5-6-3-16,4-3-5 0,-4-5 4 0,1 0-2 16,3-5-5-16,-4 0 8 0,5-7-5 0,-2-2 0 15,2-4-2-15,3 0-6 0,-4-5 2 0,4-5 3 16,3-1 2-16,0-4 3 0,0-1 1 0,0-2 1 16,0-2 20-16,0 0 15 0,0-1 7 0,0 0 10 15,0 0-10-15,0 0-17 0,0 0-2 0,0 0-11 16,0 0-4-16,0 0 2 0,0 0-2 0,0 0 9 15,0 0-3-15,0 0 4 0,0 0 1 16,0 0-6-16,0 0 0 0,0 0-2 0,0 0-6 16,0 0 1-16,0 0-4 0,0 0-4 0,0 0-1 15,0 0-3-15,0 0-2 0,16 0-2 0,-16 0 6 16,26 0-2-16,-9 0-2 0,3 0 2 0,7 0-3 16,2 0 0-16,2 0 2 0,5 0 5 0,9 0-7 15,2 0 5-15,8 11 2 0,8-11-3 0,2 0 7 16,6 10-8-16,7-10-1 0,1 0-3 0,3 6 3 15,5-6-2-15,0 0 4 0,8 0 5 0,1 0-9 16,8 0 7-16,6 0-6 0,4 0 1 0,-1 0 3 16,8-16 1-16,5 16-2 0,4 0 1 0,7 0-1 15,1-10-1-15,0 10 6 0,5-10-10 16,1 10 3-16,7-10 1 0,2 5-5 0,1-1 7 16,3 0-2-16,-2 0-1 0,0 0 0 0,7 0-2 15,-2 1-1-15,7 0-3 0,-1 0-12 0,-3 1-3 16,-1 1-2-16,-1 1 2 0,7 2 12 0,1 0 8 15,-1 0 0-15,-4 0 2 0,-4 0-2 0,3 20-5 16,-2-20 4-16,5 15-2 0,-6-15 7 0,-3 17 1 16,-3-17-5-16,-5 17 4 0,-6-17-7 0,-4 14 2 15,-4-14 3-15,-10 10 1 0,-9-10-1 0,-9 0 2 16,-8 0-7-16,-7 0-15 0,-11 0-16 0,-11 0-32 16,-13-18-28-16,-14 18-45 0,-8-13-51 0,-12 13-67 15,-8-14-95-15,-7 14-150 0,-8-10-180 16,0 0-149-16,0 0 133 0</inkml:trace>
  <inkml:trace contextRef="#ctx0" brushRef="#br0" timeOffset="28309.08">11407 2652 3621 0,'12'-15'37'0,"2"1"24"15,-3 1 10-15,-3 2 8 0,3-5-36 0,-7 8-19 16,-4 3-9-16,8 3 5 0,-8 2-1 15,0 0-5-15,0 0-7 0,0 0-15 0,0 0-4 16,0 0 3-16,0 0-10 0,0 17 3 0,-23-17 2 16,23 22 0-16,-17-4 13 0,3 4 4 0,0 5-3 15,-2 2-3-15,5 1 3 0,-1 4-2 0,-1 0 3 16,3-1-1-16,2-2-1 0,2-2-1 0,-1-1 7 16,4-5-4-16,0-3 4 0,0-3 2 0,2-5 2 15,-1-3 9-15,2-2 64 0,0-5 35 0,0-2 8 16,0 0 6-16,0 0-51 0,0-19-10 0,19 19 5 15,-19-27-4-15,18 7-2 0,-18-1-9 0,24-5-14 16,-12-2-4-16,2-2-7 0,-2-3-14 0,1 0 10 16,1 1 8-16,-2 1 14 0,2 3-1 0,-3 4-10 15,-2 4-13-15,2 3-22 0,-3 6-4 0,-2 1-5 16,-3 4-2-16,3 3-5 0,-2 0-8 16,-3 1-11-16,1 2-6 0,-1 0-12 0,-1 0-3 15,0 0-4-15,0 0 8 0,0 18 20 0,2-18 16 16,-1 33 6-16,4-9-11 0,-2 4-20 0,2 4-18 15,3 4-8-15,-2 1-8 0,3 1 3 0,-1-4-2 16,0-3 5-16,-1-1 12 0,3-4 18 0,-4-7 15 16,-3-3 18-16,3-4 8 0,-3-4 46 0,0-4 29 15,0-3 0-15,4-1 3 0,-1 0-26 0,2-20-17 16,-1 20 19-16,6-30 8 0,-2 10-11 0,0-5-7 16,3-3-21-16,0-1-11 0,1-2-2 0,-3 0-8 15,2-1-3-15,-3 1-8 0,0 1 4 16,-2 4 4-16,2 2-9 0,-4 3-54 0,-4 4-39 15,4 2-54-15,-2 5-51 0,-3 2-27 0,2 4-77 16,-1-2-86-16,-1 3-88 0,-1 2-18 0,-1 1 2 16,0 0-23-16,0 0-96 0,0 22 102 0</inkml:trace>
  <inkml:trace contextRef="#ctx0" brushRef="#br0" timeOffset="28852.78">11947 2680 3745 0,'22'-14'14'0,"-4"-3"19"0,-1 0 14 16,-1 1 56-16,1-4 52 0,-5 7 34 0,-1 4 20 15,-5 1-52-15,-2 3-69 0,0 1-56 0,-2 2-45 16,-1 2-9-16,-1 0-5 0,0 0 7 0,0 0 9 16,0 0 1-16,0 17-4 0,-18-17-3 0,18 19-3 15,-16-1 4-15,16-1 9 0,-20 6 2 0,20 2 2 16,-22 4 9-16,11 1-2 0,-1 2-2 0,4 1 1 15,-4-1-4-15,2-1 1 0,3-4-3 0,-1 0 5 16,3-6-1-16,-1-2 2 0,1-6 3 0,4-3 5 16,-1-3 9-16,2-2 16 0,0-5 29 0,0 0 5 15,0 0-9-15,0 0 1 0,0-23-1 0,22 23 15 16,-22-30 17-16,20 9 10 0,-20-3-20 16,27-2-12-16,-13-2 8 0,-2-3-4 0,2 1 31 15,0-2 27-15,0 2-3 0,-3 4 2 0,-2 3-27 16,2 1-38-16,-6 7-26 0,4 4-29 0,-8 2-22 15,3 5-15-15,-3 2-10 0,2 1-21 0,-1 1-2 16,-2 0-2-16,0 0 17 0,3 17 34 0,0-1 4 16,-1 5 11-16,4 3-10 0,2 8-8 0,-4 3 0 15,5 5-26-15,1-1-14 0,-2 1-25 0,1-4-30 16,-3-1 21-16,3-4 18 0,-2-5 21 0,0-3 28 16,0-5 15-16,-3-4 13 0,1-4 14 15,0-3 16-15,-4-4 37 0,8-3 13 0,-2 0 17 16,2 0 7-16,2-21-21 0,1 21-2 0,4-28-19 15,2 8-1-15,1 0-22 0,-2-5-4 0,2-1-10 16,-4-1-13-16,-1 0-2 0,-1-1-23 0,-6 2 9 16,4 1-8-16,-6 3-12 0,3 1-85 0,-5 4-112 15,0 4-109-15,-3 3-106 0,0 1-43 0,0 4-73 16,0 1-55-16,0 4-14 0,0 0-44 0,0 0-127 16,-19 29 96-16,19-12 133 0</inkml:trace>
  <inkml:trace contextRef="#ctx0" brushRef="#br0" timeOffset="36166.42">16736 2777 1929 0,'0'0'9'0,"-11"-7"-2"15,11 7 11-15,0 0 18 0,0 0 20 0,0 0 42 16,0 0 22-16,0 0 19 0,0 0-4 0,0 0-8 16,0 0-8-16,0 0-21 0,0 0-12 0,0 0-15 15,0 0-18-15,0 0-10 0,0 0-6 0,12 0-9 16,-12 0-2-16,16 0 2 0,-1 0-4 0,4 0 1 16,9 0-1-16,4 0-6 0,13-13-5 0,3 13-6 15,11 0-5-15,3-14-3 0,8 14-1 0,3 0 0 16,2-12 2-16,2 12 10 0,1-5 1 15,-2 5 7-15,-1-3-2 0,-2 3-11 0,-4-3-1 16,1 2 18-16,-5 0 24 0,-6 1 23 0,-1 0 14 16,-4 0-15-16,-6 0-25 0,-6 0-19 0,-11 0-16 15,-4 0-5-15,-7 0 1 0,-6 0-6 0,-3 0 4 16,-5 0 12-16,-5 0 1 0,-1 0 19 0,0 0 17 16,0 0 5-16,0 17 17 0,0-17 0 0,0 19-2 15,-15-6 2-15,15 3-11 0,-16 1-10 0,16 2-4 16,-21 1-6-16,10 1-8 0,-3 1 5 0,0 3 4 15,0 0-5-15,-2 3 0 0,7 1-8 0,-6 2-8 16,2 1-3-16,2 3 6 0,-1 3 13 16,6-1 4-16,-7 2 5 0,9 3 2 0,-7 2-16 0,6 1 1 15,-1 2-12-15,1 1-7 0,0 2 1 16,-1 5-11-16,2-1 5 0,2 2-2 0,-1-1-2 16,-5-1 4-16,7-1-10 0,-1-3 4 0,-1-4-1 15,3-6-2-15,-3-5 6 0,-2-5-48 0,1-4-54 16,2-5-55-16,-1-6-63 0,0-3-13 0,-2-3-19 15,0-4-43-15,1-2-70 0,-5-3-100 0,-5 0-230 16,0 0-151-16,-5-26 130 0</inkml:trace>
  <inkml:trace contextRef="#ctx0" brushRef="#br0" timeOffset="36954.51">16877 2889 2807 0,'0'-1'28'0,"0"-1"33"0,15 0 33 0,-15 1 35 16,0-1 7-16,0 2 7 0,0-2-4 0,11 2-12 16,-11 0-17-16,0 0-28 0,0 0-27 0,0 0-20 15,0 0-19-15,0 0-13 0,0 0-5 0,0 0-2 16,0 0-3-16,0 0 1 0,0 17 3 0,0-17-2 15,-17 19 6-15,17-5 0 0,-15 5 1 0,15 2 8 16,-24 4-2-16,15 3-2 0,-5 2 5 0,3 4-4 16,2 5 12-16,3 0 21 0,-7 4 12 0,10 4 13 15,3 3 2-15,0 1 2 0,0 4-5 16,0 3 7-16,0 2-5 0,19 1 3 0,-19-1 21 16,23-1-7-16,-23-2 2 0,25-2-14 0,-13-7-19 15,-12-6 11-15,25-5 8 0,-25-5-11 0,16-7-11 16,-16-4-20-16,9-4-14 0,-9-4 11 0,0-4 6 15,6-1 27-15,-6-4 35 0,0-2 25 0,0-1 27 16,0-1 13-16,0 0-9 0,0 0-9 0,0 0-7 16,0 0-18-16,0 0-17 0,0 0-14 0,0 0-26 15,0 0-13-15,0 0-5 0,0 0-6 0,0-9-2 16,0 9-7-16,0 0-4 0,-11 0-5 0,11 0-5 16,0 0-3-16,0 0-3 0,0 0 0 0,0 0-3 15,0 0-2-15,0 0-1 0,0 0-1 16,0 0 6-16,0 0 0 0,0 0 14 0,0 0 6 15,14 0 0-15,-14 0-3 0,17 0-17 0,-1 0-9 16,4 0-4-16,9-17 0 0,13 17 6 0,7-15 2 16,11 15-2-16,10-19-2 0,4 9-5 0,13-1 0 15,0 0 4-15,2 2 7 0,4-3-3 0,-2 2 6 16,-1 0 1-16,1 1-2 0,-6 0 14 0,-6 1 49 16,-3 0 50-16,-9 2 34 0,-11 2-3 0,-5-1-46 15,-15 2-55-15,-8 1-36 0,-10 1-5 16,-5 0-6-16,-10-1-2 0,-2 2-1 0,-1 0-3 15,0 0-2-15,0 0-1 0,0 0-19 0,0 0-33 16,0-1-45-16,0 1-64 0,0 0-61 0,0 0-82 16,-15 0-118-16,15 0-93 0,-10 0-73 0,10 0-85 15,-17 0-65-15,2 20-194 0,4-20-110 0,-6 0 200 16</inkml:trace>
  <inkml:trace contextRef="#ctx0" brushRef="#br0" timeOffset="50651.91">12212 10960 3868 0,'0'-13'32'0,"22"2"41"16,-22-2 39-16,17 3 27 0,-17-3-13 0,16 5-25 15,-16 3-25-15,0 2-14 0,0 2-9 0,0 1-4 16,0 0-14-16,0 0-3 0,0 0-19 0,0 0-17 16,0 0 2-16,0 0-6 0,0 0 2 0,0 0 11 15,-21 0-4-15,21 0-2 0,-27 19 4 0,9-19-6 16,-3 15 1-16,1-15 8 0,2 15-5 0,1-15-1 16,3 15 1-16,0-15-12 0,2 14 6 15,6-5-2-15,-2-5 2 0,5 0 5 0,1 1-2 16,1-1 5-16,1-2 4 0,0 0 11 0,0 1 10 15,0-1 8-15,0 0 4 0,0 1 41 0,0 1 16 16,0 2 5-16,0 2-1 0,0 1-49 0,0 1-20 16,0 4-7-16,0 3-12 0,0 2 4 0,0 5-7 15,0 0 3-15,0 5-4 0,-16 1-10 0,16 2 5 16,0 3-4-16,0 1 3 0,-12 0 5 0,12 1-65 16,0 0-62-16,-8-3-62 0,8-1-60 0,-9-3-7 15,7-2-11-15,-1-1-11 0,0-5-17 0,-3-4-20 16,3-2-23-16,-2-3-26 0,-1-5-65 0,1-2-155 15,-1-6-76-15,-3 0 101 0</inkml:trace>
  <inkml:trace contextRef="#ctx0" brushRef="#br0" timeOffset="50840.12">11781 11432 2885 0,'0'0'36'0,"0"0"18"0,0 0 35 0,0 0 29 16,17 0-11-16,-17 0-5 0,0 0-22 0,11 0-25 15,-11 0-17-15,21 0 2 0,-7 0 5 0,5 0 5 16,0 0-2-16,10 0-11 0,-1 0-15 0,5 0-10 16,-1 0-9-16,4 0-1 0,1 0-4 0,-1 0-51 15,0-9-80-15,-1 9-113 0,-4 0-162 16,-6-6-293-16,2 0-121 0,-1 2 112 0</inkml:trace>
  <inkml:trace contextRef="#ctx0" brushRef="#br0" timeOffset="52949.46">12549 11466 3367 0,'9'-3'45'0,"-5"0"64"0,3 2 68 15,-4 0 60-15,1-2-5 0,-1 0-13 0,3 2-32 16,-5-1-24-16,1 2-6 0,0 0-12 0,-2 0-9 15,1-1-16-15,-1 1-33 0,0 0-21 0,0 0-36 16,0 0-25-16,0 0-2 0,0 0-10 0,0 0 3 16,0 0 8-16,0 0-8 0,0 0 4 0,0 0-3 15,0 0-1-15,0 0 8 0,0 0-8 0,0 0 4 16,0 0 11-16,0 0-7 0,0 0-11 0,0 0-26 16,0 0-34-16,19 0-6 0,-19 0 4 0,20-23 26 15,-20 23 19-15,18-26 9 0,-5 11 5 16,-5 1-4-16,3-3 3 0,-7 4 1 0,4-2 2 15,-3 0 7-15,-4 4-1 0,1-2 0 0,-1 3-2 16,-1 1 0-16,0-1-10 0,0 3-7 0,0 2-19 16,0 0-29-16,0 2-9 0,0 2-6 0,0 0 15 15,0 1 28-15,0 0 19 0,-23 0 12 0,23 0 5 16,-33 0 0-16,13 17 5 0,-2-17 0 0,-1 19-1 16,1-19-4-16,-2 25 2 0,3-11-3 0,3 3-2 15,1 1 3-15,3-2-4 0,1 3-13 0,2 0-9 16,4-1-18-16,2 0-22 0,0-1-5 0,5 1-3 15,0-2-1-15,0-1-2 0,0 2-14 16,0-4-15-16,24-1-21 0,-24-2-18 0,18-1-19 0,-18-2-36 16,25-3-42-16,-14 0-67 0,5-2-88 15,-1-1-166-15,2-1-70 0,5 0 110 0</inkml:trace>
  <inkml:trace contextRef="#ctx0" brushRef="#br0" timeOffset="53626.49">12849 11368 3474 0,'7'0'51'0,"3"0"69"16,-1 0 67-16,-1 0 57 0,-3 0-12 0,1-17-34 15,-2 17-48-15,-4 0-35 0,2 0-33 0,-2 0-30 16,2 0-23-16,-2 0-20 0,0 0-7 0,1 0-4 15,-1 0-2-15,3 0 1 0,-3 0-4 0,0 0 0 16,2 0 6-16,-2 0 2 0,1 0-2 0,1 0-11 16,1 0-24-16,5 0-8 0,-4 0-4 0,1 0 9 15,4 0 3-15,-1-18 6 0,3 18 4 0,-5 0 4 16,3-16 14-16,-2 16-7 0,2-14 9 0,-4 14-6 16,1-16-4-16,-3 7 10 0,0 1-8 0,-1 0 3 15,-1 0 9-15,-1 1-4 0,0 2-15 16,0-1-12-16,0 4-17 0,0-1-20 0,0 2 2 15,0 0 14-15,0 1 17 0,-17 0 24 0,17 0 9 16,-20 0 0-16,6 0-4 0,-3 0 2 0,0 19 2 16,-6-19-3-16,4 20-1 0,-1-20-1 0,-2 25 4 15,3-10 1-15,2 0 1 0,2 2-3 0,-1-3-1 16,2 3 3-16,6-3-1 0,1 2 5 0,4 0 1 16,0-2-2-16,3 0-1 0,0-1-17 0,0 0-8 15,20-1-4-15,-20-2 9 0,25-2 13 0,-8-1 7 16,4-2 5-16,3-3-2 0,0-2 0 0,4 0 1 15,3 0 0-15,0 0-4 0,1-26 3 0,0 26 4 16,2-27-5-16,0 10 15 0,-1-3 13 0,-3-2 4 16,-1-1 13-16,-3 0-6 0,-1-1 10 15,-6-1 3-15,-2 1 4 0,-2-1 14 0,-2 2-6 16,-2 0 11-16,-5 2 3 0,3 0 14 0,-4 1 31 16,0 1 22-16,-1-1 7 0,1 5 24 0,-4-1-21 15,1 2 7-15,1 1-10 0,-3 2-30 0,0 1-22 16,0 3-33-16,0 1-25 0,0 1-24 0,3 2-15 15,-3 2-19-15,0 0-1 0,0 1-16 0,0 0-5 16,0 0 0-16,0 0 8 0,0 18 25 0,0-18 3 16,0 29 5-16,-22-7 8 0,22 4-12 15,-17 3 3-15,17 5-29 0,-18 3-75 0,18 0-48 16,-13-1-68-16,13 2-38 0,-12-1 9 0,12 1-34 16,-6-1-15-16,6-2-41 0,-10 0-51 0,6-4-26 15,-4 0-46-15,2-4-104 0,-4-3-189 0,6-4 109 16</inkml:trace>
  <inkml:trace contextRef="#ctx0" brushRef="#br0" timeOffset="53926.48">13207 11275 2940 0,'0'-8'18'0,"5"1"0"0,-5 3-2 16,0 2-3-16,0-1-20 0,0 0-5 0,0 2 5 15,0 1-2-15,0 0 8 0,-20 0-4 0,20 0 2 16,-22 0 4-16,22 0-6 0,-31 21 6 0,11-21-3 16,1 18 3-16,4-18-1 0,-6 24-5 0,4-11-7 15,-3 0-9-15,3 1-7 0,2-1 2 0,4 0 0 16,-2 1 3-16,2-3 6 0,7 1 1 0,1 0 10 16,3-3 2-16,0 2 4 0,0-2 3 0,20-3 15 15,-20 1 19-15,28-3 11 0,-8 1 12 0,-1-4-12 16,5-1-16-16,0 0-12 0,1 0-13 0,-1 0-4 15,0 0-23-15,-4 0-53 0,2 0-58 0,-4-14-90 16,-1 14-105-16,-4 0-138 0,-1 0-168 16,-3-14 90-16</inkml:trace>
  <inkml:trace contextRef="#ctx0" brushRef="#br0" timeOffset="54366.47">13839 10943 3461 0,'5'-11'42'0,"1"2"47"15,-3-1 60-15,2 3 64 0,-1 0 3 0,-2 1-13 16,-2 0-34-16,1 2-60 0,-1 0-47 0,0 1-35 15,0-3-22-15,0-1-11 0,-23-1 4 0,23-1 1 16,-17 1-5-16,17 0 0 0,-25 2 0 0,10 2-1 16,-2 0 0-16,6 3 6 0,-3 1 1 0,1 0-4 15,-1 0-16-15,2 0-8 0,3 0-6 0,-1 0 5 16,3 0 14-16,-1 15 8 0,0-15 0 0,2 0 3 16,3 14-2-16,0-14-2 0,0 0 4 0,-2 9-2 15,5-9 1-15,0 11 6 0,0-5-3 16,0 0 3-16,0 4 4 0,0 0-2 0,0 3 2 15,0 1 4-15,0 3-2 0,0 0 6 0,17 3 0 16,-17 2-1-16,0-1-4 0,0 4-6 0,0 1-3 16,0 3 3-16,0 1 0 0,0 2 0 0,0 1-1 15,0 0-3-15,0 2-25 0,-22 0-56 0,22 0-68 16,-14-3-92-16,14-2-64 0,-18 0-42 0,5-4-29 16,2 0-19-16,2-3-93 0,-2-4-160 0,3-5 29 15,-2-3 109-15</inkml:trace>
  <inkml:trace contextRef="#ctx0" brushRef="#br0" timeOffset="54542.41">13418 11329 3065 0,'28'-4'38'0,"-9"-1"48"16,0 0 61-16,-2 2 51 0,3-2 10 0,2 0-17 16,-4 0-42-16,2 0-30 0,1 2-38 0,-4-1-23 15,0 1-18-15,1-1-22 0,-4 1-13 0,2 0-9 16,-2 0-31-16,-2 1-57 0,4 0-82 0,-2-1-98 15,3 0-77-15,-2 3-67 0,5-3-87 0,-1 1-171 16,4-2-45-16,-2-3 126 0</inkml:trace>
  <inkml:trace contextRef="#ctx0" brushRef="#br0" timeOffset="54881.06">14055 11171 3247 0,'8'0'27'0,"-1"0"51"0,-2 0 55 16,4 0 44-16,-4 0 15 0,-3 0-22 0,4 0-29 15,-5 0-26-15,1 0-37 0,-1 0-32 0,-1 0-24 16,0 0-23-16,0 0-12 0,0 0 4 0,0 0 2 16,0 0 1-16,0 21 10 0,0-21-3 0,0 20-5 15,0-7 9-15,0 4-6 0,-17 0 4 0,17 4 0 16,0-3-5-16,-14 0 2 0,14-1 1 0,-11 1-1 16,11-2 0-16,-12-1 2 0,3-2 0 0,-2 0-7 15,3-4-21-15,-3-1-10 0,-1-3-1 0,4-1 4 16,-4-4 24-16,-1 0 8 0,2 0 3 15,4 0 1-15,-6-19-3 0,7 19 2 0,-2-24 0 16,2 9-1-16,3 0-2 0,0-2 1 0,3 0-5 16,0 0 3-16,0 0 4 0,0 2-2 0,20 1 1 15,-20 0 0-15,16 1-2 0,-16 1-7 0,18 3-16 16,-18 1-34-16,16 0-35 0,-16 0-36 0,14 4-35 16,-14 0-32-16,7 2-37 0,-7 0-49 0,8 1-37 15,-8 1-39-15,5 0-70 0,-5 0-137 0,8 0 5 16,-5 0 106-16</inkml:trace>
  <inkml:trace contextRef="#ctx0" brushRef="#br0" timeOffset="55230.9">14150 11167 3270 0,'12'14'28'0,"-1"-14"36"16,-2 0 42-16,0 0 31 0,-2 0-7 0,-1 0-25 15,-3 0-32-15,0 0-22 0,0 0-10 0,2 0-7 16,-2 25-4-16,2-25-9 0,-4 30-9 0,1-12-6 15,2 2-4-15,-2 2 0 0,-2-2 1 0,0 1-1 16,0-1-2-16,0-3-2 0,0 0 0 0,0-4 0 16,-17 0 5-16,17-4-2 0,0-1 0 15,0-2-3-15,0-1 2 0,-11-2 0 0,11 0-2 16,0-3-5-16,0 0-12 0,0 0-4 0,0 0-4 16,0 0 12-16,0 0 6 0,0 0-9 0,-9 0-15 15,9 0-4-15,-5-17-3 0,0 17 10 0,1-20 24 16,-1 8 5-16,2-2 1 0,0-1 7 0,1-1-2 15,2 1 10-15,0 0 11 0,0-2-5 0,0 3 4 16,0-1-4-16,25 1-9 0,-25-2 2 0,23 2-4 16,-23 2-3-16,21-1-3 0,-6 2-3 0,-4 2 2 15,-3-1-23-15,4 2-48 0,-3 1-55 0,-2 1-76 16,-7 3-73-16,10-1-63 0,-10 2-97 0,4 0-163 16,-3 1-118-16,-1-2 111 0</inkml:trace>
  <inkml:trace contextRef="#ctx0" brushRef="#br0" timeOffset="55705.9">14345 11175 3322 0,'19'0'33'0,"-1"0"50"0,-1 0 37 0,-3 0 25 16,0-21-35-16,-3 21-49 0,-8 0-39 0,-3 0-26 15,0-12-4-15,0 12-4 0,0 0-5 0,0 0-12 16,0 0 7-16,0 0 0 0,0 0 6 0,0 0 1 15,-17 22-10-15,17-22-2 0,-14 20-11 0,14-20 2 16,-14 25 7-16,14-11-2 0,-9-1 2 16,9-2 6-16,0 1-1 0,-8-3 3 0,8 1 10 15,0-4 6-15,0 1 5 0,0-5 9 0,0 2-2 16,0-2 1-16,0-2-1 0,25 1 20 0,-25-1 21 16,22 0 12-16,-10 0 7 0,4 0-14 0,-2 0-14 15,-2 0-12-15,-1 0 1 0,0 0 1 0,-2-16 8 16,-3 16 3-16,-1 0-8 0,-5 0-12 0,8 0-12 15,-8 0-9-15,1 0-8 0,-1-8-1 0,0 8-7 16,0 0-27-16,0 0-21 0,0 0-16 0,0 0 8 16,0 0 29-16,0 16 28 0,0-16 18 0,0 21-2 15,0-7-6-15,0 1-11 0,0 2-7 16,0 0-5-16,0 1 3 0,0-4 5 0,0 0 5 16,0-4 8-16,17 0 10 0,-17-4 6 0,0-2 4 15,14-4-1-15,-14 0-1 0,19 0 30 0,-7 0 10 16,2 0 20-16,2 0 1 0,1-24-16 0,0 24-3 15,-1-23-11-15,-1 9-7 0,-1-1-16 0,0-1-6 16,-3-1-12-16,-2 0 0 0,2-1-29 0,-6 1-30 16,3 2-42-16,-2 1-61 0,-3 2-64 0,1 2-84 15,0 1-124-15,-4 3-201 0,1 4-105 0,-1-1 113 16</inkml:trace>
  <inkml:trace contextRef="#ctx0" brushRef="#br0" timeOffset="56434.42">14874 11291 2671 0,'16'-13'14'0,"-1"-2"6"0,1 0 12 16,-4 3 8-16,-1-1-14 0,-3 3-8 0,-2 2-15 16,-3 3-13-16,-3 3-5 0,0 1 2 0,0 1 4 15,-25 0 3-15,25 0-11 0,-29 0-16 0,10 0-19 16,-4 21-13-16,-3-21 7 0,-2 18 10 0,4-18 10 15,1 21 9-15,-3-9 8 0,4-1 8 0,2 0 0 16,1-1 6-16,8-2 2 0,1-1-2 16,0-1 13-16,4-1 38 0,4-3 17 0,2-2 1 15,0 0 9-15,19 0-17 0,-19 0 5 0,25 0 15 16,-10 0 4-16,4-15-16 0,-2 15-6 0,3-14-19 16,0 14-3-16,-1-15 7 0,0 15 2 0,-1-14 13 15,-2 14 3-15,-2-12 3 0,0 12-5 0,-3-11-6 16,-5 11-17-16,0-6-18 0,-3 6-18 0,-1-3-12 15,-1 3-27-15,-1 0-18 0,0 0 6 0,0 0 7 16,0 0 25-16,0 0 20 0,0 23-1 0,0-23 0 16,0 25 1-16,-15-9 1 0,15 2-1 0,0 1 1 15,0-2 1-15,0 0-4 0,0 0-1 0,0-3 2 16,0-1-1-16,0-2 6 0,0-3 3 16,0-3 4-16,14-1 1 0,-14-4-4 0,14 0 3 15,-14 0-2-15,18 0 25 0,-7-18 17 0,3 18 3 16,0-23 16-16,2 9-18 0,-5-3 0 0,4 0 5 15,-2-2-13-15,0 0-6 0,-2 0-17 0,-1 1 2 16,-1 0 15-16,-1 2 19 0,-1 4 3 0,-2-1-3 16,1 6-19-16,-3 0-24 0,1 3-7 0,-3 1-18 15,-1 2-7-15,2 1-5 0,-1 0-8 0,-1 0 11 16,0 0 9-16,5 22 4 0,-5-22 9 0,3 32-2 16,0-11-6-16,-1 3-5 0,1 4-18 0,1 3-16 15,0 0-21-15,-1-2-22 0,-2 1-6 16,1-2-7-16,-2 0 2 0,3-2 11 0,-3-2-1 15,0-4 3-15,0-5 15 0,0 0 21 0,0-6 28 16,0-3 26-16,0-2 17 0,0-4 0 0,0 0-3 16,0 0-4-16,0-18-13 0,0 18-1 0,0-28 1 15,17 9 5-15,-17-4 20 0,17-2 15 0,-17-3 19 16,19-3 17-16,-9 0 7 0,1-2 7 0,2-1-3 16,2 0 6-16,1-1-8 0,-1 1-5 0,1 1-13 15,1 3-28-15,2 2-17 0,1 3-18 0,-2 5-5 16,-1 3-2-16,2 3-10 0,1 4-39 15,-4 4-46-15,1 3-52 0,-3 3-45 0,-2 0-10 0,1 23-20 16,-1-6-20-16,-3 4-53 0,-1 5-97 16,1 2-173-16,-4 1-2 0,-2 2 106 0</inkml:trace>
  <inkml:trace contextRef="#ctx0" brushRef="#br0" timeOffset="56646.01">15677 11098 3154 0,'26'-27'50'16,"-1"4"47"-16,-2-1 60 0,-4 2 49 0,1 1-8 16,-7 2-32-16,1 6-58 0,-5 4-53 15,-6 5-49-15,0 0-20 0,-3 3-10 0,0 1 2 16,0 0 12-16,0 0 5 0,0 30 6 0,0-9-7 16,-22 8-58-16,22 5-35 0,-26 9-34 0,26 5-38 15,-25 5-1-15,10 1-30 0,-1 1-31 0,-4 0-30 16,1-1-48-16,2-1-111 0,-4 0-199 0,-1-7 34 15,0-2 102-15</inkml:trace>
  <inkml:trace contextRef="#ctx0" brushRef="#br0" timeOffset="56898.07">15534 11474 2783 0,'0'-15'14'15,"20"3"14"-15,-20 2 4 0,13 1 0 16,-13-1-20-16,9 3-11 0,-9 3-4 0,0 0-6 15,-29 1 5-15,11 0-1 0,-5 2-5 0,0 1 7 16,-4 0-6-16,-2 0-20 0,-2 0-12 0,3 26-18 16,5-26-6-16,-2 24 10 0,3-8 12 0,5-1 18 15,2 1 4-15,4 0 8 0,6 1 10 0,5-4-1 16,0 1 3-16,0-1 6 0,23-2-3 0,-6-2 1 16,8-2 1-16,3-2-2 0,3-1 1 15,3-1 0-15,1-3 4 0,0 0-4 0,2 0-12 0,-2 0-49 16,-3 0-93-16,-2 0-162 0,-4 0-237 0,-4 0-23 15,-4 0 89-15</inkml:trace>
  <inkml:trace contextRef="#ctx0" brushRef="#br0" timeOffset="68835.4">9207 12978 3662 0,'0'-13'43'15,"0"1"70"-15,17 2 74 0,-17 1 78 0,0-2 24 16,16 2 6-16,-16 3 4 0,0 3-1 0,0 0-12 15,0 2-34-15,0 0-61 0,0 1-74 0,0 0-64 16,0 0-53-16,0 0-28 0,0 0 3 0,0 0 10 16,0 16 15-16,0-16 11 0,0 29 2 0,0-9 10 15,0 4 24-15,-16 4 34 0,16 4 14 16,0 0 6-16,0 2-19 0,0 1-21 0,0-1-15 16,0 1-18-16,0-4-5 0,0-2-9 0,0 0-10 15,0-4-2-15,0-2 1 0,16-5-3 0,-16-4 5 16,0-3 4-16,0-3 9 0,0-3 11 0,0-3 66 15,0-2 58-15,0 0-9 0,0 0-13 0,0 0-70 16,0-26-60-16,0 10-4 0,6-3 0 0,-6-5-2 16,0-4-1-16,6-5-9 0,-6-3-3 0,5-2-7 15,-2-3 2-15,0-2 7 0,3-1 2 0,1-1 10 16,3 1-4-16,-2 2 3 0,5 1 3 0,-3 3 0 16,-2 4 3-16,6 3 0 0,0 4-5 0,0 1 0 15,0 5-3-15,0 1 0 0,2 5-2 16,-1 1 0-16,4 4-2 0,-4 1-1 0,1 4 0 15,-1 3-3-15,1 0-49 0,-1 2-8 0,1 0-1 16,-1 0-5-16,-2 24 39 0,1-24-28 0,-5 30-10 16,3-11-5-16,1 2 7 0,-7 2 13 0,2 3-13 15,-5-1-9-15,0 1-26 0,-3 0-6 0,0-1-17 16,0 0 1-16,0 0-16 0,0-5-6 0,-20 0 40 16,20-3 7-16,0-3 40 0,-22-2 32 0,22-4 7 15,0-1 21-15,-14-3 13 0,14-1 8 0,0-3 4 16,0 0 49-16,0 0 52 0,0 0 49 15,0 0 52-15,0 0-6 0,0 0-13 0,0 0-13 0,0 0-29 16,0 0-22-16,0 0-20 0,0 0-28 16,0 0-18-16,0 0-23 0,11 0-23 0,-11 0-14 15,0 0-11-15,9 0-4 0,1 0 0 0,-3 18 0 16,6-18-5-16,-5 21 3 0,4-7 2 0,0 3-5 16,-2 2 7-16,-2 2 0 0,-5-1-2 0,1 2 7 15,-4 1-1-15,0 0-3 0,0 1-52 0,0-3-45 16,0 1-48-16,0-1-55 0,-28-1-19 0,28-1-38 15,-24-2-22-15,10 0-11 0,-4-4 23 0,3 0 36 16,-2-3 38-16,1-3 35 0,1-2 7 0,-1-3-8 16,1-2-51-16,-1 0-64 0,2 0-63 0,0-21-54 15,7 21-56-15,-3-26-107 0,2 10-165 16,2-3 72-16,5-2 136 0</inkml:trace>
  <inkml:trace contextRef="#ctx0" brushRef="#br0" timeOffset="69704.5">9986 12985 3609 0,'10'-9'72'0,"-6"3"43"0,0-1 47 0,0 3 35 16,-1-2-51-16,-1 2-40 0,-2 1-39 0,0 0-39 16,0 2-26-16,0 0-4 0,0 0-11 15,0 1 2-15,0 0-10 0,0 0-17 0,0 0-10 16,-17 0-25-16,17 0-7 0,-13 17 4 0,13-17-3 15,-20 14 6-15,11-14 3 0,-4 14-12 0,3-14-5 16,-1 15-6-16,-2-15-7 0,-1 15 4 0,7-8 14 16,-4 0 17-16,-2 1 11 0,2-1 19 0,7 1 7 15,-2-2 8-15,1 0 11 0,0 0 4 0,5-2 2 16,0-1 5-16,0 1 8 0,0-2 15 0,0-1 1 16,0 0 3-16,23-1-4 0,-23 0-1 0,24 0 23 15,-24 0 6-15,28 0 12 0,-14 0-6 0,0 0-4 16,1 0 15-16,-6-16 1 0,2 16 1 0,0 0-12 15,-5-15-6-15,2 15 1 0,-3 0-1 0,-2-12-9 16,0 12-25-16,0 0-18 0,-1-6-14 0,-2 6-6 16,0 0-1-16,0 0-12 0,0 0 6 15,0 0 8-15,0 0 3 0,0 20 19 0,0-20-3 16,0 18 1-16,0-18-3 0,0 25-3 0,0-11 2 16,0-1 3-16,0 0 0 0,0-1 0 0,0 1 1 15,0-3-5-15,0-3 6 0,15 0 2 0,-15-1 1 16,0-2 6-16,19-2-2 0,-19-2-5 0,18 0 2 15,-4 0 13-15,-1 0 26 0,2-25 25 0,1 25 16 16,-1-22-1-16,1 8-8 0,-2 1 3 0,0-2 11 16,-3 0 3-16,1 0 8 0,1 0-11 0,-7-1 7 15,3 0 11-15,-3 2-11 0,4 0 11 16,-7 3-27-16,0-1-26 0,2 4-8 0,-2 1-35 16,-3 2-16-16,1 1-10 0,1 1-15 0,-2 2 0 15,0 1 5-15,0 0 3 0,0 0 4 0,0 0 6 16,-22 24-4-16,22-24 2 0,-23 24-30 0,23-6-14 15,-30 0-14-15,19 2-18 0,-4 0 7 0,1 1 1 16,3 0 1-16,-1-1-4 0,1 2 13 0,5-4 5 16,-1 1 14-16,0-2 19 0,7-2 15 0,-2-2 13 15,2-2-1-15,0-2 8 0,0-2 1 0,25-2 2 16,-25-3 3-16,31-2-4 0,-9 0-3 0,2 0-3 16,3 0 4-16,2-22 18 0,2 22 13 0,-1-23 14 15,1 9 9-15,-3-2 1 0,-3 0 2 16,-4 1 0-16,3-4-2 0,-6 1 1 0,1 0 4 15,-5-1 15-15,0 0 9 0,-5-1-20 0,2-1 9 16,0 1 15-16,-6-1 3 0,-1 0 30 0,2 1 22 16,-2 2 0-16,-3-2-6 0,1 2-10 0,-1 2-10 15,1 0 19-15,4 4 7 0,-4 3-11 0,-1 1-40 16,1 3-63-16,-2 2-35 0,1 1-15 0,-1 2-13 16,0 0-5-16,0 0 1 0,0 0 6 0,0 0 13 15,0 25 9-15,0-9 15 0,0 4-5 0,0 3 0 16,-17 6-1-16,17 4-19 0,0 3-46 15,-17 1-34-15,17 0-35 0,0 1-45 0,-12-1-33 0,12 0-58 16,0 0-71-16,0-1-41 0,-7-1-6 16,7-2-10-16,0-2-17 0,-6 1-27 0,5-4-42 15,-2-5-100-15,1-3-217 0,0-6 76 0,2-3 131 16</inkml:trace>
  <inkml:trace contextRef="#ctx0" brushRef="#br0" timeOffset="70064.45">10832 12943 3799 0,'16'-18'44'16,"-5"2"64"-16,-2 2 68 0,0 4 57 0,-2-1-13 15,-3 5-43-15,-1 0-64 0,-1 4-61 16,-2 2-36-16,0 0-28 0,0 0-6 0,0 0-2 16,0 0 11-16,0 0 8 0,0 17-2 0,-19-17 3 15,19 21-2-15,-21-7-3 0,10 3 9 0,-5 1-25 16,1 1-27-16,-4 0-24 0,2 1-24 0,-2-2-9 15,4 1 0-15,-1-2 8 0,-1-2 12 0,2-2 27 16,-2-1 25-16,4-3 18 0,-1-2 10 0,6-1 11 16,1-3 6-16,2 0 39 0,2-2 45 0,1-1 50 15,2 0 7-15,0 0-46 0,0 0-45 0,0 0-43 16,19-17 10-16,-19 17 39 0,0 0 15 16,20-18 5-16,-20 18-23 0,16-12-31 0,-16 12-27 15,14 0-19-15,-14 0 1 0,9 0-4 0,-9 0 9 0,12 0 0 16,-2 17 0-16,-4-17-41 0,5 29-35 15,-3-9-27-15,-1 1-41 0,3 5-7 0,-4-1-29 16,-5 1-52-16,1 1-54 0,0 2-48 0,-2-1-44 16,0-1-54-16,0 1-137 0,0 0-158 0,0-4 108 15</inkml:trace>
  <inkml:trace contextRef="#ctx0" brushRef="#br0" timeOffset="70556.47">10949 13047 4030 0,'12'-17'52'0,"-1"3"79"0,2 1 75 0,-10 2 61 15,9 0-8-15,-10 2-52 0,-1 4-76 0,-1 3-74 16,0 0-53-16,0 2-39 0,0 0 3 0,0 0 11 16,0 0 8-16,0 26 17 0,-15-10-4 0,15 4 8 15,0 4 7-15,-16 3 28 0,16 5 35 0,-11-1 9 16,11 3 9-16,-6-2-13 0,6 1-32 0,-6-2-6 15,6-1-16-15,-6-2-20 0,6-1-4 0,-2-1 0 16,-1-3 0-16,1 1 1 0,2-2 8 0,-1-5-5 16,-1-3 4-16,2-3 18 0,0-1 72 0,0-10 63 15,0 0 44-15,0 0-25 0,0-18-79 16,0 18-69-16,0-32-51 0,0 11 10 0,16-5 4 16,-16 2-2-16,0-4 6 0,12-5-12 0,-12-1-2 15,11-1 3-15,-11-4-2 0,14 1 7 0,-8-4-1 16,2 3-3-16,-2-1-2 0,4 0 6 0,-6 1 0 15,6 3 0-15,-4 3 4 0,3 1-8 0,-3 2 1 16,4 3 6-16,-3 3-2 0,4 2 4 0,-1 3-3 16,-1 2-9-16,3 3-3 0,-1 1-2 0,-2 3 4 15,2 3 1-15,3 2-3 0,0 1-5 0,-3 3-1 16,2 1 4-16,-1 0-3 0,2 0-57 0,0 27-24 16,0-27-5-16,-3 30-22 0,0-12 39 0,-1 5-9 15,0 1-37-15,-4 1-20 0,-1 3-30 16,-2 0-21-16,-3 1-7 0,0 0-9 0,0 0 9 15,0-1-22-15,-27 0-32 0,27-3-35 0,-26-1-47 16,10-2-16-16,-1-1-28 0,0-3-57 0,0-2-134 16,0-4-50-16,0-5 113 0</inkml:trace>
  <inkml:trace contextRef="#ctx0" brushRef="#br0" timeOffset="70955.11">11421 12997 3044 0,'15'-8'68'0,"-2"2"56"0,-7 0 61 16,3 1 55-16,-6 1-21 0,0-1-22 0,2 2-38 15,-3 2-43-15,-2 0-41 0,0 1-37 0,0 0-24 16,0 0-16-16,0 0-8 0,0 0 4 0,0 0-1 16,0 0 7-16,0 25 6 0,-16-25-8 0,16 29 8 15,0-11-9-15,0 2-1 0,-14 3 9 0,14 0-9 16,0-1 7-16,0 1 0 0,0 0-7 0,0-1 8 15,0 2-2-15,0-2 1 0,0 0-3 0,0 0-3 16,17-1 6-16,-17-2-1 0,0-2-1 0,14-2 2 16,-14-3-5-16,0-3-3 0,0-4 9 15,0-1 0-15,0-2 7 0,0-2 9 0,0 0-8 0,0 0-5 16,0 0-3-16,0-20-11 0,0 20 3 16,0-24 2-16,0 7-1 0,0-1 0 0,0-4 2 15,0 1-2-15,0-2 0 0,0 0 2 0,0-1 2 16,19 3 1-16,-19-3-2 0,23 1 1 0,-7 0-1 15,-1 2-2-15,4-2 8 0,-1 4 0 0,1 1-4 16,-2 2 3-16,2 2-7 0,-7 3-18 0,0 3-73 16,-1 2-96-16,-6 3-149 0,-2 1-115 0,-3 2 9 15,0 0-24-15,0 17-59 0,0-17-132 0,0 22 66 16</inkml:trace>
  <inkml:trace contextRef="#ctx0" brushRef="#br0" timeOffset="71323.07">11792 13005 3318 0,'20'-7'37'0,"-2"1"30"16,-4 0 50-16,-3 2 38 0,2-3-15 0,-4 4-18 16,-4 1-49-16,-4 0-42 0,1 2-27 0,-2 0-20 15,0 0 3-15,0 0 4 0,0 0 8 16,0 17 11-16,0-17-9 0,0 24 3 0,0-11-3 0,0 4 0 15,0 1 6-15,-16 1-7 0,16-2 2 16,0 1-1-16,-9 0 2 0,9-3-1 0,-12 2-1 16,2-1-10-16,6-3-33 0,-6-1-14 0,3 0-18 15,-4-4-5-15,4 0 25 0,-3-2 16 0,3-2 19 16,-2-2 15-16,4-2 6 0,-2 0-6 0,0 0-4 16,3-18 1-16,-2 18-4 0,2-23 7 0,1 7-2 15,2-1 3-15,1-1 4 0,0-1 7 0,0-2 25 16,0 2 16-16,0-1 5 0,0 2 7 0,20 1-25 15,-20 1-15-15,0 2-5 0,17 3-17 0,-17 1 1 16,0 3-29-16,16 1-73 0,-16 3-91 0,0 2-123 16,10 1-73-16,-10 0-32 0,0 0-70 0,5 17-139 15,-5-17 69-15,8 20 100 0</inkml:trace>
  <inkml:trace contextRef="#ctx0" brushRef="#br0" timeOffset="71819.9">11944 13022 3685 0,'15'-13'69'0,"1"1"78"16,-2-2 98-16,-2 3 97 0,-1 0 42 0,-3 3 26 15,-3 1-22-15,-1 4-51 0,-1 0-89 0,-3 2-106 16,0-1-77-16,2 2-49 0,-2 0-33 0,0 0-13 16,0 0 11-16,0 0 5 0,0 0 13 0,0 28 17 15,0-10-8-15,0 4-1 0,-17 2 0 16,17 7-2-16,0 2-4 0,0 2 4 0,-13 0-2 15,13 0 0-15,-6-1 1 0,6 2 1 0,-11-2-7 16,7 0 6-16,-1 3 30 0,0-4-6 0,4-5 11 16,-2-3-3-16,0-3-37 0,-2-2 3 0,3-5 0 15,1-4-2-15,1-7 16 0,0-2 11 0,-2 2 1 16,2-3 13-16,0-1 0 0,0 0-23 0,0 0-7 16,0 0-13-16,0-22-10 0,0 7 10 0,16-5-2 15,-16-4-6-15,0-4 3 0,17-3-4 0,-17-4-1 16,12-6 5-16,-12 3-4 0,14-1 6 0,-14 2 4 15,14-1-8-15,-8 1 5 0,2 1-2 0,0 2 2 16,0 3 9-16,-1 1-8 0,-2 3 5 16,4 4-3-16,-4 2-3 0,3 4 9 0,-2 1-9 15,0 4 2-15,0 3-1 0,-4 1-3 0,6 3-1 16,-4 1-5-16,0 1 0 0,0 2-1 0,2 0-6 16,1 1-39-16,3 0-17 0,1 0-14 0,0 0-32 15,3 0 13-15,0 20-40 0,0-20-27 0,2 19-1 16,-4-7-16-16,0 1 12 0,-4 4 5 0,2 0-1 15,-6 3-2-15,1 2-2 0,-2 0-17 0,-3 1-27 16,0 1-22-16,0 1-39 0,0-1-18 0,-26-2-12 16,26 0-25-16,-30-4-38 0,11-2-129 0,-2-2-125 15,1-5 99-15</inkml:trace>
  <inkml:trace contextRef="#ctx0" brushRef="#br0" timeOffset="72188.23">12543 12970 2853 0,'28'-8'40'16,"-5"1"45"-16,-6-1 58 0,-3 3 59 0,-1-2 1 15,-7 2-20-15,-2 1-40 0,0 3-55 0,-4 1-41 16,0 0-28-16,0 0-21 0,0 0-9 0,0 0-2 16,0 0 8-16,0 0 0 0,0 18 5 0,0-18 5 15,0 25-7-15,0-8 5 0,-16 3-1 0,16 1 2 16,0 1 0-16,0 1-3 0,0-1 2 15,0 0-2-15,0 0-1 0,0-1 2 0,0-1 0 16,0-2-1-16,0 0 1 0,-19-4-8 0,19 1-26 16,-18-4-18-16,18-1-16 0,-25-2-12 0,11-2 3 15,-2-3-9-15,3-3-13 0,-5 0-11 0,3 0 4 16,-1 0 23-16,1-27 29 0,-1 27 25 0,2-30 16 16,5 11 9-16,1-2-2 0,4 0 13 0,1-3 13 15,3 0 5-15,0 1 8 0,0 0-5 0,24 0-4 16,-24 2-10-16,30 1-4 0,-15 2-6 0,4 3-8 15,1 3-18-15,-1 2-41 0,-2 3-53 16,0 3-69-16,-1 4-57 0,-1 0-45 0,-1 0-62 0,2 17-72 16,-4-17-133-16,2 26 70 0,-5-11 117 15</inkml:trace>
  <inkml:trace contextRef="#ctx0" brushRef="#br0" timeOffset="72732.95">12988 13033 2340 0,'7'-19'13'0,"-1"-2"8"0,-3 1 8 15,0 2 21-15,-3-2-7 0,0 3-5 0,0 0-7 0,0 4-19 16,0-1-8-16,-22 4-3 0,22 2-1 0,-21 1-7 16,21 2 6-16,-24 2-5 0,10 2 2 15,2 1 9-15,-4 0-12 0,1 0 3 0,4 0-4 16,0 19-5-16,-3-19 9 0,5 15-1 0,3-15-3 15,-4 21-6-15,7-8-8 0,-1 1-1 0,0-1 3 16,4 4 7-16,0-1 7 0,0 1 5 0,22-2-2 16,-22 1 4-16,20-3-2 0,-20-2 3 0,28-1 1 15,-14-1-1-15,2-2 0 0,-1-2 2 0,1-2-1 16,-1-3 1-16,1 0 6 0,-4 0 13 0,2 0 21 16,-4 0 20-16,4-16 24 0,-5 16 3 0,-1-18 3 15,1 18 6-15,-3-20 6 0,3 6 11 16,-4 3 3-16,0-3 12 0,1 0 7 0,-1 2-2 15,-2 0 7-15,-2 0-5 0,4 3-15 0,-3 1-7 16,-1 3-21-16,-1 1-27 0,2 3-34 0,-2-1-21 16,0 2-14-16,0 0-14 0,1 0 1 0,-1 0-1 15,0 0-1-15,0 14 57 0,0-14 27 0,0 23 12 16,0-7 15-16,0 4-37 0,0 2-12 0,0 4 22 16,-15 4 4-16,15-2-2 0,0 4 8 0,0-2-18 15,-14 2-8-15,14 1-7 0,-10 0-16 0,3 0-10 16,-1-1-13-16,-1 1 4 0,-4 3-8 0,-2-4-1 15,1-3 13-15,-2-2-2 0,-3 0-10 0,2-2 3 16,0-1-49-16,-1-3-46 0,-2-7-39 0,1 1-46 16,0 1-7-16,2-3 8 0,0-3 14 15,0-4-2-15,-2-3-9 0,2-3-37 0,2 0-46 16,1 0-41-16,3-29-42 0,0 12-37 0,-1 1-96 16,6-5-166-16,-1-2 27 0,3-2 110 0</inkml:trace>
  <inkml:trace contextRef="#ctx0" brushRef="#br0" timeOffset="73795.9">13341 13083 2662 0,'20'-9'15'0,"-3"-1"20"0,-3 0 24 16,-2 0 9-16,-1-1-20 0,-6 0-17 0,-3 1-24 15,-2 0-12-15,0 1 4 0,0 1-1 0,0 0-2 16,-22 2 4-16,22 0-1 0,-22 3-5 0,22 1-15 15,-20 2-18-15,7 0-8 0,-1 0-1 0,4 0 16 16,-1 16 10-16,-3-16 5 0,3 16-2 0,0-16-9 16,2 20 1-16,-2-20-5 0,3 22 2 0,0-10 6 15,2-1 9-15,0-1 7 0,3 0 3 0,3 0 3 16,-2-1-1-16,2-3 8 0,0-2 22 0,0 1 14 16,0-3 15-16,0 0 4 0,22-2-9 0,-22 0 6 15,23 0-3-15,-23 0 8 0,27 0 18 16,-15 0 13-16,2 0 20 0,-2 0 15 0,1-15 0 15,-2 15-22-15,-5 0-12 0,2-11-11 0,-4 11-17 16,-1 0-8-16,1-8-22 0,0 8-26 0,-4 0-15 16,2 0-13-16,-2 0-6 0,0 0 0 0,0 0 7 15,0 0 10-15,0 0 6 0,0 18 4 0,0-18-1 16,0 24 0-16,-20-8-1 0,20 2 1 0,0 2-1 16,-16 0-3-16,16 2 5 0,0-2-11 0,-9 0-16 15,9-1 3-15,0-2-8 0,-10-3 14 0,10-1 16 16,0-2 1-16,0-4 12 0,0-2-5 0,25-4 3 15,-25-1-5-15,34 0-4 0,-12 0 1 16,6-21 13-16,2 21 19 0,2-29 22 0,2 11 2 16,4-4-10-16,-6-2 0 0,-1-2 11 0,-3-2 18 15,-3 0 7-15,0-3 5 0,-5-1-8 0,2-1-6 16,-8 0 9-16,3 0-9 0,-3 0 0 0,-3 0 16 16,0 1 1-16,-2 2-4 0,-3 2-17 0,-1 3-12 15,1 2 18-15,-3 6 24 0,-3 2-3 0,2 4-18 16,-2 3-49-16,0 2-46 0,0 5-8 0,0 1-8 15,0 0-8-15,0 0 17 0,0 0 2 0,0 17 16 16,0-17 9-16,0 31-8 0,0-10 5 0,-17 7-8 16,17 3 3-16,0 5-2 0,-19 0-1 0,19 3-1 15,-22 1 1-15,14-2 8 0,-4 3-7 16,0-3-42-16,2 1-23 0,-1-2-18 0,1 1-29 16,3-3 19-16,0 0 8 0,-1-2 2 0,0 3 19 15,5-4 4-15,-2-4 10 0,4-6 13 0,-4-2 25 16,3-4 14-16,2-5 14 0,0-2-2 0,0-9-10 15,0 0 5-15,27 0 1 0,-27 0-5 0,26-26-4 16,-9 26-31-16,-1-24-47 0,1 10-42 0,0-4-48 16,-1-1-34-16,-2 3-32 0,-1 0-37 0,-5 0-32 15,2 0-25-15,-10 0-7 0,3-1 7 0,-3 0 17 16,0 0 27-16,0 0 31 0,-31 1 51 0,31 0 58 16,-33 3 58-16,14 0 44 0,1 2 27 0,-1 2 21 15,2 3 28-15,2 3 43 0,-1 0 27 16,5 3 47-16,2 0 8 0,0 0-11 0,2 0 3 15,3 0-14-15,-1 0 9 0,5 0 26 0,0 0 22 16,0 13 19-16,0-13 17 0,0 0 11 0,0 0 3 16,0 0-22-16,0 0-50 0,0 0-39 0,20 0-46 15,-20 0-23-15,16 0 4 0,-5 0-11 0,4 0-6 16,4 0-9-16,-1 0-17 0,-1 0-11 0,2 0-6 16,6-13-4-16,-2 13 2 0,2 0 1 0,-3-14 0 15,1 14 4-15,-1-10 17 0,3 10 19 0,-5-11 20 16,0 7 21-16,0 0-3 0,-3-2 3 0,0 2-5 15,-4-1 4-15,-4 2 18 0,2-2 10 16,-2 1 20-16,-3 1 7 0,-1 0-7 0,0 1-6 16,-2-1-17-16,0 2-28 0,-3 0-35 0,0 1-23 15,0-1-24-15,0 1-20 0,0 0 4 0,0 0-12 16,0 0-4-16,0 0 1 0,0 0 4 0,0 0 8 16,0 17 8-16,0-17 19 0,0 26 0 0,0-8-5 15,-19 4-4-15,19 3-64 0,0 3-39 0,-12 2-46 16,12 1-55-16,0 0 1 0,0 0-25 0,-14 3-25 15,14-3-40-15,-6-3-47 0,-1-1-48 0,3-2-79 16,-2-2-119-16,-4-5-199 0,4-5 111 0</inkml:trace>
  <inkml:trace contextRef="#ctx0" brushRef="#br0" timeOffset="73927.86">14204 13040 2893 0,'15'-23'4'0,"-4"3"-1"0,2 0 1 15,-1 5 4-15,-3-1-8 0,-2 5-15 0,-6 5-92 16,1 2-111-16,-2 4-77 0,0 0-174 0,0 0-152 16,0 0 108-16</inkml:trace>
  <inkml:trace contextRef="#ctx0" brushRef="#br0" timeOffset="74291.48">14421 13228 3055 0,'16'0'74'0,"-1"-14"72"16,-1 14 98-16,0-14 71 0,-6 14-19 0,3-12-44 15,-7 12-81-15,0 0-71 0,0-8-54 0,-4 8-33 16,0 0-17-16,0 0-7 0,0 0-9 0,0 0 0 16,0 0 2-16,0 0 5 0,0 0 10 0,0 18 6 15,0-18 1-15,-25 22-4 0,25-8 0 0,-17 3 0 16,17 1-19-16,-23 2-18 0,12 0-31 15,-1-1-22-15,-2-1-14 0,0 1-9 0,-2-2 7 0,-2-3-9 16,-1-1 7-16,-1-3 13 0,1-3 7 16,2-3 13-16,-3-4 15 0,3 0 7 0,1 0 18 15,2-20 8-15,2 20 11 0,1-32 12 0,6 14-3 16,4-4 9-16,1 0 8 0,0 0 14 0,0-1 4 16,22 2-2-16,-22 1-2 0,31 0-16 0,-10 2-3 15,0 3-3-15,-1 1-6 0,5 2 2 0,-4 2-10 16,3 4-37-16,-3 2-66 0,3 2-70 0,-4 2-78 15,-3 0-48-15,-2 0-45 0,1 19-71 0,-2-19-108 16,-2 22 11-16,-6-22 112 0</inkml:trace>
  <inkml:trace contextRef="#ctx0" brushRef="#br0" timeOffset="74744.63">14569 13212 2995 0,'14'-18'58'16,"1"8"59"-16,1 0 87 0,-2 1 81 0,-4 1-2 15,1-2-16-15,-4 4-67 0,-7 3-68 0,3 0-54 16,-3 3-47-16,0 0-24 0,0-2-14 0,0 2-4 16,0 0 2-16,0 0-5 0,0 0 4 0,0 0 1 15,0 0 3-15,-14 0 8 0,14 20-2 0,0-20-1 16,-17 18-4-16,17-5 6 0,-14 0-2 0,14 1 2 16,-14 2 2-16,14 1 1 0,-8 1-1 0,0-1-1 15,5 1 1-15,0 0-6 0,0-2-1 16,0-2 3-16,0 1 3 0,1-3 0 0,2-2-1 15,0-2 1-15,0-1-2 0,-2-2-3 0,2-2 8 16,0-1 2-16,0-2-1 0,0 1 9 0,0-1-2 16,0 0 9-16,0 0-2 0,0 0-13 0,0 0-3 15,0-22-9-15,0 22-2 0,0-26 2 0,0 8 3 16,0-2-2-16,0-6 3 0,0-1 2 0,0-1-7 16,0-2 3-16,0-3-1 0,18 2 3 0,-18-3 1 15,15 2-2-15,-2 0 0 0,0 1-3 0,5 2 7 16,-3 1-3-16,1 4 1 0,2 3-1 15,4 2-8-15,-5 4 3 0,2 5-1 0,-4 3-3 0,4 6 3 16,1 1 1-16,0 0-3 0,-1 24 2 16,-1-7 3-16,3 7 0 0,-4 2-17 0,-2 4-26 15,-2 3-25-15,-4 2-27 0,2 3-10 0,-7 2-6 16,0-1-34-16,-4 2-35 0,0 0-34 0,0 2-43 16,-25 2-25-16,25-3-29 0,-36 1-78 0,14 1-160 15,1-2-86-15,-4-2 89 0</inkml:trace>
  <inkml:trace contextRef="#ctx0" brushRef="#br0" timeOffset="77124.2">9085 13819 1641 0,'-24'9'-3'0,"24"-9"0"15,-14 0-3-15,14 0 0 0,0 7 33 0,0-7 33 16,0 0 41-16,0 0 31 0,0 0 12 0,0 0 4 15,0 0-3-15,0 0-2 0,0 0-16 0,0 0-18 16,0 0-17-16,0 0-14 0,21 0-18 0,-6 0-1 16,5 0 10-16,8 0 17 0,6 0 23 0,13-15 13 15,9 15-12-15,12-14-21 0,11 14-28 16,16-19-23-16,20 9-10 0,15 0-1 0,22 2-1 0,17-2-5 16,18 3 5-16,15 1 6 0,23 2 11 0,7 4 9 15,11-4 3-15,8 4 4 0,7 0 5 16,-1 0-5-16,4 0-2 0,-2 18 0 0,-4-18-9 15,-8 0-1-15,-11 20 3 0,-14-20-17 0,-10 14-4 16,-10-14-9-16,-11 10-12 0,-19-10 3 0,-16 0-4 16,-14 0 2-16,-14 0-2 0,-15 0-1 0,-15 0-2 15,-19 0-1-15,-17-21-2 0,-9 21 0 0,-14 0-1 16,-12-17-20-16,-8 17-65 0,-8 0-89 0,-8-10-76 16,-3 10-81-16,0 0-29 0,-29 0-28 0,7 0-93 15,-3 0-185-15,-6 0-42 0,-8 0 112 0</inkml:trace>
  <inkml:trace contextRef="#ctx0" brushRef="#br0" timeOffset="78071.95">11545 11761 2166 0,'-6'0'14'0,"6"0"4"16,-13 7 16-16,13-7 27 0,0 0 16 0,0 0 31 15,0 0 21-15,0 0 5 0,0 0 10 0,0 6-1 16,0-6-5-16,0 0-9 0,0 0-21 16,0 0-20-16,0 0-19 0,0 0-9 0,0 0-13 15,0 0-3-15,0 3-4 0,0-3-5 0,24 0 3 16,-14 1 2-16,7 0 6 0,5-1 0 0,6 0 6 15,6 0-6-15,10 0 2 0,7 0 16 0,11 0 3 16,9 0-12-16,13 0-16 0,19-18-26 0,15 18-13 16,12 0 13-16,13-13 26 0,12 13 16 0,17 0 8 15,12 0 2-15,2 0-9 0,6 0-9 0,-1 0 1 16,9 0 4-16,1 0-1 0,-3 0-2 0,-8 0-3 16,-6 0 11-16,-2 0 3 0,0 0 7 0,-8 12 13 15,-16-12-3-15,-9 0-17 0,-14 0-3 0,-8 0-15 16,-17 0-17-16,-15 0-9 0,-13 0-12 15,-18 0 13-15,-13 0-17 0,-13 0 4 0,-12 0-13 16,-6 0-118-16,-11-12-83 0,-2 12-99 0,-6 0-97 16,-1 0-9-16,0 0-29 0,-23 0-42 0,23 0-109 15,-34 0-245-15,6 17 120 0</inkml:trace>
  <inkml:trace contextRef="#ctx0" brushRef="#br0" timeOffset="89905.76">8757 9336 3526 0,'8'-5'35'0,"-8"0"32"15,0 1 33-15,0 1 46 0,0 0 7 0,0 0 6 16,0 1-3-16,0 0-31 0,0 0-32 0,0 1-39 15,0 1-24-15,0 0-20 0,0 0-6 0,0 0 0 16,0 0-2-16,0 0 1 0,-14 0-3 0,14 18-3 16,0-18 0-16,0 15 5 0,-13-15 0 0,13 18 0 15,0-18 0-15,0 20-2 0,0-10-3 16,0-1 1-16,0 0 1 0,0-1-1 0,0-1 0 16,0-1-2-16,0 0 1 0,0-2-1 0,0 0 5 15,0-1 4-15,0-1 0 0,0-1 31 0,0 0 34 16,0-1 39-16,0 0 28 0,0 0 6 0,0 0 7 15,14 0 12-15,-14 0 17 0,0 0 12 0,13 0 1 16,-13-15-29-16,6 15-32 0,-6 0-45 0,11 0-40 16,-11-14-21-16,3 14-11 0,-1 0-4 0,-2 0-6 15,3 0-4-15,-3-6-1 0,1 6-12 0,-1 0 3 16,0 0-4-16,0 0-8 0,0 0 11 0,0 0 8 16,0 0-1-16,2 0 8 0,-1 16 1 15,1-16-6-15,-1 16-1 0,4-16-17 0,1 21-30 16,-1-9-22-16,0 0-16 0,2-1 18 0,-2 0 13 15,3-1 29-15,-2-2 15 0,2 0 0 0,-2-1 24 16,-3-3-8-16,3 1 7 0,-1-3 5 0,-2-2 19 16,2 0 46-16,1 0 26 0,-1 0 20 0,-1 0 1 15,4-18-21-15,-2 18-15 0,3-18-7 0,-4 18-6 16,3-24-21-16,-2 9-16 0,-3 1-11 0,5-2-21 16,-3 1-9-16,-4 0 2 0,2 1-7 0,2 0-33 15,-2 1-62-15,-1 3-99 0,-1 2-157 0,-1 0-128 16,2 2-67-16,-2 2-68 0,3 2-42 0,-3 2-54 15,0 0-240-15,6 0 4 0,-3 0 204 0</inkml:trace>
  <inkml:trace contextRef="#ctx0" brushRef="#br0" timeOffset="92921.48">8765 8167 3887 0,'0'-2'57'0,"0"-3"39"0,17 5 36 0,-17-2 49 15,0 1-8-15,14-3 9 0,-14 4 8 0,0 0-26 16,0 0-30-16,0-2-39 0,0 2-47 0,0 0-28 16,0-1-20-16,0 1-8 0,0 0-3 15,0 0-1-15,0 0 4 0,0 0-4 0,0 0 1 16,0 0 7-16,0 0-6 0,0 0-22 0,0 0-10 16,0 20-21-16,0-20-17 0,0 18 22 0,0-5-5 15,0 1 2-15,0 0 13 0,0 2 0 0,0 0 20 16,0 1 16-16,0-2 4 0,0-1 7 0,0-3-1 15,17-3 3-15,-17-1 8 0,0-2 45 0,0-3 46 16,14 0 46-16,-14-2 47 0,0 0-43 0,0 0-38 16,0 0-8-16,6-21-9 0,-6 21 40 0,9-22 36 15,-7 9-8-15,1-2-38 0,3-1-32 0,-3-1-25 16,1 1-3-16,-3-1 22 0,2 2 12 0,3-1-9 16,-3 4-25-16,-1 1-22 0,0 3-28 15,1 3-12-15,-3 0-8 0,3 3-13 0,-3 2-3 0,0 0-14 16,0 0-57-16,0 0-57 0,0 0-18 15,0 0 12-15,1 22 60 0,-1-22 45 0,2 29-43 16,1-10-34-16,-1 1-34 0,1 1-5 0,3 3 49 16,0-2 21-16,-3-3 17 0,3-3 22 0,1-3 15 15,-4 0 17-15,1-6 24 0,-1 0 6 0,1-4 20 16,-1-3 17-16,3 0 16 0,-1 0 25 0,1 0 6 16,5 0 14-16,-1-18-8 0,-2 18-14 0,5-20-23 15,1 7-36-15,-5-1-8 0,-1 0-18 0,4 0-9 16,-6 0-42-16,2 2-84 0,-3-1-93 0,3 3-89 15,-1 0-72-15,-4 3-90 0,5 1-74 16,-3 3-102-16,-1 3-196 0,7 0 14 0,-1 0 171 0</inkml:trace>
  <inkml:trace contextRef="#ctx0" brushRef="#br0" timeOffset="96255.38">8827 10213 2990 0,'3'-4'16'0,"-1"0"2"16,2 0-1-16,-2 3 0 0,-1-1-22 0,-1 0-3 15,0 2-2-15,0 0-1 0,0 0 6 0,0 0 1 16,0 0 9-16,0 0 0 0,0 18 1 0,-17-18 1 16,17 19-5-16,0-19 0 0,-17 21-3 0,17-8-5 15,-11-4 2-15,11 3-2 0,-12-2 2 0,12 0 2 16,-6-1-4-16,6 0 2 0,-8 0-1 0,8-2 4 16,0-1-3-16,0-2 2 0,0 0 9 15,0 0 44-15,0-2 54 0,0-2 48 0,0 2 42 0,0-2-13 16,0 0-17-16,15 0-24 0,-15 0-28 15,14 0-8-15,-14 0-8 0,16 0-6 0,-16 0 2 16,12-14-6-16,-5 14 0 0,-7 0 15 0,12 0-4 16,-9-12-7-16,-3 12-12 0,5 0-36 0,-2-5-22 15,-2 5-17-15,-1 0-14 0,0 0-3 0,0 0-4 16,2 0-11-16,-2 0-43 0,0 0-10 0,0 0 11 16,0 0 16-16,0 15 44 0,0-15 13 0,0 22-11 15,0-8-15-15,19 0-7 0,-19 3-6 0,14-1 6 16,-14-2 8-16,18-1 13 0,-18-2 5 0,16-2 3 15,-16-2 11-15,15-2-1 0,-7-2-1 16,-2-1 15-16,4-2 26 0,-4 0 11 0,5 0 16 16,-4 0 4-16,3-19-15 0,1 19 15 0,-2-21 6 15,2 7-10-15,-2 1-9 0,-1-4-23 0,1 1-22 16,-3 0-8-16,4 1-7 0,-6-1-28 0,1 3-61 16,1 1-60-16,-1 3-91 0,-5 0-102 0,3 3-109 15,-2 4-148-15,4 2-103 0,0 0-180 0,4 0 61 16,-1 0 205-16</inkml:trace>
  <inkml:trace contextRef="#ctx0" brushRef="#br0" timeOffset="98880.34">9049 10543 2156 0,'0'-1'40'0,"0"-1"21"16,0 2 23-16,0 0 31 0,11 0-11 0,-11 0 6 15,0 0 4-15,0 0-4 0,0 0-10 0,0 0-8 16,0-1-12-16,0 1-9 0,0-1-5 0,0 0-7 16,0 1 0-16,0-1 4 0,0 0 1 0,0 1 10 15,0 0 5-15,0 0 4 0,0 0 2 0,0 0-5 16,0 0-3-16,0 0-3 0,0 0-7 15,0 0 1-15,0 0-9 0,0 0-7 0,0 0 0 16,0 0-10-16,0 0 3 0,0 0-8 0,0 0-7 16,0 0-2-16,0 0-10 0,0 0-3 0,0 0-5 15,0 0-8-15,0 0-4 0,0 0 2 0,11 0-1 16,-11 10 3-16,0-10 10 0,4 0 54 0,1 9 17 16,3-3 8-16,-2 3-12 0,5 1-46 0,1 4-20 15,2 0 5-15,0 2 4 0,2 2 6 0,2 1 17 16,-2 2 5-16,2 1 12 0,-1 2-12 15,2 1-14-15,1 4-7 0,0 2-18 0,1 2 16 16,-1 1 21-16,0 3 35 0,-1 4 20 0,-1 1-1 16,4 2 12-16,0 1 0 0,-4 1 0 0,6 2 11 15,-6 0-7-15,7 2-20 0,-3-1 1 0,3 3-8 16,-2 1-12-16,0 2 13 0,-3 4-14 0,5 2-7 16,-1 1-6-16,-3 4-26 0,-1-2 1 0,-1-3-5 15,-3-1 11-15,-1-4 7 0,1-6-4 0,-5-7-4 16,-4-4-13-16,-1-7-6 0,-4-4 0 0,0-3-2 15,-1-3-3-15,-1-3-5 0,0-2-3 0,0-1 1 16,0-2 0-16,0-2-3 0,0 0 1 16,0-2 0-16,-17 2-1 0,17-3-6 0,0-1-3 0,0 0-3 15,0-2-1-15,-12 1 4 0,12-2 2 16,0-1-2-16,-5-1-75 0,5-2-63 0,-6 0-94 16,6-1-120-16,-2 0-85 0,1 0-78 0,-1 0-75 15,1 0-110-15,-3-16-85 0,-3 16-292 0,2-32 11 16,-6 8 230-16</inkml:trace>
  <inkml:trace contextRef="#ctx0" brushRef="#br0" timeOffset="99579.99">9089 10555 2835 0,'0'0'42'0,"0"0"29"0,0 0 30 16,0 0 25-16,0 0-19 0,0 0-13 0,0 0-26 16,0 0-22-16,0 0-23 0,0 0 6 0,0 0 35 15,0 0 2-15,0 15 6 0,0-15-22 0,0 13-33 16,0-13-6-16,0 20-4 0,0-10 0 16,0 1-6-16,0 1 4 0,0 0 3 0,0-2-2 15,0 2-1-15,-11 0-1 0,11 0-3 0,-4-2 3 16,4 1 4-16,-10 0 10 0,7-2 16 0,2 0 4 15,-1-2 6-15,1-2 15 0,1 0 15 0,-2-3 27 16,2 0 34-16,0-2 30 0,0 0 31 0,0 0 45 16,0 0 42-16,0 0 0 0,0 0-59 0,0 0-86 15,0-17-80-15,0 17-52 0,0-20 16 0,0 10 37 16,0-3 10-16,20 0 26 0,-20-1 13 0,0 3-1 16,0-1 11-16,14 1 2 0,-14 1-5 15,0 0 0-15,13 3-3 0,-13-1-12 0,7 2-14 16,0 2-21-16,-3-1-24 0,-1 3-24 0,4 0-17 15,-1 1-12-15,-2 1-4 0,6 0 1 0,-4 0-1 16,6 0-27-16,1 0-71 0,-1 22-78 0,2-22-117 16,0 22-131-16,2-8-68 0,-1-1-48 0,-2 4-44 15,2 0-39-15,1 3-103 0,-1-2-325 0,4-2 166 16</inkml:trace>
  <inkml:trace contextRef="#ctx0" brushRef="#br0" timeOffset="101748.86">8279 11856 3551 0,'0'-11'51'0,"19"-2"44"16,-19 4 47-16,7 0 45 0,-7-1-20 0,0 1-22 16,8 3-41-16,-8 2-41 0,0 3-29 0,0-2-25 15,0 2-9-15,0 0-5 0,0 0 0 0,0 0-4 16,0 1-24-16,-25 0-17 0,25 0-28 0,-29 0-17 15,13 0 4-15,-1 0 2 0,-3 0 3 0,-2 15 2 16,4-15 2-16,2 14 0 0,-1-14 0 0,3 15 12 16,0-15 19-16,5 18 19 0,0-9 17 0,2 0 6 15,1-1 3-15,5 0 3 0,1 1 1 0,0-2 4 16,0 0-4-16,0 0-2 0,0-2 4 16,0-1 4-16,0 0 20 0,15 1 9 0,-15-3 7 15,0 0 10-15,16-1-4 0,-16-1 2 0,15 0-2 16,-15 0-5-16,14 0-7 0,-8 0-8 0,5-18-1 15,-3 18 6-15,-2-14-4 0,-1 14 2 0,3-16-1 16,-4 16-2-16,1-19 2 0,0 11 0 0,-2-2 10 16,0 3-11-16,-2-1-4 0,-1 0-3 0,0 4-13 15,2-1 1-15,-2 2-8 0,0 1-3 0,0 0-5 16,0 2-8-16,0 0-3 0,0 0-3 0,0 0 6 16,0 0 2-16,0 22 12 0,0-22 3 0,0 32 1 15,0-11 2-15,0 5-17 0,0 3-29 16,0 2-27-16,0 2-29 0,0-1-13 0,25-2-7 15,-25 0-5-15,17-1 15 0,-17-4 7 0,18 0 2 16,-18-2-4-16,22-4-24 0,-14-4-21 0,0-1 3 16,-1-5 11-16,-4-3 0 0,5-3-2 0,-5-3-15 15,5 0-24-15,-5 0-8 0,2-25-1 0,0 25 2 16,4-32 33-16,-5 11 47 0,4-2 50 0,-2-2 62 16,7-2 60-16,-7-3 53 0,5-2 49 0,1 1 55 15,-1-2 19-15,0 0 14 0,2 0-6 0,0-1-14 16,0 1-16-16,-4 3-12 0,2 0-3 0,-2 7-19 15,-2 2 3-15,2 3-19 0,-3 3-41 16,-3 5-46-16,2 4-51 0,-4 2-39 0,3 4-20 0,-3 0 0 16,-1 0 5-16,0 0 10 0,0 20 12 15,0-2 0-15,0 5 1 0,0 4-52 0,0 7-29 16,0 5-44-16,-15 5-52 0,15-1-5 0,0 0-28 16,0-1-13-16,0-1-13 0,0-2-27 0,0-4-58 15,15-3-119-15,-15-4-198 0,0-4 79 0</inkml:trace>
  <inkml:trace contextRef="#ctx0" brushRef="#br0" timeOffset="102040.84">8363 11839 3197 0,'0'-4'-1'0,"0"-2"-1"0,14 3 1 16,-14 0-2-16,0 1-2 0,0 2 3 0,0 0 0 15,0 0-1-15,0 0 4 0,-19 0-1 0,19 0-1 16,-23 0-10-16,23 14-33 0,-30-14-33 0,15 0-20 16,-1 17-14-16,4-17 18 0,3 11 25 0,-2-11 16 15,1 12 25-15,10-12 11 0,-9 10 7 0,9-10 3 16,0 7 5-16,0-4 23 0,0 1 21 0,0-1 25 16,19 0 20-16,-19-1-1 0,21 1-6 15,-21-1-14-15,28 1-15 0,-12-3-20 0,-1 0-15 0,-1 0-5 16,0 0-11-16,0 0-35 0,0 0-54 15,-1 0-77-15,-5 0-98 0,4 0-104 0,-1 0-135 16,0 0-120-16,1 0 103 0</inkml:trace>
  <inkml:trace contextRef="#ctx0" brushRef="#br0" timeOffset="102347.9">8672 11899 3874 0,'6'0'49'0,"-1"0"52"0,-1 0 57 15,-1-17 65-15,-1 17 27 0,-1 0 26 16,1 0 34-16,1-12 26 0,-3 12-10 0,0 0-30 0,0 0-58 16,0 0-73-16,0-7-56 0,0 7-50 15,0 0-33-15,0 0-24 0,0 0-14 0,0 0-2 16,0 0-6-16,0 0-7 0,0 0 3 0,0 0-2 16,0 0 13-16,0 18 14 0,0-18 3 0,0 24 4 15,0-10-3-15,0 5-3 0,-14 2-1 0,14 3 5 16,0 2-5-16,0 0 1 0,-14 2-1 0,14-2 2 15,0-1 1-15,-11 2-1 0,11 0 3 0,-11-2-3 16,5 0-66-16,0-2-21 0,-2-2-52 0,0 0-87 16,1-2-33-16,2-2-80 0,-1-2-39 15,0 0-13-15,-1-3-2 0,0-1-25 0,0-2-24 0,-2-1-16 16,3-4-66-16,-3-2-203 0,-2-2-5 16,1 0 116-16</inkml:trace>
  <inkml:trace contextRef="#ctx0" brushRef="#br0" timeOffset="102488.59">8627 11648 3519 0,'11'-12'10'0,"-4"2"0"15,3 3 0-15,-7 3-4 0,1-2-18 0,-4 3-50 16,2 2-75-16,-2-1-77 0,0 2-46 0,0 0-21 16,0 0-38-16,0 21-104 0,0-21-195 0,0 20 70 15</inkml:trace>
  <inkml:trace contextRef="#ctx0" brushRef="#br0" timeOffset="102887.9">8714 11780 3073 0,'10'-25'40'0,"1"10"14"0,0 4 33 0,-11 11 26 16,11-18-14-16,-3 18-3 0,-8-12-28 0,3 12-32 15,-3 0-24-15,0 0-16 0,0 0-14 0,0 0-14 16,0 0-17-16,0 0 4 0,0 0 11 15,0 0 19-15,0 0 14 0,0 0 3 0,-16 18-7 0,16-18-1 16,0 20 2-16,-10-6-5 0,10 2 2 0,0 1-23 16,-10-3-3-16,10 3-9 0,0 0 2 15,0-3 15-15,0-1 6 0,0 0 11 0,0-2 4 16,0-4 7-16,19 0 3 0,-19-2 1 0,15-2 12 16,-15-3 25-16,17 0 12 0,-17 0 21 0,22 0-3 15,-11 0 0-15,0-26 19 0,0 26 13 0,-2-21 17 16,2 8 2-16,-2-3-11 0,-1-1-5 0,0-1-1 15,-2 1-4-15,-1 0-10 0,1 2-17 0,-3 1-11 16,0 2-13-16,-3 3-9 0,0 3-12 0,2 1-29 16,-1 3-19-16,-1 2-10 0,0 0-5 15,0 0 15-15,0 0 13 0,0 20 2 0,0-20 7 0,0 31-3 16,0-7-25-16,0 2-26 0,-18 6-36 16,18 3-42-16,0 1-41 0,-14 0-47 0,14 1-59 15,0 0-55-15,0 0-37 0,-8-2-41 0,8-4-93 16,0-1-197-16,0-6 53 0,0-3 120 0</inkml:trace>
  <inkml:trace contextRef="#ctx0" brushRef="#br0" timeOffset="103311.9">9033 11760 3486 0,'14'-18'31'0,"-1"1"51"0,-4 6 49 15,-1 1 43-15,0 2-1 0,-4 2-30 16,-2 3-45-16,-1 2-48 0,1 1-37 0,-2 0-20 15,0 0-7-15,0 0 0 0,0 0 7 0,0 0 0 16,0 0 9-16,0 0 1 0,-20 21 2 0,20-21-3 16,-17 21-3-16,17-9 5 0,-21 4-4 0,21 0 0 15,-21 1 1-15,21-2-4 0,-14 1 3 0,14-2-1 16,-8-2-5-16,8-1 5 0,-6-3 0 0,6 0 3 16,0-2 5-16,0-3 43 0,0 0 42 0,0-3 49 15,0 1 42-15,0 0 2 0,0 2-10 0,23-1-21 16,-23 0-2-16,22 1 16 0,-10 2 9 0,4-2 20 15,-2 0-13-15,-2 0-42 0,-6-2-26 0,-6 0-41 16,13 1-24-16,-13-2-21 0,0 0-15 16,4 1-7-16,-4-1-9 0,0 0-6 0,0 0-8 15,0 2-3-15,0-1-2 0,0 0 3 0,0 2 17 16,0 2 5-16,0 5 4 0,0 1 7 0,0 2-9 16,0 5-5-16,-18 1-2 0,18 5-4 0,0 1 4 15,-16 0 3-15,16 2-3 0,-15 1-91 0,15 0-70 16,-16 1-85-16,10-1-114 0,-3 0 12 0,2-2-21 15,-2-3 6-15,-2-1 38 0,5-2-12 0,-5-4-13 16,5-4-5-16,-5-3 12 0,7-2 24 0,-3-4-64 16,4-3-146-16,2 0-92 0,1-18 69 15</inkml:trace>
  <inkml:trace contextRef="#ctx0" brushRef="#br0" timeOffset="103619.25">9201 11910 3432 0,'23'-35'53'0,"-4"1"64"16,-4 2 86-16,1 4 58 0,-1 3 8 0,-2 3 5 15,-1 5-18-15,-4 4-7 0,0 3-36 0,-4 6-74 16,0 1-69-16,-3 3-57 0,1 0-39 0,-1 0-1 16,-1 0 10-16,0 0 7 0,0 19 25 0,0-2 2 15,0 6-4-15,0 5 2 0,0 6-11 0,0 4 3 16,-17 5-5-16,17-1-3 0,0 1 7 0,-9-1-5 16,9 0 1-16,-9-3 2 0,9 0-7 15,-13-3 10-15,13-2 1 0,-6-3-2 0,3-3 1 16,-3-5-14-16,4-4 3 0,1-2 0 0,1-4 8 15,-2-4 10-15,2-3-2 0,0-2 14 0,0-2 0 16,0-1 9-16,0-1-1 0,0 0-10 0,0 0-8 16,0 0-12-16,19 0-4 0,-19-17 0 0,21 17-53 15,-21 0-58-15,24-17-50 0,-10 17-73 0,-2-14-4 16,-3 14 4-16,2-15-10 0,2 7-27 0,-3-1-28 16,0 2-56-16,1-3-43 0,-4 3-48 0,3-1-147 15,-3-2-148-15,0-1 108 0</inkml:trace>
  <inkml:trace contextRef="#ctx0" brushRef="#br0" timeOffset="103882.96">9224 12016 3662 0,'0'0'62'0,"0"0"61"0,20 0 69 16,-20 0 70-16,0 0 12 0,14 0 30 0,-14 0 25 15,0 0 24-15,0 0-42 0,11 0-58 0,-11 0-61 16,8 0-71-16,-8 0-10 0,14-16-18 0,-5 16-31 15,1-13-17-15,2 5-20 0,2 1-15 0,-2-1-1 16,2 1-7-16,-3 2 0 0,0-1 0 0,2 2 0 16,-6 1 1-16,1 0-5 0,-5 2 2 15,0 1-1-15,-1 0-4 0,1 0 0 0,-3 0 1 16,0 0-35-16,0 0-75 0,0 0-98 0,0 0-131 16,0 0-86-16,0 0-33 0,0 0-23 0,0 0-28 15,0 0-17-15,0 0 4 0,0 13-60 0,0-13-191 16,0 12 74-16,0-12 109 0</inkml:trace>
  <inkml:trace contextRef="#ctx0" brushRef="#br0" timeOffset="203038.14">5915 7846 2142 0,'0'0'6'0,"-2"0"7"0,2 0 15 0,0-16 15 16,0 16 5-16,0 0 9 0,0 0 8 0,0 0 10 16,0 0 9-16,0 0 10 0,0 0-2 0,0 0-11 15,0 0-3-15,0 0-17 0,0 0-9 0,0 0-7 16,0 0-6-16,0 0-3 0,0 0-4 0,0 0-3 16,0 0-7-16,0 0-6 0,0 0-4 0,0 0 0 15,0 0-2-15,0 0-2 0,0 0 3 0,14 0 3 16,-14 0 9-16,0 0 11 0,0 0 13 0,0 0 3 15,0 0-4-15,8 0-3 0,0 0-6 0,-2 0 0 16,7 0 1-16,2 0 11 0,2 9 5 16,8-9 5-16,1 6-1 0,1-2-9 0,5 0 3 15,6 0-4-15,-3 1-4 0,4-2 1 0,1 1-14 16,4-1-1-16,2 0 0 0,1-1 3 0,3 2 2 16,1 0-4-16,2-1-5 0,4 0-13 0,2 0-3 15,3 1-2-15,3-3 23 0,1 2 30 0,5 0 3 16,0 0 5-16,4-2-22 0,1 2-24 0,-2 0-8 15,-1-3-2-15,-3 2-8 0,0-1 4 0,-3 0-3 16,6-1-2-16,-3 3 0 0,6-2-4 0,6 1 1 16,2 1-1-16,6-2 5 0,5 2 1 0,1 0-4 15,3-1 1-15,-1 0 1 0,-3 2-2 16,-1-2 3-16,-1 2 0 0,4 0-5 0,-3 2-4 16,1 0 6-16,3 2-5 0,4-1 9 0,1 1 2 15,-2 1-4-15,1-1 1 0,-4 2-9 0,-2-3 4 16,-3 1 8-16,-1-1 1 0,-4-1 14 0,2-1 3 15,2 0 2-15,-4-2 12 0,2-1-2 0,2 0 11 16,-4-2-7-16,-1 2-9 0,-1-1-13 0,1-1-16 16,-5 3-1-16,5 0-1 0,-3-1 3 0,4 3 4 15,5 0-3-15,2-1 3 0,3 2-1 0,-4 0 0 16,0 0-3-16,-1-1-8 0,-2 0 7 0,1-2-5 16,-5 1 5-16,3 0 4 0,0-3-11 0,0 1 4 15,3 0-1-15,0-2-5 0,-4 1 8 16,-2 0-4-16,1-1-3 0,-1 0 11 0,-3 0-7 15,3 0 4-15,-2 0 3 0,4 0-10 0,4 0 7 16,0 2-4-16,2-1 1 0,-4 0 3 0,1 1-6 16,-1 0-1-16,-2 0 0 0,-4 1 0 0,2 0 8 15,-3 0-7-15,3 0 2 0,-2-1 0 0,2 0 0 16,3 1 7-16,-1-2-3 0,-4 0 0 0,2 2-4 16,-8-3 0-16,0 2-7 0,0-2 7 0,-4 1 0 15,-1-1-3-15,-1 2 7 0,2-2-14 0,-2 0 7 16,3 0 14-16,0 0-8 0,2 0 7 0,-1 0-7 15,-2 0-10-15,-1 0 0 0,-6 0 7 0,4 0-3 16,-5 0 2-16,1 0 8 0,-3 0-7 0,-1 0-2 16,4 0 2-16,0 0-3 0,-1 0-1 15,4 0 13-15,-5 0-10 0,4 0 0 0,-2 0 5 16,-5 0-12-16,0 0 5 0,-1 0 6 0,-3-12-4 16,-5 12 3-16,0 0-3 0,-1-10-3 0,-3 10 4 15,-1-8-1-15,1 8-1 0,-2-10-3 0,-1 4 2 16,2-2 1-16,-4 3 6 0,-1-3 1 0,-2-1-6 15,0 2 7-15,-5 1-7 0,2 0 4 0,-8 1-3 16,0 1-6-16,1-2 8 0,-4 2-10 0,2 1 3 16,-5-1 4-16,1-2 0 0,-4 2 10 0,3-2-4 15,-7 1-3-15,4-1-8 0,-5 1-2 0,0 0 2 16,2 0 1-16,-4 1 6 0,1 1 7 16,1-1-6-16,-6 1 5 0,-2 1-6 0,2-1-3 15,-6 1 2-15,-1 1 0 0,-2 0 4 0,1 0-5 16,-3 1 3-16,0 0-3 0,0-1-2 0,0 1 3 15,0 0 7-15,0 0 5 0,0 0 16 0,0 0 3 16,0-1-3-16,0 0-7 0,0 1-13 0,0 0 7 16,0 0 1-16,0 0 12 0,0 0 6 0,0 0-9 15,0 0-5-15,0 0-3 0,0 0-12 0,0 0 8 16,0 0-1-16,0 0-8 0,0 0 4 0,0 0-8 16,0 0-5-16,0 0 1 0,0 0-4 0,0 0-1 15,0 0 5-15,0 0-1 0,0 0 5 16,0 0 37-16,0 17 14 0,0-17 0 0,-19 18 0 15,19-18-24-15,0 24-13 0,-18-5 5 0,18 2 0 16,-14 3-14-16,14 4 4 0,-17 2 5 0,7 6 4 16,1 5 9-16,1 2 8 0,-1 4 3 0,4 1-1 15,-4 3-12-15,4 2-3 0,2 0 0 0,-5 2-3 16,4 2 3-16,1 2 3 0,-2-1 32 0,-3 7 20 16,2 4 10-16,-2 5-16 0,1 2-36 0,-3 5-14 15,-2 1-10-15,3 1 8 0,-2 0-9 0,0-3-4 16,-3-2 5-16,-2-3 9 0,5-2 8 15,-1 2 1-15,-2 0 1 0,3 2-10 0,-3-1-1 0,3 1-3 16,0-3-12-16,-3-2 3 0,1-3-2 16,-1-7-5-16,0-7 13 0,-2-3-10 0,2-7 5 15,2-5-3-15,1-4-1 0,0-3-2 0,0-5-3 16,6-4 3-16,-5-3-4 0,5-3 2 0,3-5 2 16,-1-2 2-16,3-5 0 0,0-2 6 0,0-1-5 15,0-3 6-15,0 0-21 0,0 0-78 0,0 0-76 16,0 0-123-16,0 0-94 0,0 0-22 0,0 0-57 15,-3 0-67-15,3 0-81 0,0 0-167 0,0-17-273 16,0 17 184-16</inkml:trace>
  <inkml:trace contextRef="#ctx0" brushRef="#br0" timeOffset="204705.74">6123 7896 2591 0,'0'-7'16'0,"0"0"15"0,0 0 16 0,15 4 18 16,-15-1 1-16,0-2-9 0,0 4-10 0,0-1-14 15,0 2-11-15,8 0-4 0,-8 1 5 16,0 0 0-16,0 0 2 0,0 0-3 0,0 0-15 15,0 0-1-15,0 0-7 0,0 0 24 0,0 0 24 16,0 0-1-16,0 0 0 0,-20 16-20 0,20-16-24 16,-15 14 0-16,15-14 3 0,-22 21 21 0,14-8 30 15,8 5 11-15,-17 2 10 0,8 1-9 0,2 4-14 16,-2 5-4-16,3 4 8 0,-2 4-2 0,3 4-8 16,1 2-6-16,-2 3-1 0,4 3 1 0,-1 0 20 15,1 1 21-15,1 0-11 0,-1-1-5 0,2-1-18 16,0 1-17-16,0-1 0 0,0 2-4 0,0-1-9 15,0 0 15-15,0 4-3 0,0 0 3 0,0 5 9 16,0 1-21-16,0 3 2 0,0 2-5 0,0 0-6 16,-15 1 7-16,15 0-7 0,0-2 1 15,-20-4-6-15,20 0 1 0,-16-2 0 0,16-2-6 16,-11-1 9-16,11 0-6 0,-12 1 0 0,12 0 3 16,-11 1-6-16,6 0 0 0,2 0-7 0,-1 0-3 15,2-1 3-15,0-1 0 0,2-4 5 0,0-3 3 16,0-3-4-16,0-3 0 0,0-2 11 0,0-3-7 15,0 0 5-15,0-4-1 0,0 0-4 0,0-1 4 16,0-1-7-16,0-2 1 0,13 0 2 0,-13-2-4 16,0-1 5-16,0-1-1 0,0 1-3 0,0-2 4 15,0 0-3-15,0 0 2 0,0-1-4 16,0 0 1-16,0-1 2 0,0 0-6 0,0-3 8 16,0-1-6-16,0 0-1 0,0 0 4 0,0-2-5 15,-13-1 4-15,13 2 2 0,0-3-8 0,0 1-2 16,-14-1 2-16,14 1 0 0,0 0 11 0,-6-1-5 15,6 0 0-15,-8-1-2 0,8 1-2 0,-3 0 4 16,0-2 1-16,0 2 1 0,2-2 0 0,-2 1-3 16,1-2-1-16,-1 0 1 0,1-1 3 0,1 0 1 15,1 1 1-15,-3-2 3 0,3 2-2 0,-2-3 14 16,2 1 5-16,-3 1-5 0,1-3-2 0,2 2-13 16,0-2-7-16,0-2 5 0,-1 1-3 0,1-2 2 15,0-1 2-15,0 1-4 0,0-2 8 0,0 1 0 16,0-1 0-16,0 1-1 0,0 0-4 15,0 0 4-15,-2 0-7 0,2 0 2 0,0 1-2 16,-1-2-4-16,1 1 4 0,-2 2 6 0,1-1 0 16,-1 1-4-16,2-2 0 0,-1 3-6 0,-3-2 1 15,4 1 3-15,-1-1 0 0,-1 0 1 0,1-2-1 16,1 1-3-16,-2 0 4 0,1-1 5 0,1-1-1 16,0 0 7-16,-2-1-7 0,2 0-3 0,0 0 1 15,0 0 1-15,0 0 6 0,0 0 29 0,0 0 25 16,0 0 12-16,0 0 8 0,0 0-21 0,0 0-15 15,0 0-3-15,0 0-9 0,0 0-10 0,0 0-11 16,0 0-8-16,0 0-2 0,0 0 2 0,0 0 5 16,0 0-5-16,0 0 1 0,0 0-1 15,0 0-3-15,0 0 8 0,0 0-16 0,19 0 8 16,-19 0-4-16,17 0-8 0,-5 0 20 0,2 0-16 16,6 0 8-16,-1 0-8 0,6 0 0 0,-3 0 8 15,6 0-4-15,3 0 4 0,-2 0 0 0,5 0-8 16,3 0 0-16,1 0 0 0,5 0-7 0,4 0 15 15,2-13-8-15,12 13 8 0,4 0 3 0,8 0-19 16,6 0 12-16,11 0 0 0,5 0-4 0,11 0 11 16,2 0-11-16,9 0 0 0,1 0-4 0,4 0 0 15,2 0 12-15,1 0-8 0,2 14 7 16,-6-14 1-16,-2 0 8 0,-4 0 66 0,-3 0 8 16,-6 0 0-16,-9 0-12 0,-3 0-62 0,-6 0-3 15,-7 0-2-15,-5 0 1 0,-6-14 8 0,-5 14-4 16,-6 0 5-16,-3 0-1 0,0 0-8 0,-7 0 0 15,-2 0-8-15,-7 0-2 0,-4 14 2 0,-8-14-9 16,-5 0-117-16,-3 0-53 0,-6 11-81 0,-6-11-84 16,-3 0 16-16,-1 0-77 0,-4 0-53 0,0 0-31 15,0 8-69-15,0-8-231 0,0 5 3 0,-20-5 123 16</inkml:trace>
  <inkml:trace contextRef="#ctx0" brushRef="#br0" timeOffset="205961.45">10014 11452 1902 0,'-12'0'37'0,"4"0"15"0,-1 0 25 0,4 0 36 15,-1 0-1-15,3 0 21 0,1 0-1 0,2 0-14 16,0 0-17-16,0 0-24 0,0 0-12 0,0 0-10 16,0 0-11-16,0 0 2 0,0 0-2 0,0 0 7 15,0 0 11-15,0 0 5 0,0 0 9 16,0 0 7-16,0 0-6 0,0 0-6 0,0 0-15 0,0 0-19 15,17 0-11-15,-17 0-8 0,27 0 3 16,-10 14 15-16,5-14 16 0,6 0 10 0,4 0 4 16,9 10-14-16,0-10-13 0,6 0-8 0,3 7-9 15,4-7-2-15,7 5-7 0,7-2-8 0,2 1 1 16,6-1-4-16,8 3 34 0,-1-1 27 0,7 1 12 16,0-1 0-16,-1 1-27 0,-1 0-23 0,1-2-12 15,-4 1-1-15,-2 0-5 0,-4 0 0 0,-5-1 9 16,-1 0 17-16,-5 0 18 0,-5 0 14 15,-6 0 0-15,-7-2-5 0,-8 1-16 0,-7-2-16 0,-5-1-11 16,-10 1-12-16,-5-1-7 0,-5 0-31 16,-4 0-56-16,-4 0-72 0,1 0-79 0,-3 0-91 15,0 0-68-15,0 0-48 0,0 0-106 0,0 0-245 16,-24 0 61-16,24 0 117 0</inkml:trace>
  <inkml:trace contextRef="#ctx0" brushRef="#br0" timeOffset="209125.51">17420 10605 1169 0,'0'-1'41'16,"0"0"31"-16,0-1-1 0,0 1 4 0,0-1-26 15,0-2-14-15,0 3 23 0,0-3 9 0,0 2 0 16,0-1-4-16,0 0-13 0,0 1-5 0,0 0-9 15,0 1 7-15,0-2 4 0,0 2 8 0,-9 0 12 16,9 1 0-16,0-1 6 0,0 1 3 16,0 0 3-16,0 0 1 0,0 0 3 0,0 0-1 15,0 0 4-15,0 0-1 0,0 0 2 0,0 0 3 16,0 0-5-16,0 0 6 0,0 0-6 0,0 0 2 16,0 0 2-16,0 0 2 0,0 0 6 0,0 0 3 15,0 0-4-15,0 0-2 0,0 0-8 0,0 0-2 16,0 0-6-16,0 0-6 0,0 0-4 0,0 0-14 15,0 0-4-15,0 0-6 0,0 0 4 0,0 0-10 16,0 0-5-16,0 0-8 0,0 0-15 0,0 0-9 16,0 0 4-16,0 0-10 0,0 0-4 15,0 0 6-15,0 0-5 0,0 0 36 0,0 0 27 0,0 20 4 16,0-20-8-16,0 26-24 0,-13-8-23 16,13 3-1-16,-17 5 13 0,17 1-2 0,-17 2 4 15,5 5-2-15,2 4 2 0,3 4-4 0,-3 3 1 16,6 2 0-16,-6 1-5 0,6 3 1 0,1 1-1 15,-4-4 1-15,3-2 1 0,2-3 3 0,-2-1 7 16,-1-5-8-16,2-1 1 0,0-5-7 0,0-3-10 16,-1-3 9-16,0-4-6 0,4-5 0 0,-5-2 2 15,5-4-7-15,-3-2 8 0,3-3-3 0,-1-2 3 16,1-1 8-16,0-1 21 0,0-1 54 0,0 0 38 16,0 0 31-16,0 0 22 0,0 0-13 15,0 0-14-15,0 0-19 0,0 0-32 0,0 0-29 16,0 0-17-16,0 0-13 0,0 0-13 0,0 0-13 15,0 0-1-15,0 0-13 0,0 0 3 0,0 0-1 16,0 0-3-16,0 0 3 0,0 0-6 0,0 0 7 16,0 0-11-16,0 0 7 0,0 0 3 0,0 0-3 15,0 0 4-15,0 0-7 0,0 0-1 0,0 0-5 16,0 0 1-16,0 0 0 0,0 0-6 0,0 0 9 16,0 0 1-16,0 0 0 0,-22 0 13 0,8-19-9 15,-5 19-3-15,-4-14 0 0,-11 14-7 0,-2-19 13 16,-6 7-8-16,-6 0-4 0,1-1-22 0,-1 2-26 15,0 0 0-15,0 2 0 0,0-2 27 16,-3 3 14-16,3 0 4 0,1 2 12 0,0 0-4 16,6 3 0-16,-8 0 8 0,8 0-4 0,0 1-4 15,7 2 4-15,3-2 0 0,2 2-4 0,2-1 1 16,8 1 3-16,1-1 0 0,4 1 7 0,1 0 1 16,6 0-4-16,-1 0 8 0,5 0-8 0,-2-2 0 15,5 2 7-15,-4 0-7 0,4-1 0 0,0 1 7 16,0 0-7-16,0 0-3 0,0 0 3 0,0 0-1 15,0 0-7-15,0 0 3 0,0 0 1 0,0 0-7 16,0 0 11-16,0 0-8 0,0 0 0 16,0 0 4-16,0 0 0 0,0 0 0 0,0 0-4 0,0 0-3 15,0 0-12-15,0 0-64 0,0 0-42 16,0 0-45-16,0 0-69 0,0 0-1 0,0 0-26 16,0 0-30-16,0 0-23 0,0 0-63 0,0 0-83 15,0 0-126-15,0 0-335 0,0 0 90 0,14 0 154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13:09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2466 4376 1473 0,'20'0'52'0,"-20"0"20"0,0 0 17 16,0-4 13-16,0 4-26 0,0 0 11 0,0 0 23 16,0 0 26-16,0 0 12 0,0 0 2 0,0 0-13 15,0 0-16-15,0 0-14 0,0 0-11 0,-17 0-7 16,17 0 2-16,-19 0 1 0,19 0 3 0,-12 0-3 16,12 0-5-16,-11 0-6 0,11 0-5 0,-9 0-3 15,9 0-6-15,0 0-7 0,0 0-8 0,0 0-6 16,0 0-1-16,0 0-2 0,0 0 0 15,0 0 5-15,0 0-2 0,0 0 7 0,0 0-3 16,0 0-7-16,12 0-7 0,-12 0-16 0,0 0-6 16,0 0-9-16,11 0-5 0,-11 0-2 0,6 0-1 15,7 0 2-15,-4 0-7 0,11 0 5 0,-1 0-4 16,7 0 3-16,5 0 6 0,6 0-2 0,7-13 0 16,6 13-1-16,6 0 0 0,2-11-2 0,8 11-2 15,2-9 4-15,3 9-5 0,5-6 5 0,2 6 1 16,-2-5 1-16,2 5-2 0,-4-6-2 0,1 3 2 15,-2 2-4-15,0-1 8 0,4 0-3 16,2 0 1-16,5-1-1 0,0 0-1 0,6 0 19 16,-1 1 15-16,-3-3 12 0,3 1 12 0,-8 0-7 15,-4 0-5-15,-4-1 7 0,-1 1 2 0,-10 0 4 16,-2 1 9-16,-5 0 6 0,-3 0 7 0,-4 1 8 16,-7-1-3-16,-5 2-9 0,-7-1-13 0,-6 0-14 15,-6 1-14-15,-3 0-14 0,-3 1-10 0,-6 0-8 16,0 0-6-16,-1-2-1 0,-2 2 1 0,-2 0-8 15,0 0 1-15,1 0-43 0,-1 0-64 0,0 0-85 16,0 0-92-16,0 0-76 0,0 0-31 0,0 0 11 16,0 0-7-16,0 0-11 0,0 17-104 0,0-17-183 15,20 14 44-15,-20-14 131 0</inkml:trace>
  <inkml:trace contextRef="#ctx0" brushRef="#br0" timeOffset="840.6">5528 4289 1763 0,'0'12'21'16,"0"-12"13"-16,0 0 23 0,0 0 33 0,0 0 2 15,0 0 14-15,0 0 0 0,0 0-7 0,0 0-4 16,0 0-7-16,0 0-2 0,0 0-2 0,0 0-3 15,0 0 0-15,0 0-7 0,0 0-7 0,0 0-2 16,0 0-3-16,0 0-8 0,0 0-4 0,0 0 3 16,0 0-3-16,0 0 6 0,0 11-5 0,0-11-8 15,0 0 2-15,0 0 4 0,0 0 10 16,0 0 5-16,0 0-2 0,0 0-11 0,0 0-5 16,0 0-1-16,0 0 8 0,0 0 11 0,18 0 8 15,-18 0-3-15,23 0-12 0,-6 0-10 0,5 19-6 16,7-19-3-16,7 0-8 0,7 14-2 0,7-14-9 15,6 9-10-15,6-9 3 0,9 7-4 0,4-7 0 16,-1 0 7-16,7 0-2 0,0 5 3 0,-1-5-5 16,-2 0-3-16,-2 0 6 0,-1 0 12 0,-6 0 28 15,3 0 15-15,-5 0 12 0,-2 0-11 0,-2 0-12 16,1 0-13-16,-3 0-2 0,-2 0 21 0,-5 0 1 16,3 0 23-16,-7 0 7 0,-2 0-10 0,0 0 7 15,-4-15 3-15,-5 15 2 0,-5 0 15 0,-5 0-6 16,-4-9-11-16,-2 9-6 0,-4 0-13 15,-4 0-21-15,-4-6-5 0,-1 6-17 0,-3 0-12 16,-2 0 1-16,1 0-4 0,-3 0 3 0,-3 0-2 16,0 0 14-16,0 0 6 0,0 0 4 0,0 0 9 15,0 0-8-15,0 0-8 0,0 0-5 0,0 0-9 16,0 0-6-16,0 0 2 0,0 0-9 0,0 0-3 16,0 0-3-16,0 0-6 0,0 0 1 0,0 0-3 15,0 0-21-15,0 0-25 0,0 0-49 0,0 0-75 16,0 0-86-16,0 0-109 0,0 0-78 0,0 0-69 15,0 0-83-15,0 0-96 0,0 0-221 16,-15 0-75-16,15 0 193 0</inkml:trace>
  <inkml:trace contextRef="#ctx0" brushRef="#br0" timeOffset="2158.77">8846 4359 1250 0,'0'0'25'0,"0"0"23"0,0 0 28 16,0 0 40-16,0 0 9 0,0 14 5 16,-10-14 0-16,10 0-17 0,0 0 3 0,-8 13 2 15,8-13-1-15,-6 0 8 0,5 12 1 0,-7-12 1 16,5 7 2-16,-6-7 5 0,4 5 0 0,0-2-6 15,-4 1-3-15,4-3-7 0,-4 1-13 0,4-1-13 16,-2-1-9-16,2 1-3 0,0-1-10 0,1 0 8 16,0 0 1-16,3 0-2 0,1 0 5 0,0 0-12 15,0 0-5-15,0 0-17 0,0 0-9 0,0 0 10 16,0 0-2-16,0 0 15 0,0 0 7 0,0 0-1 16,15 0-6-16,-15 0-18 0,0 0-14 0,16 0-20 15,-2 0-6-15,1 0 4 0,9 0-3 0,2 0 19 16,13 0 28-16,6 0 13 0,8 0 17 15,7 0-4-15,10-13-15 0,8 13-13 0,7 0-17 16,7-11-10-16,9 11-18 0,12-9-8 0,11 9 8 16,11-9 24-16,8 4 31 0,7 0 17 0,1 1 16 15,3-1-9-15,-1-1-8 0,-1 2-2 0,-4-2 7 16,-7 0 10-16,-6 0 13 0,-6 1 15 0,-8-1 1 16,-1 1-3-16,-9-1-16 0,-8 1-14 0,-7 0-18 15,-7-1-11-15,-10 2-13 0,0 0-22 0,-5 0-12 16,-5 0-11-16,-7 3-4 0,-3 0 7 0,-10 1-8 15,-4-2 5-15,-7 2-5 0,-12 0-3 0,-3 0 4 16,-7 0-11-16,-8 0-5 0,-2 0-16 16,-6 0-30-16,0 0-33 0,0 0-51 0,0 0-52 15,0 0-45-15,0 0-41 0,-16 0-25 0,16 0-33 16,0 0-23-16,-23 16-53 0,14-16-74 0,-7 13-77 16,1-13-178-16,-9 17-157 0,3-17 162 0</inkml:trace>
  <inkml:trace contextRef="#ctx0" brushRef="#br0" timeOffset="3130.06">1946 5072 1967 0,'0'0'4'0,"0"0"5"0,0 1 23 16,0-1 39-16,0 0 42 0,6 0 41 0,-6 2 30 16,0-2 5-16,0 1-6 0,0-1-14 0,0 0-30 15,5 0-20-15,-5 0-27 0,0 0-19 0,0 0-7 16,3 0-12-16,-3 0-1 0,0 0 0 0,3 0-3 16,-3 0 3-16,3 0 4 0,-1 0-4 0,2 0-2 15,4 0-7-15,4 0-14 0,2 0-5 0,7 0-3 16,8 0-3-16,7 0 5 0,10 0-2 15,10 0-6-15,6 0 4 0,10 0-2 0,8 0-2 16,9 0 3-16,7 0-8 0,5-14 11 0,6 14 10 16,10 0-1-16,-3-13 1 0,12 13 1 0,0-10 22 15,4 10 17-15,-1-10 25 0,6 10 17 0,-3-8 2 16,-3 4 7-16,-5 1 7 0,-4-1-13 0,-9 0-15 16,-11 0-13-16,-6 1 9 0,-13-1 37 0,-11 1 27 15,-11-2 37-15,-6 2-6 0,-14 0-34 0,-7-1-22 16,-4 1-43-16,-11 1-28 0,-3 0-22 0,-9 0-25 15,-1 0-11-15,-2 1-9 0,-2 0 1 0,0 1-31 16,0 0-53-16,0 0-93 0,0 0-135 0,0 0-123 16,0 0-83-16,0 0-86 0,0 0-61 15,0 0-36-15,0 0-166 0,0 0-40 0,0 16 197 16</inkml:trace>
  <inkml:trace contextRef="#ctx0" brushRef="#br0" timeOffset="6572.95">18306 5789 2012 0,'-3'0'32'0,"0"0"31"0,0 0 29 0,1 0 38 16,-1 0 3-16,3 0 5 0,-4 0-1 0,-1 0-8 16,2 10-15-16,1-10-3 0,2 0-1 0,-3 0-3 15,0 5 2-15,3-5-7 0,-4 0-3 0,0 4-7 16,4-4-1-16,-1 1-8 0,1-1 0 0,-2 1-4 16,2-1-6-16,0 0 0 0,-3 0-3 0,3 0 4 15,0 0 1-15,0 0 2 0,0 0 2 0,0 0 1 16,0 0 3-16,0 0 3 0,0 0 10 0,0 0-1 15,0 0 17-15,0 0 6 0,0 0-7 16,0 0-4-16,0 0-28 0,14 0-18 0,-14 0-18 0,10 0-19 16,-10 0 0-16,21 0-12 0,-5-14-4 15,1 14 0-15,3 0-12 0,3 0 4 0,2-10 0 16,5 10 0-16,2 0 4 0,1 0-8 0,4 0 4 16,0 0 0-16,-3 0 4 0,5 0 16 0,-8 19 1 15,2-19 5-15,-2 13 7 0,-5-13-16 0,5 14-1 16,-6-14 0-16,0 15 8 0,0-15 24 0,0 14 18 15,0-8 14-15,-5 0-14 0,-2-1-8 0,-4 0-12 16,0-2-22-16,0 1 1 0,-7-2-1 0,3 0-10 16,-3 0 4-16,-3 0-4 0,1-1-11 0,-2 0 6 15,-3 0-3-15,5 0-3 0,-2 0-1 0,-2 0-1 16,1 0 3-16,-2-1-7 0,3 1 3 16,2-1-18-16,-5 0-55 0,0 1-81 0,0-1-110 15,0 0-105-15,0 0-64 0,0 0-42 0,0 0-38 16,0 0-27-16,0 0-20 0,0 0-83 0,0 0-179 15,0-15 148-15</inkml:trace>
  <inkml:trace contextRef="#ctx0" brushRef="#br0" timeOffset="6852.92">18943 5779 3163 0,'0'0'51'16,"0"0"36"-16,0 0 45 0,0 0 58 0,0 0 9 16,0 0 28-16,0 0 13 0,0 0 12 0,0 0-2 15,0 0 8-15,0 0 11 0,0 0-15 0,0 0-14 16,14 0-37-16,-14 0-51 0,0 0-42 15,0 0-37-15,9 0-30 0,-9 0-23 0,9 0-8 16,-6 0-12-16,7 0-3 0,-1 0 0 0,-1 16-4 16,1-16-4-16,0 0 0 0,4 18 0 0,-2-18 1 15,3 19 6-15,-5-8 4 0,2 2 1 0,0-3 2 16,-3 1-2-16,1 1-5 0,-4-2 11 0,4 1-7 16,-6-2 0-16,-2-1 1 0,-1-1-6 0,0 0 6 15,0-2 3-15,0 0 0 0,0 1 0 0,0-1-23 16,-23-1-40-16,23 0-79 0,-23 1-95 15,7 0-82-15,-1-2-66 0,0 1-39 0,-4-1-44 16,-1-1-54-16,0 0-48 0,-4-2-85 0,5 3-248 16,0-3 156-16</inkml:trace>
  <inkml:trace contextRef="#ctx0" brushRef="#br0" timeOffset="8540.83">19800 6081 1955 0,'0'0'40'0,"0"1"29"15,0 0 43-15,-13-1 32 0,13 1 0 0,0-1 11 16,0 0-6-16,0 0 3 0,0 0-12 0,0 0-13 15,0 0-17-15,0 0-15 0,0 0-14 0,0 0-8 16,0 0-2-16,0 0-2 0,0 0 0 0,0 0-2 16,0 0 2-16,0 0 1 0,0 0-2 0,0 0 5 15,0 0-5-15,0 0-2 0,0 0 7 16,0 0 2-16,0 0 6 0,0 0 0 0,0 0 2 16,0 0 3-16,0 0-1 0,0 0 7 0,0 0 2 15,0 0 2-15,0 0 6 0,0 0 0 0,0 0-14 16,16 0-17-16,-16 0-24 0,0 0-19 0,0 0-15 15,14 0-9-15,-14 0-4 0,17 0-3 0,-9-15 2 16,5 15-3-16,1 0-7 0,4 0-1 0,-3 0 4 16,5 0-4-16,2 0 7 0,3 0 4 0,0 0-8 15,3 16 7-15,3-16-8 0,0 21-4 0,0-7 11 16,3 2-5-16,2 1 7 0,-2 1 4 0,-5 3-5 16,5-1 2-16,-4 2 5 0,-7 0-5 0,4 1-2 15,-3-2 1-15,-3 1-9 0,-6-2 9 16,1-1-5-16,-6-2 3 0,-5-3 4 0,3-2-5 0,-8-4 8 15,3 0-4-15,-3-3 0 0,0-1 5 16,0-1-1-16,0-2 12 0,0 0 9 0,0 0 15 16,0-1 22-16,0 0 5 0,0 0-4 0,0 0-20 15,0 0-16-15,0 0-18 0,0 0 4 0,0 0-3 16,0 0-20-16,0 0-45 0,0 0-74 0,0 0-75 16,0 0-69-16,0 0-19 0,0 0-25 0,0 0-48 15,0-14-57-15,0 14-46 0,-25-14-12 0,25 1 54 16,-14 1 61-16,14-4 56 0,-17-3 64 0,17-1 75 15,-17 0 90-15,17 3 116 0,-14 1 111 0,14 4 90 16,-12 0 60-16,12 4 20 0,-5 3-3 0,5 1-31 16,0 2-28-16,0 1-22 0,0 0-25 15,0 1-18-15,0 0-19 0,0 0-22 0,0 0-21 16,0 0-16-16,0 0-19 0,0 0-15 0,17 0-22 16,-17 0-11-16,0 0-6 0,9 14-8 0,-9-14-3 15,10 11-8-15,-10-1-5 0,12 0-2 0,-3 3 2 16,-4 2-6-16,4 3 3 0,-2-3-4 0,-3 3-2 15,4-3 4-15,-6 2-4 0,-1 0-2 0,-1-1-4 16,0-3 5-16,0 1-4 0,0-1 1 0,0-1 7 16,0 0-6-16,-19-3 5 0,19-1 5 0,-14-1-6 15,14 0 4-15,-24-2-34 0,10-1-41 16,-3-1-59-16,-2-2-79 0,-4 0-78 0,-1-1-87 16,-2 0-78-16,1 0-94 0,-1 0-242 0,3-16 8 15,-1 16 136-15</inkml:trace>
  <inkml:trace contextRef="#ctx0" brushRef="#br0" timeOffset="9449.04">21263 6940 2611 0,'0'0'25'0,"-12"0"33"16,12 0 39-16,0 0 41 0,0 0 23 0,0 0 16 16,0 0 9-16,0 0 0 0,0 0-10 0,0 0-8 15,0 0-15-15,0 0-15 0,0 0-11 0,0 0-4 16,0 0-4-16,0 0 4 0,0 0 14 16,0 0 0-16,0 0 8 0,0 0 14 0,0 0-4 15,0 0 6-15,0 0-2 0,0 0-12 0,0 0-28 16,0 0-37-16,0 0-36 0,14 0-32 0,-14 0-18 15,15 0-7-15,-5 0 3 0,4 0-11 0,1 0 9 16,10 0-4-16,-5 22-6 0,8-22 14 0,0 21 5 16,2-8-1-16,-1 1 4 0,2 2-6 0,2 1-4 15,-5 0 14-15,3 1 15 0,-3-2 18 0,-2 0 2 16,-3-2-3-16,-2-3-21 0,-4-1-15 0,-5-1-8 16,-6-4-6-16,2 0 11 0,-5-3 1 0,0 0 8 15,-3-1 8-15,0 1-7 0,0-2 3 16,0 0-1-16,0 0-3 0,0 0 4 0,0 0-8 15,0 0-15-15,0 0-55 0,0 0-82 0,0 0-99 16,0 0-93-16,0 0-39 0,0 0-22 0,0 0-9 16,0 0-10-16,0 0-7 0,0 0 26 0,0 0 34 15,0 0 48-15,0 0 40 0,-17-13 67 0,17 13 78 16,0-10 94-16,-14 10 104 0,14-15 70 0,0 7 79 16,-14 1 53-16,14-1 44 0,0 1 34 0,0 2 8 15,0 1-6-15,0 1-23 0,0 2-38 0,0 1-26 16,0-2 2-16,0 2 17 0,0 0 10 0,14 0 11 15,-14 0-21-15,0 0-49 0,0 0-56 16,0 0-68-16,0 0-51 0,0 0-38 0,0 0-21 0,0 0-13 16,0 0-7-16,0 0 0 0,0 0 8 15,0 0 1-15,0 0 4 0,0 18 8 0,0-18 0 16,0 16 7-16,0-6 1 0,0 2-3 0,0 3-16 16,0 0-36-16,0-1-73 0,0 1-69 0,-15-1-85 15,15-1-56-15,-13 0-16 0,13-2-34 0,-15-3-24 16,5-1-46-16,-2-4-80 0,-2-2-159 0,-5-1-232 15,-2 0 138-15</inkml:trace>
  <inkml:trace contextRef="#ctx0" brushRef="#br0" timeOffset="12928.41">22252 7646 2404 0,'-8'0'2'0,"7"0"15"15,-1 6 33-15,-1-6 39 0,3 0 33 0,-1 0 22 16,-1 0 4-16,-3 0-10 0,5 0-7 0,-3 3-8 16,3-3-10-16,0 0-6 0,0 0-6 0,0 0 5 15,0 0 9-15,0 0 14 0,0 0 21 0,0 1 23 16,0 0 3-16,0-1-24 0,17 0-29 0,-17 0-39 15,28 0-13-15,-3 0 18 0,0 0 7 0,15 0-2 16,2 0-9-16,11 0-21 0,1 0-3 16,1 0 26-16,-1 0 9 0,2 0 17 0,-3 0-7 15,-7 0-34-15,-7 0-18 0,0-14-32 0,-8 14-11 16,-11 0-4-16,0-11-6 0,-6 11-47 0,-3 0-103 16,-6-10-113-16,-1 10-105 0,-4-5-80 0,0 5-71 15,0-4-86-15,0 1-147 0,0-1-261 0,-18-2 173 16</inkml:trace>
  <inkml:trace contextRef="#ctx0" brushRef="#br0" timeOffset="13245.02">22887 7441 4066 0,'0'-4'21'16,"0"0"40"-16,0 1 58 0,17 0 75 0,-17 0 58 15,0 0 48-15,0 2 27 0,0 1-21 0,0-2-41 16,0 1-54-16,0 1-71 0,0 0-43 0,0 0-33 15,0 0-30-15,0 0-8 0,0 0-12 0,16 0 3 16,-16 0 1-16,0 0-1 0,0 0 11 0,0 0-1 16,15 0 2-16,-15 12 7 0,9-12-5 0,-9 0 2 15,11 0 7-15,-1 12-10 0,-1-12-8 0,-1 7-5 16,1-1-15-16,2-1-5 0,0 1 1 0,1 2-5 16,-4 0 2-16,3 0-1 0,-3 1-4 15,-1 1 1-15,-5 1 1 0,1 1 0 0,-3-1 4 16,0 3-5-16,0 0-4 0,0 1-21 0,-20 0-42 15,20 0-53-15,-30 0-78 0,10 1-101 0,-5-2-74 16,2 2-40-16,-3-2-23 0,-4 0 1 0,2 0-13 16,2-1-40-16,-2 0-62 0,0 0-140 0,0 0-81 15,9-4 141-15</inkml:trace>
  <inkml:trace contextRef="#ctx0" brushRef="#br0" timeOffset="16340.89">1684 5821 2661 0,'0'3'7'16,"-4"0"4"-16,4 0 19 0,0-1 35 0,0-2 36 16,0 0 44-16,0 1 19 0,0 0 4 0,0 0-13 15,0 1-23-15,0-1-21 0,0 0-23 0,-15 0-19 16,15-1-16-16,0 0-15 0,0 1-7 16,0-1-9-16,0 0 7 0,0 0 13 0,0 1 16 15,0-1 10-15,0 1-2 0,0-1-5 0,0 0-16 16,0 0-3-16,0 0 1 0,0 2 8 0,0-1 10 15,0 0 5-15,19 1 5 0,-19 1 1 0,32 1 5 16,-12-1 2-16,11 0 2 0,5 0-11 0,11-1-7 16,5 1-11-16,12-3-16 0,7 0-3 0,9 0-15 15,3 0 3-15,9 0 20 0,7 0 24 0,5-18 21 16,2 18 16-16,10 0-25 0,7-18-23 0,10 18-24 16,18-12-29-16,14 12 3 0,19-13-8 15,15 5 8-15,11 0 1 0,13-2 22 0,4 1 8 16,7-1-3-16,0-2 3 0,-5 1-22 0,-6 1-12 0,1-2-3 15,-1 4-5-15,-4-3 8 0,-6 3 4 16,-5-2-3-16,-7 2 41 0,-2-2 7 0,-5 0-10 16,-14 3 7-16,-9 0-36 0,-5 3-14 0,-8 0 18 15,-7 0-7-15,-11 4 0 0,-8 0-4 0,-11 0-4 16,-5 0 0-16,-13 0-1 0,-17 0 8 0,-13 0-11 16,-14 14 3-16,-15-14-2 0,-10 0-1 0,-11 0-3 15,-12 0-7-15,-6 0-56 0,-2 0-73 0,-3 0-82 16,0 0-66-16,0 0-27 0,0 0-24 0,-19 0-44 15,19 0-88-15,-31 0-99 0,8 0-232 16,-5 0-121-16,-6 0 161 0</inkml:trace>
  <inkml:trace contextRef="#ctx0" brushRef="#br0" timeOffset="24242.45">14300 2338 4278 0,'12'0'14'0,"-12"0"24"0,21 0 24 15,-21 0 37-15,14 0 27 0,-14-16 4 0,9 16 12 16,-9 0-16-16,0 0-17 0,0 0-3 0,0 0-16 16,0 0-16-16,0 0-15 0,0 0-9 0,0 0-4 15,0 0 42-15,0 0 32 0,-16 0-6 0,16 18-13 16,-14-18-46-16,14 18-45 0,-17-7-9 0,17 2 4 15,-18-1-8-15,10 2 5 0,-3-1-1 16,3 1-3-16,-1-1 8 0,1 1-10 0,-1-2-28 16,-2 0-40-16,2-3-34 0,-2-1-18 0,-1-2-11 15,-2-3 14-15,-2-2 11 0,2-1 8 0,-3 0 32 16,0 0 18-16,1-27 16 0,1 27 25 0,-1-28 12 16,2 12 0-16,8-1 6 0,-3-1-7 0,7 1-1 15,2 0 0-15,0 1-3 0,0 1-1 0,25-1 3 16,-25 3 1-16,30 1-2 0,-13 2 1 0,1 2-9 15,1 1-9-15,1 1-22 0,3 3-50 0,-2 3-56 16,0 0-80-16,0 0-88 0,-4 0-76 0,0 20-75 16,-3-20-73-16,0 26-197 0,-5-10-42 0,-1-1 137 15</inkml:trace>
  <inkml:trace contextRef="#ctx0" brushRef="#br0" timeOffset="24671.62">14146 3077 4426 0,'13'0'1'0,"1"0"7"0,-3 0 34 0,3 0 81 16,-2-18 104-16,0 18 119 0,-5-16 83 0,4 16 4 15,-7-13-35-15,4 13-76 0,-5-10-77 16,-3 10-57-16,3-8-57 0,-1 8-49 0,1 0-34 15,-3-7-32-15,0 7-15 0,0 0-5 0,0 0-7 16,0 0-3-16,0 0 0 0,0 0-1 0,0 0 0 16,0 0 9-16,0 17 6 0,0-17 13 0,0 28 6 15,0-9-3-15,0 5-2 0,0 3-7 0,0 5 0 16,0 1-2-16,0 1-2 0,0-1-1 0,0 0-3 16,0-2-3-16,-23-1 6 0,23-2-4 0,-18-5-21 15,18 0-7-15,-27-7-15 0,11-5-16 0,0-2 12 16,-1-7-11-16,-1-2 0 0,-1 0 14 0,-1-24 5 15,1 7 18-15,1-4 9 0,2-2 5 0,1-4 2 16,2 0 6-16,1 1 2 0,6-1 3 16,-1 2-1-16,6 1-1 0,1 1-2 0,0 1-8 15,0 1-13-15,25 3-34 0,-25 1-40 0,28 2-69 16,-10 0-83-16,-1 3-92 0,7 1-76 0,-3 2-35 16,0 1-21-16,2 2-56 0,-3 2-79 0,-3 2-171 15,0 2-234-15,-4 0 178 0</inkml:trace>
  <inkml:trace contextRef="#ctx0" brushRef="#br0" timeOffset="30668.6">14797 1695 2598 0,'17'-2'27'0,"-17"-1"27"16,0-1 37-16,15 3 43 0,-15-1 23 0,10-2 32 15,-10 2 25-15,0 0 14 0,6 0-1 0,-6 0-9 16,0 1-17-16,0 0-16 0,0 0 2 0,0 1-14 16,0 0 4-16,0 0 17 0,0 0 5 0,0 0 24 15,0 0 22-15,5 0-13 0,-5 0-21 0,1 0-29 16,-1 0-46-16,2 0-22 0,-2 0-19 0,1 0-19 15,-1 0-13-15,0 0-17 0,0 0-21 0,0 0-12 16,3 0-15-16,-3 0-11 0,0 0-3 0,0 0 14 16,0 12 79-16,0-12 41 0,0 28 24 0,0-6 3 15,-20 7-61-15,20 10-16 0,-14 6-5 0,14 10 17 16,-18 7 17-16,18 6-3 0,-21 6-16 16,14 5-30-16,-6 7-32 0,5 4-16 0,-2 4 0 15,-3 5 0-15,2 2 0 0,-4 1 0 0,2-2 0 16,-4 0 0-16,0-4 0 0,0-3 0 0,0-4 0 15,-2-5 0-15,4-5 0 0,-1-2 0 0,4-7 0 16,4-5 0-16,0-6 0 0,1-8 0 0,0-8 0 16,6-9 0-16,-1-8 0 0,-1-9 0 0,3-4-5 15,-1-7-47-15,-1-3-72 0,2-3-105 0,0 0-131 16,-5 0-139-16,4-29-146 0,-1 10-31 0,-1-3-10 16,-1-5-3-16,-3-5-3 0,4-6-310 0,0-3 5 15,3-1 189-15</inkml:trace>
  <inkml:trace contextRef="#ctx0" brushRef="#br0" timeOffset="32952.78">14950 4278 5392 0,'7'0'43'0,"-3"-20"98"0,1 20 117 16,1-14 103-16,3 14 44 0,-2-15-36 0,-3 15-80 15,-2 0-95-15,-1-9-89 0,-1 9-70 0,0 0-38 16,0 0-12-16,0 0 2 0,0 0 6 0,0 19-24 16,0-19-44-16,0 29-61 0,-18-8-81 0,18 4-79 15,0 0-129-15,-19 4-101 0,19 2-39 0,-14-1-40 16,14 0 3-16,-12-2 11 0,12 1-8 0,-9-1-160 15,9-2-27-15,0-2 150 0</inkml:trace>
  <inkml:trace contextRef="#ctx0" brushRef="#br0" timeOffset="33708.91">16042 1772 3070 0,'0'-7'39'0,"0"7"46"15,0-9 39-15,0 9 38 0,0-4-1 0,14 4-6 16,-14-2-1-16,0 2-10 0,0 0-15 0,0 0-24 15,0 0-20-15,0 0-22 0,0 0-5 0,0 0 21 16,0 0 20-16,0 19 16 0,0-19 8 0,-19 22-15 16,19-5-15-16,-19 1 0 0,19 6 22 15,-20 5 17-15,6 4 55 0,2 5 28 0,-1 6-8 0,1 6-10 16,-2 4-62-16,0 3-31 0,0 7-18 0,-1 3-12 16,2 4 10-16,-1 6-10 0,3 3-17 15,-1 5-16-15,-1 4-26 0,-1 2-3 0,4 2-2 16,-3 0 1-16,2 0-1 0,-1-3-3 0,1-3 7 15,3-6-1-15,-3-1-1 0,4-2-2 0,-3-4-6 16,4-6 0-16,-3-4-1 0,1-7 8 0,0-7-1 16,2-8 6-16,-2-8 19 0,5-9 15 0,0-6 17 15,-3-6 18-15,3-5 9 0,3-5-3 0,-2 0-8 16,2-3-21-16,-1 0-26 0,-1 0-16 0,1 0-14 16,-1-21-6-16,1 21-4 0,-3-19-22 15,3 6-32-15,-2 0-53 0,1-2-75 0,-1-1-99 16,2-1-157-16,-1 0-142 0,2 0-72 0,0 1-82 15,0 0-42-15,0 2-175 0,25-1-133 0,-25 0 199 16</inkml:trace>
  <inkml:trace contextRef="#ctx0" brushRef="#br0" timeOffset="34796.46">16594 1707 2759 0,'5'-2'35'0,"-2"-1"38"0,2 3 40 15,-2 0 39-15,0-1-6 0,-2 1-4 0,1 0-16 16,0 0-12-16,2 0-7 0,-4 0-24 0,0 0-21 15,0 0-25-15,2 0-23 0,-2 0-12 0,0 0-7 16,0 0-7-16,0 0 0 0,0 0 7 0,0 0 0 16,0 0 14-16,0 16 1 0,0-16 1 0,0 22 2 15,0-6-5-15,-20 1 2 0,20 5-4 0,0 1 4 16,0-1-2-16,-11-1-7 0,11 1 1 0,-10-1 1 16,10-2-3-16,-14-2-8 0,7-2-17 15,-4-4-22-15,-3-2-25 0,0-3-16 0,-2-5 0 0,-2-1 9 16,-1 0 30-16,-3 0 24 0,4-27 19 15,2 27 11-15,1-30-1 0,1 13 18 0,7-1 21 16,0-2 17-16,4 3 28 0,3 0-8 0,0 0-2 16,0 3-16-16,0 1-33 0,24 1-10 0,-24 4-22 15,25 1-5-15,-9 1 1 0,-1 6-3 0,6 0-28 16,-4 0-36-16,3 0-42 0,-3 19-57 0,5-19-44 16,-5 34-58-16,-2-12-82 0,1 4-107 0,-5 4-258 15,1-1 70-15,-3 2 127 0</inkml:trace>
  <inkml:trace contextRef="#ctx0" brushRef="#br0" timeOffset="35169.8">16445 2417 3861 0,'16'0'1'0,"1"0"37"16,-3 0 56-16,0-16 56 0,1 16 51 0,-4-14 0 15,-3 14-28-15,0 0-29 0,-4 0-44 0,-1-11-36 16,2 11-25-16,0 0-28 0,-5 0-15 0,0 0-8 16,0 0-7-16,1 0-4 0,1 0 8 15,-2 0 10-15,0 0 1 0,0 21 11 0,0-21-14 0,0 27-28 16,0-10-28-16,0 2-36 0,0 2-23 16,0 0-26-16,0 1-24 0,0-2-35 0,-22-2-16 15,22-4 21-15,-23-2 25 0,7-3 48 0,1-4 40 16,-1-5 28-16,-2 0 25 0,-1 0 19 0,-3 0 15 15,5-27-1-15,0 27 8 0,0-30 11 0,3 13 19 16,0-1 27-16,5 0 28 0,1 2 20 0,3 0-5 16,2 1-6-16,0 0-21 0,3 2-28 0,0 3-13 15,0-2-17-15,0 3-13 0,22 2-5 0,-22 1-8 16,19 1-29-16,-19 3-47 0,24 0-56 0,-11 2-78 16,2 0-72-16,1 19-90 0,-1-19-147 0,4 27-237 15,-2-9 104-15</inkml:trace>
  <inkml:trace contextRef="#ctx0" brushRef="#br0" timeOffset="35548.92">16310 2920 4063 0,'30'0'-2'0,"-15"0"10"0,2 0 47 0,-4 0 46 16,1 0 49-16,-2-20 28 0,-4 20-9 0,0 0-22 15,-8 0-43-15,6 0-34 0,-6 0-48 0,0 0-29 16,4 0-7-16,-4 0-10 0,0 0 9 16,0 0 11-16,0 0 2 0,0 16 10 0,0-16 2 15,-18 23-3-15,18-9-2 0,0 2-5 0,-17 1-5 16,17 0-21-16,-16 0-18 0,16 1-29 0,-15-2-27 16,7-1-12-16,-3-1-16 0,3-3 14 0,-4-2 10 15,0-2 20-15,-1-1 28 0,1-4 13 0,1-2 16 16,-2 0 12-16,-1 0 7 0,2-20 2 0,-4 20 5 15,4-23 2-15,3 8 0 0,-1 0 14 0,3 0 21 16,-1-1 24-16,6 1 26 0,1 0 7 0,1 1-17 16,0 3-22-16,0-1-21 0,0 2-22 0,22 1-7 15,-22 1-9-15,21 1-5 0,-21 1-1 16,27 4-22-16,-12 1-30 0,4 1-50 0,-4 0-71 16,4 0-77-16,-2 20-81 0,-1-20-85 0,-2 28-115 15,-2-11-263-15,-1 0 78 0,-2 2 136 0</inkml:trace>
  <inkml:trace contextRef="#ctx0" brushRef="#br0" timeOffset="35925.81">16132 3447 4308 0,'29'1'-5'0,"-13"-1"4"0,1 0 17 0,-3 0 61 16,0 0 68-16,3-16 51 0,-6 16 41 15,-2 0-39-15,-3 0-42 0,-6 0-54 0,9-12-62 16,-9 12-23-16,2 0-26 0,0 0-13 0,-1 0-1 16,-1 0 5-16,0 0 8 0,0 0 7 0,0 25 13 15,0-25-5-15,0 26-7 0,0-9 7 0,0 4-10 16,0 2 4-16,0 0 2 0,0 2-2 0,0 0 0 16,0-2-30-16,-14 1-23 0,14-3-13 0,-8-2-12 15,8-5 8-15,-14-2 23 0,2-3-4 0,3-5 3 16,-2-3-2-16,-5-1-13 0,2 0 0 0,-3 0 6 15,2-28 19-15,-2 12 20 0,1-3 12 0,1-2 8 16,1-1 6-16,1-2-11 0,7 3 11 16,-2 0-5-16,8 0 2 0,0 2 10 0,0 2-10 15,0 1 7-15,19 1-4 0,-19 2-7 0,26 0 5 16,-26 0-8-16,31 2-3 0,-15 2-30 0,-1 0-52 16,2 2-70-16,1 1-106 0,-3 1-105 0,-1 0-111 15,0 3-166-15,-2-2-264 0,2-2 137 0</inkml:trace>
  <inkml:trace contextRef="#ctx0" brushRef="#br0" timeOffset="37951.21">15332 2087 2708 0,'16'0'37'0,"-10"-15"37"0,2 15 41 0,-4 0 41 16,4 0-10-16,-5 0-5 0,0-12-10 0,-3 12-15 15,0 0-6-15,0 0-17 0,0 0-28 0,0 0-18 16,0 0-24-16,0 0-9 0,0 0 18 0,0 0 29 16,0 17 17-16,0-17 2 0,0 17-11 15,0-6-30-15,0 3-12 0,0 1-4 0,0 2-7 0,0 0-6 16,0-2-6-16,0 1 0 0,0 0-2 16,0-2-3-16,0 1 8 0,0-3-2 0,0-1 0 15,0-1 1-15,0-1-4 0,-21-2-14 0,21 0-20 16,-16-3-19-16,16-1-20 0,-23-3-5 0,9 0 4 15,1 0-7-15,1 0 9 0,-2-21 2 0,0 21 13 16,0-25 29-16,2 9 8 0,-2-1 19 0,6-3 5 16,-1 0-4-16,4-2 9 0,2 1 4 0,0 0 9 15,3 2 15-15,0 0-3 0,0 0-1 0,26 4-6 16,-26 1-12-16,27 2-5 0,-27 2-6 0,31 1-9 16,-14 2-5-16,0 3-1 0,0 2-3 15,2 2-7-15,-2 0-30 0,1 0-60 0,-2 0-87 16,-2 23-88-16,-5-23-74 0,0 28-95 0,-4-11-151 15,-3 2-100-15,-2-1 105 0</inkml:trace>
  <inkml:trace contextRef="#ctx0" brushRef="#br0" timeOffset="38374.6">15262 2465 3594 0,'0'0'31'0,"19"0"16"0,-19 2 29 0,8-2 47 16,-8 0 24-16,9 0 41 0,-9 0 18 0,0 0-16 16,3 0-25-16,-3 0-44 0,0 0-37 15,0 0-36-15,0 0-27 0,0 0-13 0,0 0-16 16,0 0 6-16,0 0-4 0,0 0-4 0,0 0 2 16,0 0-4-16,0 0 0 0,0 11 8 0,0-11 4 15,0 13 3-15,0-4 4 0,0 3-3 0,0 2-1 16,0 2-4-16,0 1-10 0,0 4 10 0,0 1-10 15,0 2 12-15,0 1 5 0,0 0-27 0,0 0-32 16,-17 0-37-16,17 0-30 0,-15-1-16 0,15-5 13 16,-17-1 17-16,7-3 11 0,-5-4 31 15,4-4 28-15,-2-2 16 0,-1-4 19 0,1-1 6 0,-3 0 2 16,2 0 1-16,2-29-4 0,-2 29-1 16,1-30 16-16,5 13 14 0,-1-4 26 0,4 0 27 15,2-1-5-15,3 0 32 0,0 3-2 0,0 1-14 16,0 2-13-16,0 2-47 0,22 2-22 0,-22 1-12 15,23 3-4-15,-23 0-2 0,27 2-6 0,-12 1-8 16,-1 0-21-16,0 3-49 0,0 0-59 0,2 2-90 16,-5 0-89-16,1 0-73 0,-4 0-83 0,3 23-114 15,-5-23-262-15,3 26 123 0</inkml:trace>
  <inkml:trace contextRef="#ctx0" brushRef="#br0" timeOffset="38819.05">15092 3224 2976 0,'9'0'18'0,"-3"-15"50"0,4 15 58 0,-7-11 59 15,4 11 31-15,-3 0-6 0,-1-10-33 0,-2 10-45 16,1 0-39-16,1 0-35 0,-3 0-20 0,0 0-4 15,0 0 0-15,0 0 3 0,0 0 0 0,3 0-3 16,-3 0-10-16,0 0-5 0,0 0 6 16,0 0 19-16,1 13 13 0,1-13 14 0,-2 10 8 15,3-10-15-15,-3 14 4 0,2-6-17 0,-1 2-12 16,4 0-10-16,-4 1-16 0,1 0 0 0,1 3-4 16,-1 0-5-16,-2 1 6 0,0 1-6 0,0 0 1 15,0-1-2-15,0 0-8 0,0 1-5 0,0-3-39 16,0-2-35-16,-16-1-31 0,16-2-16 0,-20-1-4 15,6-5 3-15,-3-2-15 0,-3 0-10 0,-2 0 1 16,-6-20 21-16,5 20 39 0,-4-30 35 0,-1 12 34 16,10-1 20-16,-1-2 14 0,2 0 17 15,6 2 20-15,3 0 24 0,7 1 10 0,1 3 5 0,0-1-4 16,20 2-27-16,-20 2-19 0,30 2-21 16,-9 1-17-16,0 3 0 0,5 0-2 0,-1 3-21 15,1 2-50-15,2 1-80 0,-2 0-113 0,-1 0-101 16,0 0-111-16,-6 24-218 0,2-24-55 0,-3 18 124 15</inkml:trace>
  <inkml:trace contextRef="#ctx0" brushRef="#br0" timeOffset="39667.01">16026 4107 3049 0,'0'0'10'0,"0"0"17"0,0 0 34 16,0 0 44-16,19 0 32 0,-19 0 17 0,0 0-9 16,15 0-26-16,-15 0-24 0,0 0-20 0,16-14-10 15,-16 14-9-15,12 0-13 0,-12 0-16 16,11-8-10-16,-5 8-12 0,2 0-1 0,0 0 2 15,-4-5 1-15,6 5 9 0,-4 0 10 0,3 0 10 16,-2 0-1-16,0 0-4 0,-2 0-10 0,3 0-14 16,-4 0-9-16,-1 0-1 0,1 0-6 0,-1 0 1 15,0 0 4-15,-3 13-1 0,0-13 3 0,0 0 1 16,0 16-2-16,0-7 6 0,0 1 0 0,-28 2 2 16,28 2-5-16,-27 2-25 0,10-1-4 0,0 1-13 15,0 1-8-15,0-1 17 0,0 0 3 0,2-2 9 16,-1 0 13-16,5-3 0 0,-3 0 3 0,8-3 4 15,-2-2 5-15,4-1 6 0,2-1 17 16,2-1 20-16,0-1 2 0,0-2 8 0,0 0-18 16,20 0-19-16,-20 1-9 0,31-1-6 0,-12 0-2 15,6 2-4-15,1-2-4 0,4 1 0 0,-2 0-3 16,6 1-29-16,0-2-42 0,-3 1-73 0,0-1-108 16,-2 0-118-16,-1 0-158 0,-4 0-323 0,-4 0 35 15,2 0 148-15</inkml:trace>
  <inkml:trace contextRef="#ctx0" brushRef="#br0" timeOffset="40434.41">17215 1982 2875 0,'2'-6'28'0,"4"-1"36"0,-1 2 28 0,-2 2 30 16,-3-1 3-16,3 3-14 0,-3 0-5 0,4 1-16 16,-4 0-12-16,0 0-6 0,0 0-7 0,0 0-3 15,0 0-14-15,0 0-13 0,0 0-18 0,0 0-12 16,0 0 0-16,0 14 60 0,0-14 49 0,-18 20 29 15,18-6 17-15,-16 4-34 0,7 5-29 0,-3 1 7 16,-2 6 2-16,-2 0-12 0,1 3 34 0,-3 0-7 16,3 2 16-16,-2 2 34 0,0 1-20 15,-3 3 0-15,3 1-1 0,-1 3-8 0,3 1 8 0,-2 5-3 16,1 3-19-16,1 6-25 0,-1 3-36 0,1 1-7 16,-1 6 1-16,-1 1 11 0,3 3 17 15,-1-1 3-15,-1 0 3 0,2 1-5 0,0-1 6 16,2 4-9-16,-1 3-16 0,3 2-20 0,-1 2-24 15,1 1-5-15,1-1 10 0,-3-1 15 0,-2-2 5 16,1-6-5-16,2-6-14 0,-4-7-16 0,-1-5-6 16,1-6-2-16,-2-6-3 0,3-7 4 0,1-8-4 15,2-5-4-15,-3-5-17 0,7-4-16 0,-1-6-13 16,5-3-20-16,0-6-16 0,0 0-40 0,-2-1-76 16,5 0-108-16,0 0-167 0,0 0-136 0,0-23-66 15,20 23-70-15,-20-26-48 0,22 9-211 0,-5-5-72 16,5-2 203-16</inkml:trace>
  <inkml:trace contextRef="#ctx0" brushRef="#br0" timeOffset="41390.64">17516 2244 1966 0,'0'-1'66'0,"0"0"46"0,0-1 45 16,11 1 34-16,-11 0-28 0,0-1-6 0,13-1-14 15,-13 3-4-15,0-1-18 0,0 0-21 0,4 1-17 16,-4 0-20-16,5 0-9 0,-5 0-18 0,5 0-9 16,-5 0-15-16,1 0-14 0,-1 0 0 0,3 0-6 15,3 16 6-15,-2-16-2 0,-1 10 2 0,1-10 2 16,1 19 0-16,0-9 2 0,-2 3-2 0,3-1 0 15,-1 1 3-15,-2 2-1 0,-3-1-2 0,1 0 7 16,-1-1-7-16,0 1 3 0,0-1 5 0,0-2-8 16,0 0 7-16,0-3 1 0,-20 0-8 0,20-1-4 15,-15-2-8-15,15-1-10 0,-25-2 3 0,11-2-3 16,1 0-4-16,-5 0 7 0,1 0-1 16,1-18 11-16,1 18 7 0,4-17 2 0,-2 17 2 15,4-21 0-15,3 21 6 0,0-21 0 0,6 10 9 16,0 0 2-16,0 0 6 0,0-1 14 0,0 2-8 15,24 0-4-15,-24 0-9 0,19 1-19 0,-19 3-5 16,28 0-2-16,-16 1-8 0,1 1-20 0,2 2-28 16,-4 2-33-16,2 0-38 0,1 0-39 0,-4 0-35 15,-2 17-35-15,1-17-47 0,-4 21-55 0,3-21-69 16,-8 26-148-16,0-12 92 0</inkml:trace>
  <inkml:trace contextRef="#ctx0" brushRef="#br0" timeOffset="41741.93">17372 2729 2936 0,'0'4'31'0,"14"-3"43"0,-14 0 46 16,0 1 50-16,17-2 11 0,-17 0-13 0,0 0-25 16,0 0-39-16,11 0-43 0,-11 0-26 0,0 0-25 15,0 0-11-15,0 0-7 0,0 0-6 0,0 0-3 16,0 0 0-16,0 12 9 0,3-12 2 0,-3 9 7 15,0 0 4-15,0 0-1 0,0 3-9 0,0 1-31 16,0 1-35-16,0 2-34 0,-16-3-27 0,16-1-5 16,-15 0 4-16,15-3 4 0,-16-3 26 15,16 0 23-15,-17-3 25 0,6-1 28 0,5-2 13 16,-2 0 14-16,4 0 5 0,-4 0 1 0,3-18 8 16,2 18 12-16,2-19 10 0,1 19 15 0,0-25 3 15,0 11 4-15,0 0 6 0,0 1-9 0,0 0-3 16,0 1-16-16,17 0-13 0,-17 3-5 0,0 1-11 15,15 1-5-15,-15 3-11 0,11-1-22 0,-11 4-25 16,14 0-43-16,-14 1-51 0,11 0-53 0,-2 0-63 16,-4 23-73-16,4-23-129 0,-2 31-163 15,2-14 90-15</inkml:trace>
  <inkml:trace contextRef="#ctx0" brushRef="#br0" timeOffset="42122.41">17353 3195 3131 0,'13'3'8'15,"-13"-3"20"-15,18 0 34 0,-18 0 37 0,10 0 34 16,-10 0 17-16,0 0-15 0,7 0-21 0,-7 0-38 16,0 0-35-16,0 0-25 0,0 0-13 0,0 0-13 15,2 0-7-15,-2 0 5 0,0 0-9 16,0 0 4-16,2 0 13 0,-2 0-3 0,1 0 10 15,-1 16-7-15,3-16-40 0,-3 15-32 0,0-5-41 16,0-1-30-16,0 1-7 0,0-2-3 0,0 1 1 16,-23-1 9-16,23-2 20 0,-17-1 30 0,17 0 37 15,-25-4 29-15,14-1 22 0,2 0 15 0,-5 0 2 16,8 0 30-16,-5 0 25 0,5-21 24 0,-2 21 38 16,5-18 9-16,3 18 12 0,-7-20 17 0,7 10-12 15,0-3-1-15,0 3-16 0,0-1-29 0,0 0-17 16,0 1-30-16,0-1-23 0,21 4-17 0,-21-1-15 15,0 2-6-15,18 0-7 0,-18 4-26 0,17 0-32 16,-17 2-43-16,17 0-50 0,-4 0-56 0,-4 18-61 16,-1-18-72-16,1 28-106 0,-3-10-225 15,8 2 4-15,-9 1 116 0</inkml:trace>
  <inkml:trace contextRef="#ctx0" brushRef="#br0" timeOffset="42506.44">17294 3617 3590 0,'0'0'13'0,"17"0"12"0,-17 0 17 0,13 0 27 0,-13 0 22 16,0 0 9-16,9 0 0 0,-9-13-16 16,0 13-30-16,0 0-19 0,0 0-22 0,0 0-13 15,0 0-7-15,0 0-2 0,0 0-4 0,0 0-2 16,0 0 2-16,0 0 3 0,0 0 3 0,0 17 4 15,0-17 3-15,0 15 4 0,0-5-2 0,0 3 7 16,0 0-4-16,0 2-6 0,-22 1 6 0,22 1-3 16,0-1-5-16,-18 0-23 0,18-2-15 0,-16 0-21 15,8-3-11-15,-1 1 14 0,-5-5 7 0,2-1 15 16,-2-3 13-16,3-2 15 0,-8-1 5 0,7 0 6 16,-1 0 5-16,0-20 0 0,0 20 16 0,1-19 22 15,5 19 18-15,0-22 15 0,4 22 3 0,1-23-3 16,2 12-3-16,0 1-6 0,0 1-13 15,0-1-21-15,0 1-17 0,0-1-15 0,20 3-5 16,-20 0-8-16,20-1-22 0,-20 4-29 0,21 0-35 16,-9 2-54-16,0 2-66 0,4 0-69 0,-5 0-83 15,3 0-98-15,1 24-159 0,2-24-133 0,-1 22 122 16</inkml:trace>
  <inkml:trace contextRef="#ctx0" brushRef="#br0" timeOffset="43226.33">18187 2114 2922 0,'3'0'27'16,"2"0"24"-16,-2 0 20 0,-3 0 17 0,3 0-12 16,-2 0-9-16,-1 0-3 0,0 0 6 0,0 0 4 15,0 0-2-15,0 0-11 0,0 0-19 0,0 0-5 16,0 0 43-16,0 0 23 0,0 13 14 0,-21-13 5 16,21 21-46-16,-17-7-1 0,-2 5-6 0,3 3-12 15,-2 4-2-15,2 1-20 0,-4 6-8 0,-2 2-6 16,2 5-1-16,0 4 19 0,1 6 18 0,-2 6 8 15,4 6-1-15,-2 5-17 0,0 5-1 16,5 4 11-16,-3 2 3 0,3 1 0 0,2-2-21 16,-2-1-14-16,0-3-10 0,0-3-8 0,0-5 11 15,5 1 2-15,-5-2 11 0,1-2 5 0,-1-1-16 16,-3-6 0-16,2-2-14 0,1-6-4 0,-2-3 7 16,1-9-7-16,1-7 10 0,3-7-4 0,0-5 5 15,2-6 2-15,7-3 1 0,-4-4 7 0,1 0-4 16,4-3 1-16,1 0 4 0,0 0-43 0,0 0-78 15,0 0-97-15,0 0-114 0,0-19-105 0,18 19-93 16,-18-14-84-16,27 14-128 0,-9-21-211 0,9 5 166 16</inkml:trace>
  <inkml:trace contextRef="#ctx0" brushRef="#br0" timeOffset="44129.41">18382 2676 2526 0,'10'0'39'0,"-10"0"37"15,11 0 40-15,-10 0 35 0,5-14-4 0,-6 14-3 16,3 0-10-16,-3 0-8 0,0 0-4 0,0 0-17 16,0 0-6-16,0 0-15 0,0 0-23 0,0 0-7 15,0 0-14-15,0 0-10 0,0 0-1 0,0 0-7 16,0 0-8-16,0 11-11 0,0-11-4 0,0 0-2 16,0 0-7-16,0 7 9 0,0-7-3 0,0 7-6 15,13-1 9-15,-13 1-1 0,0 3 4 0,0 1 0 16,0 2-2-16,0 3-1 0,0-1-1 15,0 3 0-15,0 0 2 0,0-1-5 0,0 1-22 16,0-1-20-16,0-1-28 0,-20 0-10 0,20-2 8 16,0-1 14-16,-19-3 13 0,19-1 16 0,-15-2 10 15,2-3 9-15,7-1 13 0,-5-3 2 0,5 0 4 16,-3 0 7-16,4 0-1 0,-3-17 1 0,3 17-2 16,2-18 2-16,0 18 15 0,0-25 11 0,3 9 15 15,0-1 8-15,0 0-6 0,0-1-10 0,0 0 2 16,0 1-10-16,0 0-10 0,22 3 0 0,-22 1-19 15,0 1-4-15,17 2-4 0,-17 3-5 0,11 2-18 16,-11 1-42-16,8 1-45 0,-8 2-60 16,12 1-55-16,-12 0-37 0,9 0-40 0,-2 28-54 15,-1-10-85-15,1 3-171 0,0 4 14 0,4 2 118 16</inkml:trace>
  <inkml:trace contextRef="#ctx0" brushRef="#br0" timeOffset="44570.57">18202 3292 3190 0,'0'0'16'0,"17"-16"33"0,-17 16 37 0,0 0 33 15,14 0 25-15,-14 0 1 0,0-10-16 0,0 10-14 16,8 0-35-16,-8 0-30 0,0 0-17 0,0 0-19 15,0 0-10-15,0 0 2 0,0 0-8 0,0 0 3 16,0 0-4-16,0 0-7 0,0 0 1 0,0 0-4 16,5 0 6-16,-5 0-2 0,0 0-2 0,0 12 3 15,1-12 2-15,1 0 7 0,-2 15 2 0,1-15-4 16,3 16 0-16,-4-6 1 0,4 3-2 0,-4-2 4 16,3 2-16-16,-3-2-23 0,0 1-29 15,0 0-26-15,0-3-7 0,0 1 2 0,-20-3 11 0,20-1 15 16,-18-1 11-16,18-3 12 0,-22-2 15 15,5 0 10-15,3 0 13 0,-3 0 3 0,4-18 10 16,-4 18-2-16,5-19 5 0,-1 19 15 0,4-21 21 16,1 21 30-16,7-20 23 0,-2 20 19 0,1-18-8 15,2 9-15-15,0 2-28 0,0 0-23 0,0 0-18 16,20 2-12-16,-20 0-7 0,0 1-9 0,22 0-10 16,-22 3-34-16,23-2-30 0,-13 3-47 0,-1 0-56 15,3 0-40-15,1 0-41 0,1 0-43 0,-7 17-52 16,7-17-94-16,-1 17-174 0,-2-17 54 0,0 21 118 15</inkml:trace>
  <inkml:trace contextRef="#ctx0" brushRef="#br0" timeOffset="45078.94">18049 3710 2494 0,'0'0'38'0,"1"7"33"0,1-7 33 0,-2 0 34 16,0 0 2-16,0 0 8 0,0 0-4 0,0 0-6 15,0 0-24-15,0 0-32 0,0 0-22 0,0 0-26 16,0 0-19-16,0 0-7 0,0 0-11 0,0 0-1 16,0 0 4-16,0 15 2 0,0-15 10 0,0 0 5 15,0 17 3-15,0-17 1 0,0 17-7 0,0-7-1 16,0 0-6-16,0 0-2 0,0 4 2 0,0-3-5 16,0 2-3-16,0-1 3 0,0 0-1 0,0-1 0 15,0 0 5-15,0-1-4 0,0-1-2 16,-17-2 2-16,17-1-4 0,-17-2-2 0,9 0-8 15,-5-3-8-15,1-1-4 0,-2 0-4 0,-1 0 4 16,-1 0 10-16,5-22 2 0,-4 22 13 0,5-22 5 16,-1 22-1-16,1-26 6 0,5 13 7 0,2-1 18 15,1 0 18-15,2 0 22 0,0 2 13 0,0 1-3 16,0 0-14-16,0 1-27 0,20 1-23 0,-20 0-19 16,19 2-9-16,-19 1 1 0,25 0-32 0,-11 3-24 15,0 0-42-15,-3 1-63 0,4 2-59 16,-2 0-60-16,1 0-58 0,1 0-46 0,1 16-81 0,-1-16-166 15,1 0 26-15,-1 18 113 0</inkml:trace>
  <inkml:trace contextRef="#ctx0" brushRef="#br0" timeOffset="45702.41">18806 2395 3016 0,'9'-5'45'0,"4"0"28"15,-7 0 17-15,5 3 7 0,-6-3-31 0,-1 3-18 16,1 2 0-16,-5 0 10 0,0 0-2 0,0 0 3 16,3 0-1-16,-3 0 21 0,0 0 32 0,0 19 25 15,0-19 31-15,0 18-22 0,0-5-36 0,-25 3 6 16,25 4-12-16,-14 4-2 0,14 1 3 0,-21 4 3 16,8 6-6-16,1 5 19 0,-2 6 24 0,1 4-9 15,-5 7 12-15,1 2 21 0,1 6 22 0,-3 3-2 16,-1-1-17-16,-1-2-22 0,0 2-41 0,3-2-19 15,-2 1 0-15,-1-1-9 0,3 2-7 16,2 3-12-16,-1 0-29 0,0-1-14 0,0 1-16 16,0-2-1-16,-2-3 4 0,4-6-6 0,-2-6 5 15,0-8-3-15,3-7 5 0,-2-7 2 0,2-8 2 16,5-5 1-16,0-6 0 0,1-5-1 0,3-2 6 16,2-3 1-16,0-2-8 0,1 0-34 0,2 0-83 15,0 0-120-15,0-21-149 0,0 21-126 0,0-28-55 16,19 8-50-16,-19-2-52 0,17-3-87 0,-1-2-302 15,5 0 89-15,6 0 204 0</inkml:trace>
  <inkml:trace contextRef="#ctx0" brushRef="#br0" timeOffset="47898.42">17082 4101 3519 0,'23'0'45'15,"-23"0"35"-15,0 0 36 0,0 0 43 0,12 0-1 16,-12-3 6-16,0 3 2 0,0 0-22 0,10 0-8 15,-10-1-21-15,0 1-13 0,6-1-5 0,-6 1-18 16,6 0-9-16,-3 0-17 0,3 0-19 0,-1-2-15 16,-2 2-11-16,6 0-14 0,-5 0-1 15,-3 0 0-15,2 0-4 0,-1 0 6 0,1 0-3 16,-2 0-7-16,-1 0 2 0,0 0-7 0,0 0-14 16,0 0-1-16,0 0-6 0,0 0 3 0,0 0 7 15,0 18-7-15,0-18-9 0,0 14-1 0,-21-14 10 16,21 18 9-16,0-8 13 0,-14-1 8 0,14-1-2 15,0 0 4-15,-11-2 2 0,11 0-2 0,0-2 4 16,0-1 6-16,-6 0 13 0,6 0 26 0,0-1 34 16,0-1 32-16,0-1 26 0,0 1 34 0,0 2 24 15,0-3 33-15,14 2 19 0,-14-1-15 16,0 1-18-16,21 0-38 0,-21 1-40 0,13 0-34 16,-13 0-30-16,14 0-22 0,-14-1-15 0,12 1-13 15,-12 0-14-15,8-1-7 0,-8 0-6 0,5 0-4 16,-4 1 3-16,-1 0-1 0,0 1 9 0,0 0 3 15,0 3-14-15,0 0-32 0,0 2-55 0,0 1-48 16,0 2-78-16,-20-1-68 0,20 3-43 0,-12-1-34 16,12 0 27-16,-14 2 34 0,0-2 8 0,7-1-22 15,-3 0-43-15,-1 2-34 0,0-3-25 0,0 1-5 16,-1-2-65-16,4-3-142 0,0-1 52 0,2-2 110 16</inkml:trace>
  <inkml:trace contextRef="#ctx0" brushRef="#br0" timeOffset="48311">17873 4151 3503 0,'14'0'5'0,"-8"0"9"15,2 0 0-15,-2 0 7 0,-4 0-1 0,0 0-1 16,-1 0 10-16,-1 0 13 0,0 0 10 0,0 0 7 15,0 19-3-15,0-19-19 0,-19 16-10 0,19-16-11 16,-18 21-8-16,18-10 1 0,-23 2-7 16,12-2 2-16,0 1-3 0,-5-2 2 0,4 0 0 15,-2 0-2-15,6 0 5 0,-3-1-13 0,2-1-6 16,4 0-14-16,-1 1-7 0,-2-2 7 0,5-1 8 16,2-2 12-16,-1-1 11 0,2 0 0 0,0-1 3 15,0-1-2-15,0 0 12 0,0 0 20 0,20 1 26 16,-20-1 22-16,19-1 28 0,-19 2 9 0,26-2-2 15,-12 0-7-15,2 0-14 0,-8 0-8 0,2 0-2 16,1 0 0-16,-4 0-12 0,2 0-5 0,-9 0-11 16,8 0-26-16,-8 0-7 0,0-12-24 0,0 12-20 15,0 0 5-15,0 0-14 0,0 0 18 0,0 0-5 16,0 0-19-16,0 24-27 0,0-24-46 16,-17 25-39-16,17-5-36 0,0 2-38 0,-18 4-60 0,18 2-55 15,-10 4-68-15,10 1-71 0,-8 5-128 16,8-2-190-16,0-2 124 0</inkml:trace>
  <inkml:trace contextRef="#ctx0" brushRef="#br0" timeOffset="48963.36">18763 4271 2736 0,'4'-5'53'0,"1"0"55"15,-3 4 55-15,5-2 58 0,-4 0 11 0,1 3 3 16,-3-2-6-16,-1 1-15 0,0 1-22 0,0-1-20 16,0 1-8-16,0 0 4 0,0 0-7 0,0-2-2 15,0 2-10-15,0 0-17 0,0-1-13 0,0 1-26 16,0 0-26-16,0 0-30 0,0 0-29 0,0 0-12 15,0 0-5-15,0 0-5 0,-12 0 5 16,12 0 4-16,0 0 0 0,-10 0-4 0,10 0-14 16,-21 0-18-16,13 0-16 0,-3 0 0 0,-1 0 9 15,1 0 13-15,0 0 14 0,0 0-1 0,3 0 5 16,-1 0 8-16,7 17 4 0,-2-17 0 0,-2 0 5 16,4 10-5-16,2-10 1 0,0 0 8 0,0 10-3 15,0-10 7-15,0 5 5 0,0-5 4 0,0 6 3 16,0-3-3-16,0 0-1 0,0 0-4 0,0 1-4 15,0 0-4-15,0 1-5 0,0-1-4 0,0 3-5 16,0 0 9-16,0 0 5 0,0 0 3 0,0 2-4 16,0-1-4-16,0 0-4 0,0-1 0 0,0 0 13 15,0 0-9-15,0-2 1 0,0-1 13 0,0 0-8 16,-8-2 13-16,8 0 5 0,0-1-8 16,0-1 13-16,0 2 77 0,0-2 50 0,0 0 28 15,0 0-5-15,0 0-64 0,16 0-32 0,-16 0-11 16,17 0 18-16,-17 0-8 0,23 0-18 0,-9 0-14 15,0 0-12-15,0 0 12 0,-5 0 16 0,4 0 15 16,-4 0 10-16,0 0-8 0,-2 0-15 0,-3 0-16 16,6 0-20-16,-6 0-13 0,-2 0-9 0,2 12-9 15,-4-12 1-15,0 0 5 0,0 15 5 0,0-4 8 16,0 3 1-16,0 5-7 0,-20 0-5 0,20 4 3 16,-15 0-8-16,15 2 7 0,-24-1-31 0,9-2-60 15,-7-1-81-15,2-2-118 0,-2 1-126 16,-3-4-82-16,-6-1-44 0,0-3-1 0,2-5 14 15,-4-1-44-15,-1-6-78 0,-5 0-264 0,4 0-12 16,-3-29 179-16</inkml:trace>
  <inkml:trace contextRef="#ctx0" brushRef="#br0" timeOffset="51439.49">14441 2331 2264 0,'0'7'38'15,"0"-7"16"-15,0 0 28 0,0 5 37 0,0-5-2 16,0 0 27-16,0 2 13 0,0-2 3 0,0 2-2 15,0-2-14-15,0 1-15 0,0-1-20 0,0 0-9 16,0 2-7-16,0-2-4 0,0 0-1 0,0 0 4 16,0 0-3-16,0 0 4 0,0 1-5 0,0-1-1 15,0 0 3-15,0 0-2 0,0 1 7 0,0 0-13 16,0-1-13-16,0 0-19 0,16 0-20 16,-16 0-13-16,26 0-5 0,-10 0 17 0,5 0 8 15,7-19 8-15,3 19 19 0,2-13-9 0,6 13 6 16,0-14 3-16,4 4-11 0,1 2-2 0,2-4-19 15,-1 1-8-15,0-1-11 0,3-1-17 0,-3 1 0 16,2-2 5-16,-7 1 23 0,2 0 39 0,-8 2 9 16,0 1-8-16,-7 1-20 0,-4 1-30 0,-4 1-10 15,-5 1 1-15,-3 2-5 0,-4-1 9 0,-2 2-1 16,1 0-21-16,-4 1-14 0,-1 0-51 0,-1 1-55 16,0 0-43-16,0 0-64 0,0 0-63 0,0 0-80 15,0 1-78-15,0 0-58 0,0 0-55 16,-17 0-118-16,17 0-117 0,-20 14 136 0</inkml:trace>
  <inkml:trace contextRef="#ctx0" brushRef="#br0" timeOffset="52065.92">14340 2357 2349 0,'11'-3'40'16,"-11"2"14"-16,0 0 14 0,0 1 15 0,0 0-20 15,0-1 8-15,0 1 18 0,0 0 11 0,0 0 14 16,0 0 13-16,0 0 1 0,0 0 9 0,0 0-5 15,0 0-1-15,0 0 1 0,0 0-6 0,0 0-3 16,0 11-4-16,0-11-9 0,14 0-4 0,-14 0-8 16,0 9-8-16,17-9-9 0,-4 11-9 0,1-4-8 15,3 1-6-15,6 2-1 0,0 0-11 0,7 2 2 16,1 2-7-16,3 1 3 0,2 1 0 0,1 2 1 16,0 2 5-16,4-1-7 0,-3 1 4 15,1 1 7-15,2 0-3 0,-3-1 21 0,3 2 11 0,-6-2 3 16,4 1 9-16,-5-1-13 0,-1 1-4 15,-2-3-1-15,-3 0-8 0,-8-3 3 0,3-3-19 16,-5-1-20-16,-5-3-14 0,-3-2-12 0,-2-1-4 16,-4-1-3-16,-1-3 7 0,2 1-4 0,-3-1 1 15,-1 1 15-15,1-2-4 0,-2 1-3 0,0-1-1 16,0 0-11-16,0 0-6 0,0 0-13 0,0 0-57 16,0 0-93-16,0 0-99 0,0 0-87 0,0 0-41 15,0 0-27-15,0 0-39 0,0-16-62 0,-24 16-103 16,24-13-271-16,-21 2 48 0,5-2 165 0</inkml:trace>
  <inkml:trace contextRef="#ctx0" brushRef="#br0" timeOffset="53118.97">14429 2393 1556 0,'0'0'43'0,"-3"0"35"16,3 0 24-16,0 0 28 0,0 0-22 0,0 0-4 16,0 0 8-16,0 0-3 0,0 0 3 0,-2 0-6 15,2 0-16-15,0 0-2 0,0 0-7 0,0 0-11 16,-1 0-3-16,1 0-9 0,-2 0 0 0,2 0 2 15,0 0-1-15,0 0 2 0,0 0-8 0,0 0-4 16,0 0-4-16,0 0-9 0,0 0 2 0,0 0-4 16,0 0 2-16,0 0 2 0,0 0 2 0,0 0 9 15,0 0 3-15,0 0 13 0,0 0 4 0,0 0 9 16,0 0 10-16,0 0 5 0,16 8 8 0,-16-8 1 16,9 9-7-16,2-4 4 0,0 3-9 15,3 1-7-15,4 1 4 0,2 2-10 0,7 1 8 0,1-1-9 16,3 4 4-16,0 0-11 0,1 1-3 15,0 0-14-15,0-1-15 0,1 0 7 0,-2 0-19 16,-2 1 6-16,2 2 0 0,-1-4-14 0,-4 2 3 16,-1-1-1-16,0 1-8 0,-5 0 8 0,0-2-5 15,-1-2 9-15,-5-1-5 0,-3-2 5 0,0-1 4 16,-2-3-4-16,-3 1 18 0,-1-4 2 0,1 1 9 16,-3-3 1-16,-1 1-1 0,-2-1 11 0,0-1-4 15,0 0-2-15,0 0-10 0,0 0-26 0,0 0-8 16,0 0-12-16,0 0-1 0,0 0-7 0,0 0-36 15,0 0-68-15,0 0-86 0,0 0-80 0,0 0-45 16,0 0-13-16,0 0-16 0,0-12-44 0,0 12-57 16,-17-9-68-16,17 9-134 0,-19-17-209 15,6 4 140-15</inkml:trace>
  <inkml:trace contextRef="#ctx0" brushRef="#br0" timeOffset="55826.96">14285 3227 2589 0,'0'0'20'16,"0"0"14"-16,0 5 24 0,0-5 26 15,0 0 11-15,9 0 19 0,-9 0 9 0,0 0 3 0,0 0-5 16,0 0-4-16,0 0-15 0,0 0-5 15,0 0-11-15,0 0-11 0,0 0 1 0,0 0 0 16,0 0 2-16,0 0 7 0,0 0-5 0,0 0 0 16,0 0 2-16,0 0-2 0,0 0 4 0,0 0-12 15,0 0-6-15,0 0-11 0,0 0-13 0,0 0 8 16,0 0-8-16,0 0 13 0,0 0 11 0,15-11-3 16,-15 11 15-16,11 0-3 0,-11-10 6 15,14 10 2-15,-14-10-10 0,17 4-3 0,-7 0-6 0,0-1 10 16,0-1 4-16,4-1 15 0,-3-2-1 0,3-1-15 15,0-2-10-15,3 0-18 0,-3-3-10 0,4 0-8 16,-1-4 1-16,3-1-11 0,2-2-7 16,-2-2 2-16,2 0 6 0,5-3-5 0,-4-1-1 15,0 0 2-15,-3-1-22 0,4-1 11 0,-3-1 5 16,3-1-6-16,-4 3 6 0,1 0 5 0,1-1-8 16,3 1 6-16,-2 2-7 0,1 0-7 0,-1 4 13 15,-1 2-3-15,-1 0 17 0,-4 4-3 0,4 0-12 16,-3 4-3-16,-2 1-16 0,1 3 4 0,-3-1 0 15,-2 2 0-15,2 1 0 0,-1 1-6 0,-3 0 7 16,0 1-2-16,-1 1 3 0,-3-1 12 16,2 0-12-16,-3 2 3 0,2 0-1 0,-2-1-12 15,-2 1 10-15,3 1-1 0,-1-1-2 0,-3 0 2 16,1 1-3-16,-2 0-22 0,6 1-23 0,-6-1-28 16,1 1-41-16,-1 0-36 0,-1 2-38 0,0-2-44 15,0 3-41-15,0 0-38 0,0 0-53 0,0-2-79 16,0 2-65-16,0 0-46 0,0 0-71 0,0 0-194 15,0 0 105-15,-17 23 140 0</inkml:trace>
  <inkml:trace contextRef="#ctx0" brushRef="#br0" timeOffset="56447.7">14238 3236 2362 0,'0'3'16'16,"0"-1"15"-16,0 0 32 0,0 1 28 0,12-2 16 16,-12-1 13-16,0 1 2 0,0 0 4 0,0 0-2 15,0 0 7-15,0 0-6 0,0 0-1 0,0-1 4 16,0 1-4-16,5-1 0 0,-5 0-4 0,0 0-16 15,0 0-10-15,0 0-12 0,0 0-4 0,0 0 9 16,0 0 10-16,19 0 0 0,-19 0 8 0,20 0-1 16,-20-15 2-16,23 15 17 0,-7-10 2 15,-1 10 9-15,2-12-2 0,2 3-24 0,3-1 0 0,1-1-11 16,2-3-18-16,3-1-1 0,-3-4-32 16,6 0-21-16,3-4-8 0,-2-1-16 0,-2-2 10 15,2-1-2-15,-1-3 2 0,2 2 29 0,-2-3 23 16,2 2 17-16,-4 1 2 0,1 0-22 0,1 0-18 15,-2 3-10-15,-4 2 1 0,1 0 0 0,-2 2-7 16,-1-1-5-16,-6 4-9 0,2-1-10 0,-4 5-11 16,1 1-3-16,-5 2-1 0,3 2 10 0,-4 4 0 15,-3-1-3-15,0 3-2 0,0 0-3 0,-4 2-1 16,3-1-5-16,-3-1-43 0,-1 1-54 0,-1 2-76 16,-1-2-72-16,0 2-36 0,0 0-30 0,0 0 1 15,0 0-8-15,0 0-29 0,0 0-31 16,-18 0-43-16,18 0-69 0,-19 0-131 0,5 0-161 15,-2 16 121-15</inkml:trace>
  <inkml:trace contextRef="#ctx0" brushRef="#br0" timeOffset="57030.63">14257 2448 2653 0,'0'0'26'0,"15"0"31"16,-15 0 30-16,9 0 36 0,-9 0 15 0,5 0 17 16,-5 0 7-16,0 0-6 0,5 0-17 0,-5 0-30 15,0 0-19-15,0 0-16 0,0 0-18 16,0 0-10-16,0 0-17 0,3 0-11 0,-3 0 2 0,0 15 20 16,1-15 24-16,3 0 13 0,-1 17 16 15,1-17-14-15,6 22-12 0,-1-6-1 0,0 1-28 16,5 4 1-16,2 3 4 0,-1 2-1 0,2 4 16 15,7 3-7-15,-6 2-6 0,4 1-3 0,4 2 12 16,-1 4 23-16,0-1 13 0,3 2 8 0,0-1 7 16,-2 1-10-16,-1-1 1 0,1 0 8 0,1 0-11 15,-2-3 10-15,0-1-8 0,-2-1-6 0,-1-4-2 16,-2 1-16-16,3-2-7 0,-3-1-11 0,-3-3 4 16,-1 1 3-16,-4-4 18 0,2-3 3 0,-6-2-11 15,3-2-4-15,-7-1-20 0,6-1-7 16,-7-5-6-16,2-1-11 0,-1-3-8 0,-1 2-1 15,-1-3 5-15,-1-3 0 0,-1-1 7 0,0-2 0 16,0 0 1-16,0 0-2 0,0 0-7 0,0 0-3 16,0 0-8-16,0 0-11 0,0 0-43 0,0-15-75 15,0 15-106-15,0-12-159 0,0 12-102 0,0-13-46 16,-12 13-40-16,12-18-11 0,0 9-43 0,-8-1-184 16,8-1-160-16,-11-1 178 0</inkml:trace>
  <inkml:trace contextRef="#ctx0" brushRef="#br0" timeOffset="58038.68">14258 3289 2134 0,'0'7'30'0,"0"-7"19"0,0 0 22 16,0 0 23-16,0 0-8 0,0 0 10 0,0 0 0 15,0 0-3-15,0 0-11 0,0 0-18 0,0 0-13 16,0 0-14-16,9 0 0 0,-9 0-6 0,0 0 0 15,0 0 3-15,0 0-4 0,0 0 7 0,0 0 12 16,0 0 2-16,0 0 10 0,0 0 3 0,0 0 2 16,0 0 8-16,0 0 6 0,0 0 3 0,0 0 0 15,0 0 1-15,0 0-2 0,0 0 6 0,0 0 1 16,0 0 0-16,0 0 5 0,0 0-5 16,0 0 1-16,0 0 6 0,0 0 0 0,0 0 12 15,0 0-3-15,0 0-9 0,0 0-12 0,0 0-16 16,0 0-4-16,19 0 4 0,-19 0 5 0,25 0 9 15,-10 0 1-15,6 0-2 0,0 0 2 0,7 0-7 16,5-11 5-16,3 11-8 0,1 0-12 0,6 0 8 16,-1 0 7-16,2 0 15 0,2 0 37 0,-2 0 14 15,-1 0 0-15,-2 0 5 0,-4 0-26 0,-6 0-15 16,-2 0-6-16,-2 11-8 0,-7-11 13 0,-3 0-8 16,-3 0-5-16,0 0-8 0,-5 0-14 0,-3 0-1 15,-2 0-7-15,-3 0-9 0,4 0-13 0,-4 0-11 16,-1 0-16-16,2 0-5 0,-2 0-4 15,0 0-8-15,0 0 2 0,0 0 0 0,0 0-6 16,0 0 4-16,0 0 0 0,0 0-3 0,0 0 3 16,0 0-19-16,0 0-24 0,0 0-39 0,0 0-59 15,0 0-55-15,0 0-83 0,0 0-104 0,0 0-124 16,0 0-54-16,0 0-24 0,0 0-16 0,0 0-11 16,-16 0-102-16,16 0-333 0,0 0 161 0,-11 0 193 15</inkml:trace>
  <inkml:trace contextRef="#ctx0" brushRef="#br0" timeOffset="59606.83">15489 2115 1686 0,'-15'0'32'0,"15"6"31"0,0-3 28 0,0 0 27 16,0-2-4-16,-16 0-11 0,16 1-10 16,0 0-4-16,0-1-6 0,0 2-2 0,0-2 2 15,0 2 2-15,0-3 0 0,-5 0 2 0,5 0 5 16,0 0 2-16,0 0 3 0,0 2 7 0,0-2 2 15,0 0 1-15,0 1 8 0,0-1 1 0,0 0 7 16,0 0 17-16,0 1-1 0,0-1 9 0,0 0 0 16,0 0-15-16,0 0-8 0,0 0-15 0,0 0-21 15,0 0-15-15,19 0-16 0,-19 0-7 0,17 0 4 16,-3 0 8-16,3-18 15 0,2 18 1 0,4-12-16 16,0 12-20-16,5-18-23 0,0 8-16 0,0-2-1 15,2 1 0-15,-1-2 1 0,2-1 7 0,-3 0 0 16,2-2 4-16,-1 1 0 0,2-1-8 15,-1 0-4-15,-1-1-8 0,-1 0 0 0,0 1-1 16,-3-2-3-16,3 1 7 0,1 0-4 0,-1 0 5 16,2 1 9-16,-1 2 0 0,4-1 13 0,-4 1-18 15,2 3 6-15,0-1-6 0,2 3-3 0,-2-1 26 16,-3 1-13-16,-2 2 5 0,1 1-4 0,-4 2-10 16,-3-2 1-16,-6 4 0 0,-1 0-5 0,-6 2-4 15,1-2 4-15,-5 2-4 0,0 0-1 0,-3 0-19 16,0 0-43-16,0 0-44 0,0 0-60 0,0 0-54 15,0 0-50-15,0 0-66 0,0 0-52 0,-14 0-47 16,14 0-46-16,-17 0-69 0,3 0-181 16,0 0 17-16,-3 22 138 0</inkml:trace>
  <inkml:trace contextRef="#ctx0" brushRef="#br0" timeOffset="60225.94">15565 2155 1901 0,'0'6'31'15,"0"-6"21"-15,0 5 29 0,0-2 31 0,0 0 2 16,0-2 11-16,0 1 4 0,0 1-4 0,0 0-12 16,0 0-8-16,0 1-5 0,0 0 5 0,0 0 10 15,0 1 5-15,0 0 4 0,0 1-1 0,17 1 3 16,-17-1-1-16,19 1 0 0,-5 1 3 0,1 1-12 16,6-1-1-16,-3 1-11 0,2 1-13 0,7 0-2 15,-2 1-3-15,1-1-14 0,5 1-6 0,-2 1-13 16,3 1-13-16,0 1 3 0,2-1-13 0,5 3-10 15,-3 1-2-15,6 1-11 0,0 2-1 0,-4-2 7 16,4 1-11-16,0 1 2 0,-5-2 7 16,-4 0-9-16,-3-3-4 0,-3-1-1 0,-6-2-14 15,-4-2 14-15,-3-2 10 0,-5-1-1 0,-3-2 18 16,0-3-16-16,-2 0 10 0,-3-1 15 0,-1-1 0 16,2 0 8-16,-2 0-12 0,0 0-6 0,0 0-18 15,0 0 4-15,0 0 0 0,0 0-9 0,0 0-4 16,0 0-51-16,0 0-47 0,0 0-66 0,0 0-59 15,0 0-57-15,0 0-64 0,0 0-57 0,-25-14-73 16,25 14-111-16,-27-13-223 0,10 3 61 0,-6-2 145 16</inkml:trace>
  <inkml:trace contextRef="#ctx0" brushRef="#br0" timeOffset="60754.92">15452 2233 2472 0,'9'0'48'0,"-9"0"38"0,8 0 38 0,-8 0 40 15,0 0-8-15,5 0 2 0,-5 0-3 0,0 8-6 16,1-8-11-16,1 0-18 0,-1 0-9 0,4 5-12 16,-2-3-15-16,0 1-5 0,2 2-13 0,4 1-1 15,-3 1 4-15,5 3-1 0,0 1 1 0,3 3-9 16,1 2-9-16,4 2-9 0,0 2 2 0,-1 2 0 15,6 4 5-15,-4 2 8 0,5 2-15 16,-2 1 8-16,5 4 0 0,-2 3 0 0,2 4 7 16,-1 0 5-16,1 2-7 0,1-2 1 0,-3-1 8 0,-2 1-7 15,-1-5 6-15,-4-3 5 0,-2-5 0 16,-3-1 15-16,0-4 18 0,-4-3 7 0,-2-1 0 16,5-3-17-16,-7-2-19 0,3-2-20 0,-4-1-17 15,3 0-9-15,-4-4-10 0,-1-1-5 0,-1-1 1 16,3 0-8-16,-2-3 6 0,-2 0-9 0,-1-1 2 15,0-2 4-15,0 0-10 0,0 0-28 0,0 0-52 16,0 0-82-16,0 0-88 0,0 0-64 0,0 0-46 16,0 0-40-16,0-14-68 0,-14 14-86 0,14-13-149 15,0 13-301-15,-18-24 155 0,18 7 185 0</inkml:trace>
  <inkml:trace contextRef="#ctx0" brushRef="#br0" timeOffset="61418.42">15349 2178 2295 0,'10'0'49'0,"-10"0"26"16,0 0 25-16,3 0 28 0,0 0-10 0,-3 0 10 16,1 0 9-16,-1 0 1 0,2 0-11 0,1 13-16 15,2-13-12-15,-2 0-15 0,-2 15-9 0,4-15 4 16,1 17 5-16,-3-4 14 0,2-1 6 0,3 3-6 16,-4 1-3-16,6 2-9 0,-4 2-6 0,6 0 0 15,-4 3-9-15,3-1-9 0,1 2-5 0,1 1-2 16,1 1 5-16,-3 3-5 0,3 0 1 0,1 2 7 15,2 3-3-15,-1 3 15 0,1 2 8 0,1 2-8 16,0 0-4-16,0 2 9 0,-1 2 3 0,0 0 8 16,-1 0 9-16,-1-2-12 0,1-2-4 0,-1 0-5 15,1-1-2-15,-1-3-13 0,-1-1-5 0,2-2 3 16,1-4-1-16,0 0 19 0,-1-2 0 0,-4-2-4 16,2-3-12-16,-2-2-18 0,-1-1-4 15,-1-5-9-15,-1 0-6 0,-4-2 8 0,2-2-3 16,-2-2 5-16,-2 0 4 0,2 0-12 0,-2-3-3 15,0 1-10-15,-1-1-3 0,-1-2-2 0,1 0-3 16,-2 0-2-16,0-1-1 0,1 0 2 0,1 0-7 16,-2 0 2-16,1 1-3 0,2-1-20 0,-3-1-36 15,2 0-62-15,-2 1-71 0,0-2-87 0,0 1-62 16,2-2-36-16,-2 0-11 0,0 0 21 0,0 0-38 16,0 0-69-16,0 0-102 0,0-17-184 15,0 17-181-15,0-27 167 0</inkml:trace>
  <inkml:trace contextRef="#ctx0" brushRef="#br0" timeOffset="63034.46">15297 2651 2130 0,'0'11'38'0,"0"-11"34"0,10 0 25 16,-10 0 29-16,0 7-12 0,0-7 5 0,0 0 13 16,0 0 4-16,0 0 12 0,8 0 2 0,-8 0-6 15,0 0-1-15,0 0-14 0,0 0-16 0,3 0-6 16,-1 0-6-16,1 0 3 0,3 0-4 16,-1 0-1-16,1 0-2 0,5-14-6 0,-2 14 1 15,5 0-2-15,0-13-2 0,2 13 11 0,1-12 3 16,3 12 2-16,-3-10-3 0,6 5-6 0,-3-1-1 15,2-2-8-15,5-1-20 0,-1 0-5 0,-3-2-18 16,5-2 0-16,-1-1 3 0,-4-1-23 0,5-1 5 16,-2 0-9-16,-1-3-4 0,1 1-1 0,2-1-9 15,0-2 3-15,2 1 1 0,1-1 9 0,0-1-2 16,0-2-2-16,2 1-1 0,1-3-17 0,1-1 0 16,4 1 12-16,-2 0 10 0,5-1 21 0,-1 2 9 15,-1 0-12-15,4 3-6 0,-1 1-4 16,-4 2 7-16,3 0 16 0,-3 2 0 0,-2 3-1 0,-6 0-8 15,0 2-20-15,-5 1-3 0,-6 3-8 16,-1 0-1-16,-5 1 0 0,-2 3-3 0,-5 0 0 16,0 1-11-16,-5 1-49 0,1 0-71 0,-3 1-81 15,0 0-89-15,0 1-45 0,0-1-19 0,0 1-41 16,-17-2-42-16,17 2-44 0,-23 0-57 0,7 0-93 16,-7 0-181-16,1 0 107 0,-3 0 151 0</inkml:trace>
  <inkml:trace contextRef="#ctx0" brushRef="#br0" timeOffset="63658.51">15278 2700 1889 0,'-2'9'29'0,"1"-5"28"16,-1-4 37-16,1 6 35 0,-2-4-1 0,3-2 5 15,-2 2-5-15,2-2-6 0,-1 0 1 0,1 1 1 16,0 1-2-16,0-2 5 0,0 1 9 0,0 1 15 16,0-1 8-16,0 0 11 0,0 2 3 0,0-2-10 15,0 1-11-15,0 0-25 0,0-1-9 0,0-1-5 16,0 0 7-16,21 0 23 0,-21 0 18 15,17 0 21-15,-17 0 24 0,27 0-2 0,-10-19 3 16,1 19-6-16,4-11-25 0,1 11-21 0,5-16-36 16,0 8-18-16,2-2-13 0,4-4-20 0,2 3-4 15,-2-1-32-15,5-1-19 0,-2-1 2 0,3-1-19 16,2 0 9-16,-3 0 1 0,3 0-4 0,-5 1 9 16,7-2 4-16,-4 1 2 0,-3 3 21 0,4 1 17 15,-6-1 10-15,-2 4 9 0,-2 0-18 0,0 0-21 16,-3 3-23-16,-3-1-9 0,-2 1 2 0,-4 0 2 15,2 2 11-15,-4-1-3 0,-3 1-7 0,-4 0-1 16,1 1-6-16,-4 1-1 0,-2 0 2 16,-3-1-12-16,-1 1-28 0,-1 1-42 0,0-1-59 15,0-1-85-15,0 2-117 0,0-1-100 0,0-1-56 16,0 1-24-16,-19-1-1 0,19-1-25 0,-23 0-65 16,8 0-131-16,-2 0-200 0,-2 0 168 0</inkml:trace>
  <inkml:trace contextRef="#ctx0" brushRef="#br0" timeOffset="64313.83">15411 2794 2068 0,'0'0'34'0,"0"2"18"15,0-1 19-15,0-1 21 0,0 0-10 0,0 0 7 16,0 0 4-16,0 0 6 0,0 0 6 0,0 0 1 16,0 0 0-16,0 0 2 0,0 0 0 0,0 0 4 15,0 0 6-15,0 0 1 0,0 12 3 0,0-12 0 16,0 0 2-16,0 0-5 0,0 8-9 0,0-8 1 15,16 4-8-15,-16-4-4 0,20 8-3 0,-7-3-13 16,4-1 2-16,0 0 3 0,6 2 15 16,0-1 11-16,4 1 7 0,4-1 1 0,-2 2-10 15,4 0 5-15,4 0 14 0,2 2 6 0,1 1-6 16,-1 0-18-16,5 2-31 0,-3 0-16 0,4-1-9 16,-4 1 11-16,1-1 9 0,-2-1 19 0,-4-2 11 15,-4 1-3-15,-2-2-6 0,-2 0-18 0,-8-3-7 16,-3 2-12-16,0-3-16 0,-4 1-4 0,0-1-12 15,-2-1-4-15,-4 1 5 0,3-1-5 0,-5-1-1 16,3 0-5-16,-3 1-8 0,-4-1-4 0,2-1-3 16,2 1 4-16,-4-1-4 0,-1 0-3 0,0 0 0 15,0 0 3-15,0 0 1 0,0 0 1 0,0 0 0 16,0 0-26-16,0 0-35 0,0 0-48 16,0 0-70-16,0 0-88 0,0 0-119 0,-14-12-86 15,14 12-57-15,-12 0-29 0,12-11-17 0,-20 11-57 16,7-10-128-16,-5 2-236 0,-2-1 172 0</inkml:trace>
  <inkml:trace contextRef="#ctx0" brushRef="#br0" timeOffset="64909.41">15391 2768 2549 0,'0'0'39'0,"5"0"33"0,-5 0 34 0,1 16 39 16,3-16 3-16,-4 0 15 0,0 0 7 0,3 0-2 16,-3 0-9-16,3 0-12 0,-2 0-13 0,2 15-1 15,-1-15-3-15,6 0 1 0,-2 18 7 0,3-18-1 16,1 19 0-16,2-6 8 0,4 2 4 0,-1 3 1 15,4 0 6-15,4 4-8 0,0 2-1 0,5 2 0 16,0 1-6-16,-1 1-11 0,-3 3-19 0,4-2-18 16,3 4-3-16,-3-2-6 0,-1 1 4 0,-4 0 5 15,5-1-5-15,-2 1-5 0,-1-2-4 0,0-1-17 16,-2 0-6-16,2-2-8 0,-5-3-1 16,0 1 8-16,-2-4-2 0,-3-4 7 0,1-2-5 15,-7-3 4-15,3-1 1 0,-4-2 6 0,-2-2 9 16,-3-4-1-16,4 1 7 0,-4-1-2 0,-2-2-4 15,1 1 1-15,-2-2-9 0,0 0-15 0,1 0-15 16,-1 0-19-16,0 0-12 0,2 0-4 0,-2 0-2 16,1 0 0-16,-1 0-22 0,4-13-39 0,-4 13-62 15,1 0-74-15,-1 0-72 0,0 0-105 0,0 0-143 16,0 0-128-16,0 0-54 0,0-9-46 0,0 9 1 16,-15 0-60-16,15-8-253 0,-21 0 188 0</inkml:trace>
  <inkml:trace contextRef="#ctx0" brushRef="#br0" timeOffset="65699.05">14876 3352 2001 0,'0'1'47'16,"0"2"36"-16,6-2 28 0,-6 0 38 15,2 0-17-15,1-1 7 0,-3 0 12 0,0 0 3 16,0 0 9-16,0 0-9 0,0 0-3 0,0 0-13 15,0 0-13-15,0 0-4 0,0 0 1 0,0 0-1 16,0 0 11-16,0 0 0 0,0 0-2 0,0 0 5 16,0 0-1-16,0 0 12 0,0 0-3 0,0 0 13 15,0 0 9-15,0 0-1 0,0 0 3 0,0 0-19 16,0 0-17-16,0 0-22 0,0-13-15 0,15 13 8 16,-15 0-8-16,0-16 4 0,17 16-2 0,-17-15-18 15,16 4 3-15,-4 1-7 0,-1-2-6 0,-1-4-8 16,2 0-11-16,3-2-14 0,3-3-6 15,-1-3-13-15,3-2-7 0,0-5-4 0,2-1-2 16,4-3 1-16,-1-3-1 0,1-5-8 0,8-2-1 16,1-4-3-16,2-3 3 0,5 0-2 0,0-1-3 15,3 0 10-15,4 1-9 0,1 1 8 0,-2 4 22 16,-3 2 22-16,2 3 19 0,-2-1 7 0,-2 2-1 16,1 0-7-16,-6 1 2 0,1 3 2 0,-1-1-3 15,2 1-6-15,-3 1-8 0,-4 3-5 0,1 1-12 16,-1 1-6-16,-7 3-7 0,2 0-5 0,-3 5-3 15,-5 0-9-15,-2 3 4 0,0 3-4 16,-4 1 2-16,-1 1 3 0,-2 3-6 0,-3 1 3 16,0 3-2-16,-3 0-1 0,-1 3 1 0,2-1-2 15,-4 3 2-15,-1 1-6 0,1 0-14 0,-2-1-14 16,0 2-22-16,0 1-25 0,0 0-23 0,0 0-30 16,0 0-48-16,0 0-65 0,0 0-119 0,0 0-90 15,0 0-51-15,0 0-38 0,0 0 12 0,0 0-2 16,0 12-12-16,-17-12-34 0,17 13-121 0,-14-1-74 15,2 0 133-15</inkml:trace>
  <inkml:trace contextRef="#ctx0" brushRef="#br0" timeOffset="66289.61">14857 3466 2253 0,'-1'6'35'0,"-2"-1"28"0,1 0 36 15,1-2 41-15,1-1 5 0,0-2 14 0,0 1 5 16,0 1 1-16,0-2 4 0,0 0-3 0,0 0-4 16,0 0-11-16,0 0-17 0,0 0-9 0,0 0-11 15,0 0-1-15,0 0 9 0,0 0-14 0,0 0-8 16,0 0-11-16,0 0-1 0,0 0 15 0,0-14 22 15,0 14 11-15,12-12-3 0,-12 12 12 0,14-14 14 16,-14 5 12-16,26-1 17 0,-10-1-8 16,1-2-27-16,6-1-31 0,2-2-34 0,6 0-24 15,6-3-25-15,1-1 3 0,2-2-7 0,5-2-3 16,2-1 0-16,4-3-12 0,0-1-10 0,6-3 0 16,-2-2-11-16,4-4-3 0,0-2-4 0,0 2 24 15,1-4 42-15,-4 3 25 0,-2 0 23 0,-4 0-13 16,0 4-28-16,-10 4-11 0,1 2-8 0,-7 4-8 15,-3 1-2-15,-5 3-9 0,-3 3-15 0,-1 1-6 16,-5 5-2-16,-3 1-7 0,-3 4 2 0,-2 1-5 16,-4 2-26-16,1 3-34 0,-1-1-55 0,-4 2-55 15,1 0-79-15,-2 0-107 0,0 0-79 16,0 0-87-16,0 0 0 0,0 0 7 0,0 0 3 0,0 0 12 16,-19 0-56-16,19 0-168 0,-21 16-58 15,8-16 137-15</inkml:trace>
  <inkml:trace contextRef="#ctx0" brushRef="#br0" timeOffset="66755.42">15124 3468 2223 0,'-3'0'18'0,"2"2"25"0,-2 0 44 15,1-1 33-15,-1 0 18 0,-2-1 11 0,4 0-5 16,-1 2-2-16,1-1 4 0,-1-1-1 0,0 0 8 16,1 1 12-16,1-1 6 0,-2 2 10 0,2-2 8 15,0 0-8-15,0 0-9 0,0 0-13 0,0 0-30 16,0 0-10-16,0 0 3 0,21 0 2 0,-21-16 28 15,17 16 6-15,-5-14 0 0,2 14-9 0,3-18-16 16,2 6-9-16,4-1-24 0,3-1-14 16,5 0-35-16,8-2-21 0,0-1-6 0,8-1-10 15,5-1 11-15,3-1-7 0,4-1-14 0,1-1-2 16,5-1-4-16,2 1 50 0,0 1 34 0,-3-1 26 16,-2 2 24-16,-2 2-22 0,-5 2-9 0,-4 2 15 15,-8 0-2-15,-6 3-15 0,-6 1-17 0,-3 2-37 16,-7 1-28-16,-7 2-12 0,0 1-4 0,-7 2-14 15,-2 0-50-15,-3 0-53 0,-2 1-73 0,0 1-77 16,0 0-60-16,0 0-93 0,-21 0-61 0,21 0-22 16,-25 0-23-16,7 0-7 0,-1 16-22 0,-6-16-71 15,-3 0-215-15,1 18 33 0,-1-18 154 0</inkml:trace>
  <inkml:trace contextRef="#ctx0" brushRef="#br0" timeOffset="67169.89">14995 3337 3385 0,'0'0'8'0,"0"0"39"15,21 0 59-15,-21 0 55 0,0 0 44 0,18 0-4 16,-18 0-34-16,0 0-44 0,13 0-43 0,-13 0-30 15,0 0-25-15,9 0-6 0,-9 0-9 16,6 0 6-16,0 0 10 0,1 0 28 0,3 0 38 16,1 22 28-16,5-22 37 0,-1 23 20 0,9-8 28 15,1 2 42-15,2 1 5 0,6 0 8 0,3-1-28 16,6 3-44-16,3 0-28 0,3 2-33 0,1 1-8 16,1 0 1-16,0-1 5 0,-5-1-9 0,-3 2-11 15,-2-5-24-15,-7 0-23 0,-4-4-9 0,-6-2-2 16,-1-3-2-16,-5-1 3 0,-1-3 9 15,-1 0 4-15,-5-3 8 0,1 0 5 0,-7 1-16 0,4-1-20 16,-5-2-19-16,0 0-17 0,2 0-2 16,-4 0 0-16,1 0 0 0,-1 0 0 0,-1 0 0 15,2 0-4-15,0 0-40 0,-2 0-54 0,0 0-76 16,0 0-92-16,1 0-93 0,-1 0-135 0,2 0-140 16,-1 0-60-16,-1 0-72 0,3 0-54 0,-3 0-227 15,3 0-36-15,-1 0 205 0</inkml:trace>
  <inkml:trace contextRef="#ctx0" brushRef="#br0" timeOffset="108640.95">5007 2048 3456 0,'9'0'-5'0,"-3"10"-5"0,4-10-2 0,-6 0 2 15,-1 0 26-15,7 0 38 0,-7 0 35 0,0 0 26 16,2 0-10-16,-1 0-31 0,-1 0-28 0,1 16-25 15,2-16-11-15,0 0-1 0,2 0 0 0,-1 14 1 16,3-14 4-16,2 0-1 0,1 10-3 0,2-10-3 16,5 0-4-16,0 0-45 0,2 0-56 0,5 0-69 15,-4 0-98-15,0 0-75 0,-3-23-118 0,1 23-197 16,-4-19-86-16,-5 19 118 0</inkml:trace>
  <inkml:trace contextRef="#ctx0" brushRef="#br0" timeOffset="108808.43">5007 2235 3383 0,'-9'12'44'16,"-1"-3"31"-16,6-2 46 0,4-3 42 0,0-1-14 15,0-3-8-15,0 2-34 0,0 0-38 0,21 0-29 16,-21-2-21-16,27 3-12 0,-10-2-2 0,1 2-1 16,7 0-22-16,0 1-59 0,3-1-90 0,3 0-124 15,0 0-138-15,3 2-179 0,5-2-273 16,0-3 88-16,1 2 160 0</inkml:trace>
  <inkml:trace contextRef="#ctx0" brushRef="#br0" timeOffset="111588.31">5761 2064 3271 0,'0'-9'52'0,"20"1"51"0,-20 1 61 16,25 2 56-16,-25-2-2 0,19 2-6 0,-19 2-26 16,12 1-30-16,-12 2-22 0,10 0-25 0,-10 0-15 15,6 0-13-15,-6 0-17 0,1 0 5 0,1 0-17 16,3 23-4-16,-4-23-13 0,-1 25-15 0,0-8-5 16,2 3-10-16,-1 3 3 0,-1 2-12 15,2 0 0-15,-2 1 4 0,1 0-3 0,-1 1 6 16,2-1 2-16,-1 0 0 0,6-2 3 0,-3-1 0 15,-1 1 0-15,7-2-3 0,-4-5-3 0,2 0 1 16,-2-4 4-16,-1-4 44 0,1-1 81 0,-2-5 31 16,0-3 0-16,2 0-39 0,-3 0-79 0,0 0-26 15,0-28-10-15,2 28-3 0,-1-33 3 0,0 11-15 16,-1-3 1-16,-2-2 0 0,2-3-11 0,-3 0 8 16,0-1 0-16,0 2 8 0,0-2 1 0,2 4-5 15,-1 1 6-15,1 5-9 0,1 2-5 0,0 5 1 16,3 0-6-16,1 5-3 0,0 4-1 0,0 1 5 15,2 4-13-15,-1 0 16 0,4 0 4 0,0 18 9 16,4-18 7-16,-1 28-11 0,1-11 4 16,0 4-8-16,1 1 3 0,-2-1 5 0,1 3-46 15,-4 1-34-15,-1-3-41 0,0 2-27 0,1-2 8 16,-6-1-7-16,4-1-1 0,-6-2-4 0,-1-2 5 16,2-2 8-16,-3-4 22 0,-2-2 22 0,0-1 35 15,0-6 38-15,0 2 17 0,0-3 16 0,0 0-6 16,-19 0 1-16,19 0 5 0,0-25-5 0,-22 25 15 15,22-25 13-15,-17 10 7 0,17-2 8 0,-15-1 5 16,15-1 9-16,-11-1 1 0,11-1 18 0,0 0 2 16,0 0-1-16,0 0 3 0,0 1-14 0,26 0-1 15,-26 0-9-15,33 2 0 0,-16 3-7 0,6 2-14 16,-3 2-16-16,5 3-20 0,-5 3-9 0,5 4-9 16,-1 1 3-16,-1 0 7 0,-3 0 0 15,-3 27 4-15,2-12-29 0,-4 4-39 0,-1 4-53 16,-1 2-57-16,-6 2-65 0,-4 2-63 0,-1 2-70 15,-2 0-72-15,0 3-75 0,0-1-175 0,-22-2-148 16,22-2 131-16</inkml:trace>
  <inkml:trace contextRef="#ctx0" brushRef="#br0" timeOffset="112313.95">6834 2151 3942 0,'22'0'48'0,"-22"0"53"0,18 0 49 16,-18-15 43-16,17 15-13 0,-17 0-18 0,11-11-24 0,-11 11-25 16,8 0-28-16,-8 0-20 0,0 0-28 15,0-7-14-15,0 7-6 0,0 0-9 0,0 0-2 16,0 0 0-16,0-3-14 0,-23 3-21 0,23 0-5 15,-21 0-22-15,7 0-13 0,-3 0-10 0,-1 0-12 16,-4 0-6-16,3 0 5 0,1 0 6 0,-1 0 2 16,-1 12 12-16,4-12 8 0,7 0 19 0,-3 12 12 15,2-12 12-15,7 10 8 0,0-10 1 0,2 12 5 16,1-7 9-16,0 2-1 0,0-1 12 0,29 1 9 16,-29 0 7-16,27-2 8 0,-9 1 9 0,1-2 10 15,-1 0 9-15,-1-3 8 0,1-1-2 0,-1 0-9 16,-2 0-6-16,-1 0-4 0,-1 0 6 15,-4-15 6-15,-1 15 8 0,-4 0 6 0,2-20-10 16,-2 20-2-16,-3-13-18 0,2 13-11 0,-1-13-11 16,1 13-15-16,-2-8-7 0,-1 8-8 0,0 0-11 15,0 0-6-15,0 0-1 0,0 0-10 0,0 0 11 16,0 0-5-16,0 0-11 0,0 25-12 0,0-11-38 16,0 2-33-16,0 4-51 0,0 3-51 0,22 1-62 15,-22 3-76-15,25 0-66 0,-13 0-80 0,-1-1-137 16,5-2-180-16,-4-4 132 0</inkml:trace>
  <inkml:trace contextRef="#ctx0" brushRef="#br0" timeOffset="112488.93">7037 2176 4091 0,'23'-12'43'16,"-23"1"21"-16,28 1 30 0,-14 1 17 0,-3 3-32 15,5-1-12-15,-7 4-31 0,2 2-22 0,0 1-11 16,-3 0-4-16,2 0 1 0,1 27 5 0,-1-12-3 15,2 4-8-15,2 4-42 0,0 4-50 0,2 1-71 16,-4 2-90-16,2 1-73 0,0-2-71 16,-5 1-83-16,4-3-141 0,-4-2-146 0,-1-4 122 0</inkml:trace>
  <inkml:trace contextRef="#ctx0" brushRef="#br0" timeOffset="112667.56">7331 2205 4378 0,'0'-11'35'0,"23"1"39"0,-23 2 31 0,18 1 29 16,-18-1-11-16,13 2-28 0,-13 3-32 0,0 2-35 16,0 1-25-16,0 0-8 0,0 0 2 0,0 20 0 15,-28-20 10-15,9 27-8 0,1-10-46 0,-4 7-41 16,-4 0-62-16,-1 3-64 0,2 1-53 0,-1 1-66 16,0 0-79-16,2-1-100 0,3 0-174 15,0-3-147-15,4-1 132 0</inkml:trace>
  <inkml:trace contextRef="#ctx0" brushRef="#br0" timeOffset="112953.43">7711 1838 5338 0,'28'-27'69'0,"-3"3"74"0,-5 2 80 0,-6 2 77 15,-3 2-2-15,0 3-20 0,-7 4-45 0,-1 5-62 16,-3 5-61-16,0-2-57 0,0 3-44 0,0 0-10 15,0 0-5-15,-23 0 8 0,23 17 6 16,-34-17-6-16,14 33-35 0,-4-7-42 0,-2 3-45 16,-2 7-30-16,-3 4 0 0,6 4 19 0,0 4 35 15,1 1-10-15,3 0-13 0,1 1-47 0,2 0-45 16,5 0-11-16,4-2-2 0,3-1 30 0,1-4 20 16,5-1 26-16,0-4 23 0,0-3 11 0,29-2 0 15,-29-6-23-15,33-3-47 0,-11-5-50 0,-4-4-61 16,3-3-65-16,2-5-61 0,-3-3-108 0,5-3-202 15,-2-1 46-15,4 0 134 0</inkml:trace>
  <inkml:trace contextRef="#ctx0" brushRef="#br0" timeOffset="113612.45">7978 2105 3181 0,'8'-2'58'0,"-1"1"60"0,0 0 62 16,2 1 54-16,-4 0 0 0,2 0-2 16,-2 0-11-16,0 0-10 0,1 0-12 0,-3 0-21 15,0 0-25-15,0 0-25 0,2 0-31 0,-5 0-36 16,1 0-37-16,2 0-20 0,-3 0-15 0,0 0 3 16,0 11 4-16,2-11 12 0,0 15 12 0,-1-6 4 15,-1 3 7-15,2 2-15 0,2 3-8 0,-1 2-3 16,1-1 3-16,-3 3 3 0,-1-2 1 0,0 1 3 15,0-1-7-15,0-2 0 0,0 0-4 0,0-2-9 16,0-2-3-16,-20-1-41 0,20-3-35 0,-23-1-38 16,23-3-41-16,-31-3-10 0,12-2-24 0,-3 0-10 15,-3 0 11-15,2-25 13 0,-2 25 40 0,-1-31 37 16,3 11 30-16,1 0 39 0,3-1 19 16,4-1 12-16,1 0 15 0,8 2 11 0,-1-1 19 15,7 2 19-15,0 1 5 0,0 1-6 0,25 2-19 16,-25 1-22-16,30 1-12 0,-12 2-11 0,2 1 1 15,4 3 1-15,-4 1-25 0,3 3-39 0,-3 1-72 16,-3 2-92-16,1 0-76 0,-4 0-68 0,-1 16-88 16,-5-16-145-16,-2 19-98 0,-6-19 110 0</inkml:trace>
  <inkml:trace contextRef="#ctx0" brushRef="#br0" timeOffset="114484">8329 2449 4295 0,'0'0'79'0,"18"0"72"0,-18 0 84 0,0 0 102 16,0-5 58-16,11 5 36 0,-11 0 3 0,0 0-43 16,8 0-95-16,-8 0-89 0,0 0-80 0,5 0-62 15,-5 0-45-15,0 0-28 0,0 0-8 0,0 0-9 16,0 0-21-16,0 0-25 0,0 0-31 0,0 12-46 15,0-12-49-15,0 20-107 0,-19-7-129 0,19 3-74 16,-16 3-83-16,16 2-32 0,-14 0-35 0,14 5-150 16,-14-2-223-16,14-1 172 0</inkml:trace>
  <inkml:trace contextRef="#ctx0" brushRef="#br0" timeOffset="115231.55">8777 2105 3977 0,'13'-2'66'0,"-2"0"50"16,1 0 48-16,-3 0 43 0,-1 0-23 0,1-2 5 15,-2 3 4-15,-4-1 1 0,3 2-3 0,-3-1-22 16,-1-1-34-16,-1 1-44 0,-1 1-33 16,2 0-32-16,-2 0-26 0,1 0-13 0,-1 0-10 15,0 0-11-15,0 0 12 0,0 0 18 0,0 19 3 16,0-19 10-16,0 24-5 0,0-6-1 0,0 1-7 16,-15 3 17-16,15 2-4 0,0 3 4 0,-13-2-44 15,13 0-63-15,-11 1-48 0,11-3-57 0,-14 0 7 16,5-2 24-16,1-3 27 0,-3-2 35 0,5-3 39 15,-5-3 25-15,1-4 28 0,3-1 21 0,-2-5 1 16,3 0 5-16,1 0-6 0,-1 0-7 0,4-25 13 16,1 25 6-16,1-30 9 0,0 12 10 0,0-4 2 15,0-2-3-15,28-1 2 0,-28 0-11 0,31-1-4 16,-14-1-4-16,0 1-1 0,6 2 4 16,-1 1-3-16,-3 2 7 0,-1 3-13 0,2 2 0 0,-3 2-3 15,-1 4-14-15,-4 2 6 0,-2 2-3 16,-1 2-14-16,-4 1 3 0,-1 2-7 0,1 1-1 15,-5 0 14-15,0 0 1 0,0 0 4 0,0 23-20 16,0-23-40-16,0 29-29 0,-25-10-25 0,25 2-6 16,-17 3-11-16,3-1-24 0,0 1-27 0,0 0-29 15,-4-3-6-15,2 0 0 0,-1-1 22 0,1-3 42 16,1-1 52-16,1-2 52 0,2-3 33 16,5-2 26-16,0-1 54 0,2-4 53 0,5 0 53 0,0-2 31 15,0-2-14-15,0 0-18 0,17 0-34 0,-17 0-27 16,23 0-30-16,-23 0-37 0,25-16-21 15,-9 16-18-15,-1 0-21 0,1-13-49 0,-1 13-84 16,-2 0-124-16,2-11-143 0,-1 11-166 0,-1 0-253 16,0 0 27-16,-3 0 154 0</inkml:trace>
  <inkml:trace contextRef="#ctx0" brushRef="#br0" timeOffset="115448.43">9049 2346 4754 0,'23'0'82'16,"-23"-19"106"-16,16 19 142 0,-16 0 145 0,17-23 21 16,-17 23-27-16,0-15-88 0,12 15-121 0,-12 0-96 15,0-12-80-15,0 12-60 0,0 0-29 0,0 0-17 16,0 0-24-16,0 0-52 0,0 0-36 0,0 0-13 16,0 0-8-16,0 22-18 0,0-22-61 0,0 30-113 15,0-12-91-15,0 6-31 0,0 1-22 0,0 3-19 16,0-2-52-16,0 2-96 0,0-4-249 0,0-3 2 15,0-4 178-15</inkml:trace>
  <inkml:trace contextRef="#ctx0" brushRef="#br0" timeOffset="115681.01">9265 1819 4909 0,'24'-28'48'0,"1"6"83"0,-3 4 84 16,-5 2 91-16,-1 3 24 0,1 2-42 0,-3 4-63 15,-3 4-91-15,-5 3-68 0,3 0-50 0,-4 0-22 16,6 0 5-16,-5 18-8 0,6-2 13 0,1 6 3 16,-1 6-7-16,-1 5 8 0,4 8-6 0,-2 4 1 15,1 4 4-15,-5 1-4 0,-3 1 0 0,2 0-32 16,-5 2-58-16,-3-3-65 0,0 0-105 0,0-1-73 16,-23 0-52-16,23-4-45 0,-34 2-40 15,11-5-54-15,-4 0-73 0,-5-1-169 0,-4-1-186 0,-1-6 159 16</inkml:trace>
  <inkml:trace contextRef="#ctx0" brushRef="#br0" timeOffset="124415.98">4114 1945 2856 0,'25'-5'57'0,"-5"0"37"0,2-1 44 0,-6 2 54 16,-2 0-6-16,-5-1 21 0,-1 3 11 0,-5 0-6 16,0 2-13-16,-3 0-13 0,0 0-26 0,0 0-21 15,0 0-8-15,0 0-5 0,0 0 5 16,0 0 21-16,0 0 11 0,0 13 15 0,0-13 10 16,0 10-27-16,-16-10-34 0,16 16-46 0,0-7-41 15,-14 2-10-15,14 0-6 0,0 1-7 0,-12 1-5 16,12 0-13-16,-5 1-4 0,5 0 5 0,-4-1 1 15,4 0 1-15,-5 1-1 0,5-1 1 0,0-2-6 16,0 1 7-16,0-2 2 0,0 1-5 0,0-1-15 16,0-3-16-16,22 2-2 0,-22-2 3 0,14-2 21 15,-14-2 10-15,20-1 2 0,-5-1 0 0,1-1-6 16,1 0 3-16,5 0 1 0,-1-18 0 0,0 18 4 16,0-19 8-16,0 19-6 0,-4-21 3 0,-2 21-2 15,1-22-12-15,-2 10 12 0,-2-1-2 0,-1 1 12 16,-3-2 20-16,1 1 15 0,-1 0 35 15,0 1 33-15,-2-1 12 0,-3 3 1 0,1 1-26 16,1 1-31-16,-2 2-26 0,-3 3-19 0,2 1-17 16,-1 2-13-16,1 0-6 0,-2 0-9 0,0 0-3 15,0 0-4-15,0 0-2 0,0 0 7 0,0 14 4 16,0-14 4-16,0 18 5 0,0-4 3 0,0 3 0 16,0 2 1-16,-16 4-2 0,16 0 1 0,0 2-4 15,-10 1 9-15,10 0-2 0,0-2-3 0,-13 0 6 16,13-1-2-16,-9-3 4 0,9-2-2 0,-6-1-2 15,1-3-4-15,-1-2-3 0,1-1 2 16,-3-1-24-16,4-1-35 0,-4-2-37 0,0 0-51 16,-3 0-40-16,3-1-52 0,-4-1-77 0,0 1-41 15,-2-2-24-15,3-1-9 0,-3 2 25 0,1-3 6 16,-1 1-3-16,2-1 8 0,3-1-8 0,1-1-9 16,3 1-46-16,2-1-105 0,3 0-124 0,0 0 92 15,0 0 138-15</inkml:trace>
  <inkml:trace contextRef="#ctx0" brushRef="#br0" timeOffset="124809.76">4620 2274 3958 0,'-3'0'98'0,"3"-7"82"0,-1 7 90 15,1-4 124-15,0 0 68 0,0 0 66 0,0 0 27 16,0 0-25-16,0 1-82 0,0 0-98 0,0 0-115 16,0-2-101-16,0 3-85 0,0 0-49 0,12-1 0 15,-12 2 0-15,0-1 0 0,0 2 0 0,0 0 0 16,0 0-43-16,0 0-53 0,0 0-85 0,0 28-96 16,0-13-100-16,0 2-142 0,0 7-85 0,0 2-45 15,0 3-52-15,0 1-22 0,-15 2-138 0,15 1-260 16,0-1 194-16</inkml:trace>
  <inkml:trace contextRef="#ctx0" brushRef="#br0" timeOffset="127677.43">4001 2792 4323 0,'0'-2'39'0,"0"-1"28"0,19 0 33 16,-19 3 42-16,0-5 13 0,14 3 32 0,-14 1 21 16,0 0 5-16,0 0-28 0,0 0-54 0,0 1-53 15,4-1-56-15,-4 1-26 0,0 0-22 0,0 0 5 16,0 0 8-16,0 0 4 0,0 16 18 0,0-16-10 15,0 21 5-15,0-8 0 0,0 3-8 16,-18 1-1-16,18 2-3 0,0-2-5 0,0-1-18 16,-10 1-11-16,10-1-18 0,0-1-17 0,0 0 23 15,0-1 12-15,0-1 11 0,0-1 20 0,24-2 1 16,-24-2 3-16,17 0 7 0,-17-3 4 0,28-3 3 16,-14-2-7-16,1 0 3 0,1 0 3 0,2-17 4 15,-1 17 3-15,2-22-1 0,1 7-2 0,-1-1 8 16,-5-1 21-16,1 0 24 0,-2 0 17 0,-2-2 15 15,-1 2 49-15,1-3 17 0,-4 4 26 0,2-1 3 16,-5 2-33-16,1-1-15 0,1 3-18 0,-3 1-13 16,-1 2-17-16,-2 2-18 0,3 1-28 0,-1 3-19 15,-2 0-20-15,0 2-19 0,0 2-7 0,0 0-7 16,0 0-5-16,0 0 4 0,0 0 4 16,0 17 7-16,0-17 7 0,3 27 8 0,-3-7 5 15,0 6-2-15,0 1-1 0,0 6 0 0,0 1 2 16,0 2 3-16,0 0 2 0,1-1-1 0,-1 0-3 15,0-2-3-15,0-3 4 0,0-2-5 0,0-3-1 16,0-3 3-16,-20-1-1 0,20-5 3 0,0 0-14 16,-12-3-46-16,12-4-47 0,-14 1-61 0,14-3-61 15,-14 0-48-15,3 0-63 0,3-2-39 0,-3 1-18 16,-1 0 7-16,-4-2 35 0,4 1 25 0,-4-2 14 16,1 0-4-16,-2-3-25 0,1 0-41 15,-2 0-69-15,2 0-141 0,1-18-80 0,2 18 116 16</inkml:trace>
  <inkml:trace contextRef="#ctx0" brushRef="#br0" timeOffset="128148.68">4544 3130 3855 0,'0'0'28'0,"0"0"43"16,0 10 52-16,0-10 59 0,0 0 38 0,0 0 19 15,0 0 12-15,0 0-2 0,0 0-27 0,0 0-43 16,0 0-60-16,0 0-54 0,0 0-37 16,0 0-20-16,0 0-8 0,0 0-4 0,0 0 0 15,0 0-8-15,0 0 4 0,0 0-4 0,0 0 0 16,0 0 4-16,19 0-12 0,-19 0-11 0,15 0-3 16,-4 0 0-16,-1 0-3 0,-3 0 11 0,1 0-3 15,-2 0 4-15,-1 0 14 0,1 0 0 0,-1 0 1 16,-4 0-1-16,3 0-3 0,-1 0 3 0,1 0 4 15,-2 0-4-15,-1 0 4 0,1 0 3 0,0 0 1 16,1 13-1-16,-3-13-3 0,0 12-24 0,0-4-10 16,0 0 2-16,0 2-14 0,0 0-9 0,0 0-9 15,-17 1-20-15,17 2 3 0,0-1 26 16,-21 0 13-16,21 2 20 0,-21-1 4 0,8 1 4 16,-2 1 0-16,-2 0-4 0,-2-1 10 0,-1 0-1 15,6-1 9-15,-2-1 5 0,5-1-1 0,1-1 1 16,0 0-6-16,6-4 11 0,4 2 37 0,0-3 27 15,0-1 30-15,0 1 8 0,32-2-12 0,-15-1-15 16,8 0-18-16,-5 0-12 0,10-1-21 0,1-1-3 16,1 0-12-16,0 0-8 0,0 0 1 0,-2-15-22 15,-4 15-51-15,-1 0-90 0,-3-17-111 0,-5 17-152 16,-2-14-152-16,-4 14-157 0,-5-19-335 0,4 7 166 16</inkml:trace>
  <inkml:trace contextRef="#ctx0" brushRef="#br0" timeOffset="128421.1">4928 2965 3600 0,'0'0'-10'16,"0"0"-5"-16,0 12 28 0,0-12 69 0,17 0 75 15,-17 0 56-15,0 7 10 0,0-7-35 0,14 8-56 16,-14-8-44-16,0 7-32 0,15-4-28 0,-15 0-6 15,8 1 14-15,-8-1 8 0,9 0 17 0,-1 1 14 16,-2-1 8-16,-1-1 10 0,1 1 1 16,0-3-14-16,4 2-21 0,-3-2-27 0,4 0-18 15,3 0-7-15,-1 0-4 0,4 0-42 0,-2 0-59 16,4-20-55-16,-2 20-73 0,2-13-55 0,1 13-72 16,-3-14-97-16,0 14-92 0,-3-9-121 0,-2 9-218 15,1 0 118-15,-2 0 167 0</inkml:trace>
  <inkml:trace contextRef="#ctx0" brushRef="#br0" timeOffset="128580.62">5032 3217 4137 0,'0'8'50'16,"0"-2"51"-16,20-1 54 0,-20-1 52 0,23-4-14 16,-23 0-33-16,23 0-41 0,-10 0-56 0,1 0-37 15,3 0-16-15,0 0-14 0,-1 0-31 0,2 14-58 16,2-14-72-16,-1 0-102 0,0 0-119 0,-2 10-129 15,1-10-183-15,4 0-339 0,0 8 153 0</inkml:trace>
  <inkml:trace contextRef="#ctx0" brushRef="#br0" timeOffset="134012.66">5792 3020 3698 0,'27'0'45'0,"-27"0"40"0,21 0 52 0,-21-21 43 16,24 21 4-16,-24 0 10 0,12-16-7 16,-12 16 0-16,0 0-30 0,8 0-42 0,-8-11-42 15,0 11-48-15,0 0-26 0,0 0-15 0,0 0-10 16,0 0-1-16,0 0 10 0,0 0 11 0,0 20 5 15,0-20 3-15,-16 27 0 0,16-9-6 0,0 3 2 16,-14 1 2-16,14 2-1 0,0 0 4 0,-6 2 1 16,6-1 4-16,0 0-1 0,0-1-2 0,0-2-1 15,0 0 3-15,0-2-9 0,0-3 6 0,17-2 2 16,-17-3-3-16,0-3 11 0,0-3 8 0,0-1 3 16,13-4-1-16,-13-1-5 0,0 0 1 0,0 0-7 15,6-20-8-15,-6 20 2 0,8-24-8 16,-8 7 3-16,7 0 6 0,-7-4-6 0,2 1-1 0,0-3-7 15,-1 2 3-15,-1-1 3 0,0-2 2 16,0 2 1-16,0 0 3 0,0 3 0 0,0 1-9 16,0 2 9-16,0 3-13 0,0 1 0 0,0 3-1 15,0 2-13-15,0 3 7 0,0 2-11 0,0 1-6 16,0 1-1-16,0 0 1 0,12 0-2 0,-12 0 6 16,0 22 3-16,16-22-18 0,-5 26-9 0,-5-10-19 15,7 4-15-15,-1 0 1 0,0 1 5 0,-1-1 5 16,2-1-1-16,-1-2-1 0,-3 0-2 15,-2-3-4-15,0-1 1 0,0-4 2 0,-4-2 23 0,-2-2 17 16,1-1 28-16,-2-2 21 0,0-2 3 16,0 0 4-16,0 0-4 0,0 0-4 0,0 0-6 15,0-24 10-15,-20 24 14 0,20-24 17 0,0 9 24 16,-18-2 9-16,18 0 9 0,0-2-6 0,-12 0-2 16,12 0-1-16,0-1-15 0,0 1 12 0,0 1-5 15,0 0-17-15,25 2-3 0,-25 0-19 0,19 4-18 16,-19 0-8-16,21 5-12 0,-21 0-11 0,24 4 4 15,-12 2 3-15,-1 1 7 0,1 0-5 0,2 18-30 16,0-18-28-16,-1 29-36 0,-1-8-26 0,-1 2-27 16,1 3-38-16,-2 1-54 0,-3 2-54 0,-4 0-40 15,1 1-47-15,-4 0-85 0,0-2-202 0,0-2-29 16,0-2 117-16</inkml:trace>
  <inkml:trace contextRef="#ctx0" brushRef="#br0" timeOffset="134920.97">6548 2997 2379 0,'3'0'58'16,"2"0"48"-16,-3 0 46 0,-1 0 36 0,1 0-19 16,-2 0-10-16,1 0-7 0,-1 0 3 0,0 0-7 15,0 0-20-15,0 0-21 0,0 0-38 0,0 0-26 16,0 0-20-16,0 0-12 0,0 0-3 0,0 0-8 16,0 0 1-16,0 0-2 0,-20 0 3 0,20 0 1 15,-23 0 2-15,12 0-5 0,-5 0-2 16,-2 0-4-16,1 0-21 0,0 17-25 0,4-17-19 15,-2 12-9-15,5-12 4 0,1 14 20 0,1-4 17 16,1-1 10-16,7 1 14 0,0 2 8 0,0 0 3 16,0-1 2-16,0 2 4 0,20-2 2 0,-20-2 1 15,25 1 0-15,-25-3 3 0,27-1-5 0,-11-3 3 16,-2-1 16-16,0-2 15 0,1 0 15 0,-1 0 9 16,-3 0-6-16,2-17-7 0,-2 17-3 0,-4-15-2 15,3 15 5-15,-4-16 10 0,0 16 11 0,0-19-1 16,-4 19 3-16,-1-18-8 0,4 9-3 15,-5 1-1-15,2 2-11 0,-2-1-13 0,0 2-18 0,0 1-10 16,0 2-15-16,0 2-4 0,0 0-8 16,0 0-5-16,1 0 2 0,-1 0-1 0,2 0 9 15,-2 20 5-15,3-20-13 0,0 27-15 0,3-9-37 16,0 4-37-16,2 3-46 0,0 1-69 0,1 1-65 16,-1 2-74-16,3-1-71 0,-3 0-110 0,2-3-181 15,3-2 93-15,-7-4 135 0</inkml:trace>
  <inkml:trace contextRef="#ctx0" brushRef="#br0" timeOffset="135093.47">6669 3145 3877 0,'27'-18'44'0,"-27"1"57"0,25 1 49 16,-25 5 42-16,31-3-5 0,-19 4-32 0,2 2-51 16,-14 4-43-16,17 1-50 0,-17 2-29 0,14 1 6 15,-5 0-7-15,-2 0 10 0,2 21-22 0,-1-21-45 16,6 30-37-16,-4-9-70 0,4 2-63 0,2 4-64 15,-2 0-68-15,-2 2-46 0,-1-1-70 0,2 1-102 16,-4-4-115-16,-3-2 115 0</inkml:trace>
  <inkml:trace contextRef="#ctx0" brushRef="#br0" timeOffset="135260.64">7011 3090 4291 0,'23'-16'33'0,"-14"1"48"0,-9 2 49 0,17 1 38 16,-17-2-14-16,11 7-39 0,-11 1-58 15,0 3-45-15,0 3-24 0,0 0-10 0,0 0 7 16,0 0 12-16,-23 23 1 0,23-23-49 0,-34 32-47 16,14-8-59-16,-7 3-71 0,1 5-45 0,-4 2-74 15,1 2-73-15,-1 2-67 0,-1 1-135 0,2-2-178 16,-1 0 127-16</inkml:trace>
  <inkml:trace contextRef="#ctx0" brushRef="#br0" timeOffset="135706.44">7490 2692 4368 0,'16'-18'58'0,"-2"3"61"0,-2 2 49 0,-2 2 33 15,-1-4-37-15,-3 8-48 0,-1 4-41 16,-5 2-38-16,0 1-26 0,0 0-28 0,0 0-6 15,0 0 7-15,-25 0-2 0,25 0 20 0,-31 27-3 16,12-10 1-16,-4 6 6 0,-3 4-3 0,-4 5-2 16,2 8 1-16,0-1-7 0,5 4-24 0,-3-1-22 15,4 4-23-15,2-1-25 0,1 1 2 0,4-1-2 16,1 0-14-16,7-1 4 0,-2-2 4 0,6-1 9 16,3-1 12-16,0-1 13 0,0-4-3 15,25-2-16-15,-25-4-21 0,32-3-51 0,-11-4-44 16,3-4-47-16,1-1-45 0,5-5-51 0,-1-5-106 15,1-3-192-15,1-4 11 0,0 0 115 0</inkml:trace>
  <inkml:trace contextRef="#ctx0" brushRef="#br0" timeOffset="136076.44">7896 3009 3872 0,'10'0'37'0,"1"0"47"15,-1 0 50-15,-3 0 53 0,3 0 5 0,-6 0-25 16,-2 0-38-16,1 0-60 0,-3 0-43 0,0 0-29 16,0 0-12-16,0 0 5 0,0 0-1 15,0 0 8-15,0 17 0 0,0-17 4 0,0 17 4 16,0-4-1-16,0 1 2 0,0 3-3 0,0 0-2 16,0 1-4-16,0 1 4 0,0 1-1 0,0-1 1 15,0 2 4-15,0-1-2 0,0-2 3 0,-17 1-3 16,17-2-6-16,-14 1-42 0,14-2-36 0,-19-3-21 15,7-1-30-15,-2-3 6 0,-2-2 3 0,-1-2-8 16,0-5 17-16,0 0 25 0,-1 0 37 0,-1-18 28 16,0 18 23-16,4-27 9 0,2 9 7 0,3-2 30 15,0-4 19-15,7 0 10 0,3-2 1 0,0 0-19 16,0-2-19-16,0 2-3 0,31-1-7 16,-31 2-10-16,30 0-4 0,-15 4-16 0,2 0-6 15,2 2-24-15,-2 5-51 0,5 3-74 0,-5 1-118 16,0 5-99-16,1 5-82 0,-2 0-92 0,1 0-165 15,2 30 38-15,-4-13 135 0</inkml:trace>
  <inkml:trace contextRef="#ctx0" brushRef="#br0" timeOffset="136280.59">8077 3417 5116 0,'13'-21'69'16,"1"21"102"-16,1-20 123 0,-2 20 100 15,-6-24-7-15,4 24-67 0,-2-17-106 0,-9 17-102 16,5-10-68-16,-5 10-45 0,0 0-27 0,0 0-56 16,0 0-66-16,0 0-54 0,0 0-79 0,0 0-59 15,-19 25-22-15,19-10-27 0,-18 5 13 0,18 5 33 16,-23 2-26-16,10 7-55 0,2 3-90 0,0 4-189 16,1 1-187-16,3 0 141 0</inkml:trace>
  <inkml:trace contextRef="#ctx0" brushRef="#br0" timeOffset="137704.09">8860 2972 3511 0,'0'-6'69'0,"0"2"46"16,0 1 39-16,0 0 26 0,0 3-45 0,0 0-23 15,0 0-25-15,0 0-19 0,0 0-20 0,0 0-24 16,0 0-14-16,0 0-11 0,0 0-8 0,0 0 2 16,0 0 1-16,0 0 3 0,0 14 3 15,0-14-1-15,0 15 2 0,0-15 3 0,-16 21-5 16,16-10 1-16,-16 3 2 0,16-1-4 0,-15 0 0 16,15-1 2-16,-12 2 0 0,12-3-3 0,-7 1 5 15,7-3-4-15,-7 0-3 0,7-2-1 0,0 0 1 16,0-1 6-16,0-2 10 0,0-1 25 0,0-2 14 15,18 0 17-15,-18-1 21 0,16 0 7 0,-16 0 19 16,20 0 17-16,-8 0 9 0,-2-19 19 0,2 19 9 16,0-16 19-16,-4 16 16 0,3-20 5 0,-3 20 1 15,0-21-30-15,-4 11-19 0,2 0-30 0,-1-1-22 16,-2 2-11-16,2 1-18 0,-2 2-15 0,-1-1-22 16,-2 4-14-16,1-1-19 0,-1 2-15 15,0 2-9-15,0 0-6 0,0 0-4 0,0 0-3 16,0 0 2-16,0 0-3 0,0 0 8 0,0 16 5 15,0-16 8-15,0 19 6 0,0-3 0 0,0 1 3 16,0 2-5-16,0 5 1 0,0-1-3 0,0 3-4 16,0 1-15-16,0-3-12 0,0-1-2 0,0 1-16 15,0-3-4-15,0-1-14 0,0-1-25 0,0-2-18 16,0-1-10-16,0-2-20 0,0-1-42 0,0-2-16 16,0 0-31-16,0-1-17 0,0 0 0 0,0-1-2 15,-20 1 1-15,20 0-10 0,-16 0-6 0,16-2-26 16,-20 2-26-16,9-3-40 0,-4 1-73 0,-5-3-142 15,3-4-161-15,-2-1 115 0</inkml:trace>
  <inkml:trace contextRef="#ctx0" brushRef="#br0" timeOffset="137909.44">9044 3362 3812 0,'16'-7'42'0,"-1"-2"57"0,-4 2 48 0,-5 1 31 15,4-2-20-15,-6 2-54 0,-2 3-47 0,-1 2-39 16,1 0-27-16,-2 1-11 0,0 0-2 16,0 0 5-16,0 0 4 0,0 0-18 0,0 23-36 15,-22-23-36-15,22 29-56 0,0-11-45 0,-18 5-35 16,18 0-41-16,0 3-40 0,-13 2-44 0,13 1-96 16,-9-1-152-16,9-2-41 0,-5-5 116 0</inkml:trace>
  <inkml:trace contextRef="#ctx0" brushRef="#br0" timeOffset="138416.79">9156 3219 3497 0,'20'-30'47'15,"-1"2"71"-15,1 2 64 0,-3 2 52 16,5 2 6-16,-4 2-24 0,-1 3-17 0,-3 5-27 0,-3 3-42 16,-3 1-44-16,0 2-50 0,-2 3-33 15,-4 2-18-15,-1 1-17 0,-1 0-2 0,0 0 3 16,0 0 9-16,0 0 15 0,0 21 5 0,0-21 7 15,0 28-4-15,0-10 2 0,0 4-3 0,-15 3-5 16,15 0-1-16,0 1-12 0,-17 0-12 0,17-1-14 16,-14 0-8-16,6-1-5 0,-1-3 5 0,1-1 6 15,-2-2 4-15,1-3 12 0,3-2 13 0,-3-4 9 16,4-3 14-16,0 0 4 0,2-5 6 0,0 1 7 16,2-2-8-16,1 0-3 0,0 0-10 0,0-17-6 15,0 17 0-15,0-23 4 0,20 8 0 16,-20-3 4-16,18-2-6 0,-18-1-5 0,21 0 5 15,-8-1 0-15,-2-1 11 0,3 2 2 0,-3 0 6 16,3 0-2-16,-1 1-1 0,-3 2-6 0,-3 3-5 16,4 2-3-16,-5 2-4 0,1 3 2 0,-3 2-6 15,-1 1-1-15,-2 3-9 0,1 1-1 0,-1 0-25 16,2 1-4-16,-3 0 5 0,0 0-3 0,0 16 8 16,0-16-12-16,0 21-12 0,-24-7-1 0,24 2 3 15,-21 3-13-15,21 0-5 0,-23 1 2 0,8-2-5 16,1 1 8-16,3 1 13 0,0-2 1 0,-1 0 17 15,1-2 21-15,6 0 11 0,0-2 2 0,2-1 3 16,3-1 3-16,0-3 3 0,0-1 12 16,0-2 20-16,0-2 16 0,0-1 8 0,20-2-5 15,-20-1-18-15,19 0-16 0,-19 0-16 0,28 0-4 16,-14 0-21-16,1-16-46 0,1 16-81 0,0 0-108 16,-3-15-116-16,-2 15-142 0,0 0-234 0,2-16 29 15,-3 16 138-15</inkml:trace>
  <inkml:trace contextRef="#ctx0" brushRef="#br0" timeOffset="138609.04">9589 3330 3717 0,'9'0'61'0,"-2"0"73"0,0 0 66 0,-4 0 71 16,5 0 4-16,-6 0-27 0,1 0-52 0,-2 0-70 15,1 0-70-15,-2 0-48 0,0 0-24 0,0 0-12 16,0 0-65-16,0 0-25 0,0 0-20 0,0 0-44 15,0 0 19-15,0 25-49 0,0-9-59 0,0 6-37 16,0 1-47-16,0 3-35 0,0 3-54 0,0 1-127 16,0 1-139-16,0-4 111 0</inkml:trace>
  <inkml:trace contextRef="#ctx0" brushRef="#br0" timeOffset="138852.94">9664 2766 4255 0,'29'-38'33'16,"1"3"65"-16,-4 5 52 0,-6 6 50 0,-1 4 5 16,6 2-39-16,-11 6-40 0,-5 6-54 0,2 2-39 15,-8 2-35-15,5 2-13 0,-5 0-3 0,1 0 0 16,3 22 11-16,-1-5 0 0,3 7 17 0,-1 7-4 16,3 5 0-16,0 10 2 0,-4 4-8 0,3 5 8 15,-4 3 3-15,0 1-2 0,-3 0-5 0,-1 0-2 16,-2-2-14-16,0 0-51 0,0-2-67 0,0 1-53 15,-25-2-82-15,25 2-57 0,-30-2-65 0,10 1-112 16,-8-3-117-16,-3 0-276 0,-1-7 79 16,-7-4 161-16</inkml:trace>
  <inkml:trace contextRef="#ctx0" brushRef="#br0" timeOffset="155803.37">20827 2027 3629 0,'0'0'-1'0,"27"14"-6"16,-27-14-2-16,23 0-6 0,-23 11 1 0,18-11 8 16,-18 0 0-16,7 0 17 0,-7 0 12 0,0 0 3 15,7 0 4-15,-7 0-3 0,0 0-10 16,0 0-1-16,0 18 2 0,0-18-5 0,0 20-2 0,-24-7-2 15,24 3-4-15,-19 2-1 0,19 3 0 16,-25-1-5-16,11 0-3 0,5 0-2 0,-4-1 0 16,4 0 1-16,1-1-2 0,8-2-14 0,-7 0-7 15,7-3 3-15,0-1 6 0,0-2 19 0,0-3 10 16,0-2 5-16,24-2-2 0,-24-3-4 0,33 0-2 16,-13 0-6-16,5 0 4 0,-3-26 7 0,4 26 22 15,-1-21 42-15,-3 21 31 0,-4-26 17 0,4 15 8 16,-11-1-9-16,3 0-15 0,-2 2 5 0,-2-2-5 15,-3-1-17-15,3 2 2 0,-4 0-16 0,2-1-1 16,-5 2 6-16,1 0 3 0,1 0 4 16,0 2-12-16,-5 1-7 0,3 3-29 0,-3 1-19 15,0 1-25-15,0 2-15 0,0 0-4 0,0 0-4 16,1 0 4-16,-1 0-2 0,0 16 13 0,0-16-3 16,0 23 11-16,0-7 2 0,0 4-10 0,0 3 6 15,0 5 0-15,-17 2 2 0,17 3 3 0,0 0 2 16,-10 2 5-16,10 0-3 0,-11 0 0 0,11-1 2 15,-14-3-8-15,14-4 2 0,-11-3 3 0,0-2 4 16,6-3-1-16,1-5-1 0,-4-2 0 0,3-4-5 16,-3 0 9-16,2 1-8 0,0-3 4 15,-5 1-15-15,0-2-43 0,2 1-39 0,-3 0-64 0,-2 0-56 16,1 1-42-16,-1-1-31 0,-3-1-24 16,2-1-11-16,-1-1 4 0,1-1-17 0,-1-2-34 15,1 0-95-15,1 0-209 0,6-23 47 0,-2 23 115 16</inkml:trace>
  <inkml:trace contextRef="#ctx0" brushRef="#br0" timeOffset="156634.84">21240 2445 2884 0,'8'0'20'16,"-2"0"36"-16,-1 0 51 0,4 0 65 0,-4 0 50 16,2 0 14-16,-3 12-5 0,-1-12-34 0,-2 0-47 15,1 0-22-15,-2 0-26 0,0 0-3 0,0 7 3 16,0-7-6-16,0 0-1 0,0 0-7 0,0 0-1 16,0 0-2-16,0 0 0 0,0 0 3 0,0 0-2 15,0 0 16-15,0 0 12 0,0 0 10 0,0 0-7 16,0 0-7-16,0 0-12 0,0 0-16 0,0 0 2 15,0 0-9-15,0 0 8 0,0 0-3 0,0 0 1 16,0 0-1-16,0 0-6 0,0 0-3 0,0 0-9 16,0 0-6-16,0 0-9 0,0 0-6 15,0 0 3-15,0 0-3 0,0 0 3 0,0 0-6 16,0 0-9-16,0 0-5 0,0 0-16 0,0 0-5 16,0 0 0-16,0 0-2 0,0 0-1 0,0 0 1 15,0 0-8-15,0 0-2 0,0 0 0 0,0 0 1 16,-10 0 4-16,10 0 3 0,0 0-1 0,-12 0 1 15,12 0-3-15,-12 0 2 0,5 0-1 0,-2 0-1 16,3 0-1-16,-2 0-4 0,5 0 3 16,-3 0 1-16,1 0 4 0,2 8 0 0,3-8 1 0,-3 0 0 15,3 0 2-15,0 0 1 0,-3 0-1 16,3 0 2-16,0 0-3 0,0 0 1 0,0 0-5 16,0 6 2-16,0-6-1 0,0 0 0 0,0 0-3 15,0 0-5-15,0 0-3 0,0 3 2 0,0-2 1 16,0 1 3-16,0 0 3 0,0 2-2 0,0 1 9 15,0 1 0-15,0 3-4 0,0 0 4 0,0 2-1 16,0 1-5-16,0 1 8 0,0-1 1 0,-11-1-9 16,11 1 8-16,0-1 1 0,0 1-2 0,-14-2 7 15,14 2-5-15,0-4-2 0,-6 2-5 0,6 0 4 16,-5-2 1-16,5-1 0 0,0-2 6 0,-1-2-4 16,1-1 4-16,0-1 2 0,0 0 2 0,0-1 5 15,0 0 22-15,0 0 12 0,0 0 8 16,15 0 3-16,-15 0-16 0,14 0-4 0,-14 0-6 15,25 0-5-15,-16 0-2 0,2 0-7 0,3 0-2 16,-3 0-2-16,0 0-5 0,0 0-4 0,-4 0-5 16,3 0-3-16,1 0-3 0,-7 0-3 0,6 0 0 15,-6 0-2-15,7 0-3 0,-8 17 0 0,5-17 0 16,-5 14 4-16,2-14-1 0,-1 15 6 0,1-6 1 16,-5 1-5-16,6 2 4 0,-6 1-1 0,2 0-1 15,-2 2 4-15,0 1 1 0,0 0 1 0,0-1 0 16,0 2-4-16,0-1-15 0,0-1-50 0,-19 0-50 15,19-1-45-15,-14 0-62 0,14 0-39 0,-23-2-57 16,7-1-76-16,-2-1-24 0,-1 0-10 0,-3-4 16 16,-7-3 17-16,3-3-42 0,-9 0-52 15,1-18-47-15,-3 18-79 0,1-35-140 0,-3 8 63 16,5-2 139-16</inkml:trace>
  <inkml:trace contextRef="#ctx0" brushRef="#br0" timeOffset="157103.44">21558 2241 3263 0,'-1'0'19'15,"1"20"20"-15,0-20 42 0,0 15 53 0,23-15 37 16,-23 0 38-16,25 11 6 0,-25-11-18 0,20 10-31 16,-20-3-41-16,19-4-40 0,-19 1-28 0,15-1-24 15,-15 0-11-15,13-2-7 0,-13 1-7 0,10-1 4 16,-5 0-4-16,3 0-4 0,-3-1 1 0,9 0-52 15,-2 0-61-15,-3 0-111 0,7 0-151 16,1-16-116-16,1 16-155 0,3-14-181 0,-1 14-24 16,2-21 161-16</inkml:trace>
  <inkml:trace contextRef="#ctx0" brushRef="#br0" timeOffset="157267.14">21596 2346 3056 0,'-19'16'30'16,"3"-3"84"-16,4-2 86 0,12-1 82 0,0-10 53 15,0 11-14-15,0-4-28 0,17 0-46 0,-17 1-59 16,22 0-66-16,-22-1-56 0,25 0-31 0,-11 0-29 16,3 0 0-16,0 0-41 0,4-1-62 15,0 1-82-15,-3-2-140 0,4 0-160 0,-2-1-179 16,-4 0-288-16,4-2-62 0,5 0 199 0</inkml:trace>
  <inkml:trace contextRef="#ctx0" brushRef="#br0" timeOffset="177039.04">19036 3283 2676 0,'0'-11'39'0,"0"0"33"0,22 2 35 15,-22 1 46-15,12 0 8 0,-12 1 7 0,14 4-1 0,-14-1-13 16,12 3-24-16,-12-1-26 0,13 1-33 16,-13 1-30-16,5 0-20 0,-5 0-13 0,9 0-6 15,-9 0-1-15,3 0-2 0,-2 0-4 0,-1 0 7 16,4 0-2-16,0 0 1 0,-1 0 1 0,0 17-1 15,-1-17-1-15,0 12-3 0,5-12 0 0,-4 19 2 16,1-7 0-16,-1 0 5 0,1 2 1 0,-4 2-2 16,3 0 5-16,-3 0-7 0,0 1 4 0,0 0-4 15,0 1-1-15,0-2 9 0,0 1-4 0,-21-2 6 16,21-1 3-16,-17 0-4 0,17-3 3 0,-27-2 3 16,15-2 3-16,-5-1-1 0,-5-2 4 0,3-4 2 15,-5 0-7-15,0 0-1 0,-1 0-2 0,1-18-8 16,-1 18 7-16,3-22 1 0,-1 7 11 15,6-2 16-15,1 0 5 0,2-1 7 0,6-2-7 16,2 2-9-16,3-1-5 0,3 1-7 0,0 1-4 16,0 1-5-16,25 0-12 0,-25 4-11 0,31 0-5 15,-11 3-5-15,2 2 1 0,3 1-7 0,-4 3-50 16,6 1-63-16,-4 2-102 0,-3 0-111 0,-3 0-72 16,-1 0-77-16,-2 23-116 0,-3-23-175 0,-5 26 123 15</inkml:trace>
  <inkml:trace contextRef="#ctx0" brushRef="#br0" timeOffset="192444.12">23121 1936 4440 0,'14'-12'29'0,"-3"0"17"0,-3 0 6 16,1-1 1-16,2-2-23 0,-8 5-16 0,-1 3-4 16,-2 2-4-16,0 3-3 0,0 0-13 0,0 1-1 15,-17 1-1-15,17 0-3 0,-17 0 5 0,17 20-4 16,-25-20 9-16,11 33-2 0,-3-9 7 0,3 4 5 16,-2 6-32-16,1 3-26 0,-1 3-41 15,1 2-71-15,4 2-62 0,0-1-77 0,0 0-84 16,-3 0-99-16,6-2-178 0,1-4-127 0,-4-2 125 15</inkml:trace>
  <inkml:trace contextRef="#ctx0" brushRef="#br0" timeOffset="192771.14">22300 2317 3882 0,'-3'0'0'0,"2"0"0"0,-3 15-5 0,4-15 2 15,0 0-5-15,0 0-2 0,0 0 6 0,0 0-3 16,0 0 1-16,0 0 2 0,0 0-1 0,0 0 1 16,0 0 4-16,0 0 3 0,0 0 14 15,0 0 39-15,0 12 38 0,0-12 25 0,0 0 7 16,30 10-11-16,-8-10-14 0,10 8 7 0,7-8 4 16,14 8-2-16,9-8 11 0,9 7 7 0,13-4 34 15,6 2 37-15,6-2 34 0,2 2 32 0,8 0-6 16,-1 0-13-16,-1-1-42 0,2 1-53 0,-5-3-36 15,-8 2-22-15,-5-1-9 0,-8-1-11 0,-11-1-13 16,-10-1-31-16,-6 0-16 0,-16 0-5 0,-7 0-13 16,-5 0-48-16,-8 0-81 0,-9 0-146 0,-1 0-196 15,-5 0-115-15,-2 0-74 0,0 0-54 0,-28 0-18 16,8 0-202-16,-8-14-70 0,-6 14 200 16</inkml:trace>
  <inkml:trace contextRef="#ctx0" brushRef="#br0" timeOffset="193395.57">22521 2562 4186 0,'29'-14'29'16,"-2"0"46"-16,-9 0 57 0,-1 1 65 0,-3 0 37 15,0 0 21-15,-6 3 3 0,-2 2 2 0,-4 1-26 16,-2 4-60-16,0-1-66 0,0 2-73 0,0 0-49 15,0 2-16-15,0 0-1 0,-24 0 2 0,24 0 7 16,-21 27 9-16,4-11 10 0,-2 5 15 0,-6 8 4 16,5 8 1-16,-6 7-60 0,4 8-97 0,0 6-101 15,3 4-113-15,2 6-76 0,3 1-99 0,0 2-114 16,4-3-190-16,5-5-204 0,5-5 184 0</inkml:trace>
  <inkml:trace contextRef="#ctx0" brushRef="#br0" timeOffset="193602.83">22963 2742 5695 0,'22'-18'-1'16,"-2"4"-7"-16,-8 1 3 0,2 0 1 0,-3 2-13 16,-6 1-4-16,3 5-16 0,-7 5-5 0,-1 0 10 15,0 0 21-15,0 28 9 0,-23-8 2 0,23 7 10 16,-25 5-3-16,8 8-11 0,-5 7-90 0,4 1-107 15,-6 5-104-15,3 1-113 0,0-2-69 0,0-1-67 16,4-1-120-16,1-3-239 0,7-6 116 16,-1-4 167-16</inkml:trace>
  <inkml:trace contextRef="#ctx0" brushRef="#br0" timeOffset="193818.91">22681 2959 3865 0,'12'-9'3'0,"3"1"25"16,-15 1 44-16,22 0 45 0,-9-3 30 0,-6 2 6 16,4 1-24-16,-5 2-28 0,2 0-20 0,-3 0-21 15,0 0-12-15,5 0-12 0,1-1-12 0,0 1-10 16,8-1-13-16,-2 2-1 0,8-1-9 16,1 2 5-16,5-1 5 0,3 3-10 0,-1-1-20 15,3 2-46-15,-2 0-64 0,-5 0-91 0,1 0-129 16,-5 0-136-16,-2 0-194 0,-6-1-291 0,-2-2 155 15</inkml:trace>
  <inkml:trace contextRef="#ctx0" brushRef="#br0" timeOffset="194255.01">23249 3117 4973 0,'20'13'10'0,"-5"-4"74"0,1-4 137 16,-2-5 150-16,3 0 88 0,-6 0-4 15,0 0-88-15,-7 0-116 0,6-17-79 0,-9 17-60 16,1 0-45-16,-1 0-37 0,2 0-24 0,-3 0-10 16,0 0-7-16,2 0 3 0,-2 0-3 0,0 0-1 15,1 0-14-15,1 0-13 0,1 0-10 0,-1 0-6 16,5 0 5-16,0 0 7 0,7 0 12 0,-3 0 5 16,2 0 9-16,3 0 1 0,0 0 4 15,1 0 3-15,-2 0 4 0,-1 0 5 0,-3 0 1 0,1-19 2 16,1 19-2-16,-2-15 0 0,-4 15-1 0,1-17-8 15,-3 7-19-15,-2 0-11 0,-2-1-19 16,-1 0-5-16,0 0-1 0,0 0-19 0,0-1-7 16,0 2-26-16,-17 0-20 0,17 2-7 0,-20 0-6 15,20 4 21-15,-32 2 32 0,11 2 39 0,1 0 32 16,-1 0 12-16,-4 27 8 0,3-9-4 0,-3 3-5 16,0 3 10-16,5 3 3 0,-2 2-8 0,1 2-4 15,4-1-16-15,0 2-36 0,3-1-27 0,4-1-23 16,2 1-20-16,4-4 2 0,1 1 18 0,3-1 9 15,0-2 22-15,0-1 21 0,31-3 3 0,-31-2-4 16,35-3-7-16,-13-2-35 0,6-6-30 0,0-2-38 16,2-5-78-16,1-1-76 0,0 0-95 0,3-18-89 15,0 18-150-15,2-33-114 0,-4 9 139 0</inkml:trace>
  <inkml:trace contextRef="#ctx0" brushRef="#br0" timeOffset="195099.19">23924 2531 3804 0,'0'0'16'16,"9"0"9"-16,-9 0 18 0,5 0 33 0,-2 0 12 15,2 0 21-15,-5 0-11 0,0 0-24 0,3 0-32 16,-3 0-31-16,0 0-7 0,1 0-12 0,-1 0 3 15,2 0 3-15,-1 0-5 0,-1 0 6 0,5 0-1 16,1 0-1-16,-1 0 11 0,4 0-2 0,1 0 2 16,2 0 1-16,-1 11 0 0,1-11 17 0,1 0 21 15,1 0 17-15,0 0 18 0,-2 0 2 0,2 0-6 16,-2 0-12-16,-2 0-13 0,1 0-11 0,-4 0-15 16,-2 0-14-16,-2 0-12 0,0 0-13 15,-1 0-7-15,-2 0 6 0,0 0-2 0,0 0 6 0,0 0 4 16,0 21-9-16,-20-21 13 0,20 22-10 15,-24-8 4-15,9 3 12 0,-5 2-13 0,1 0 10 16,-3 1-2-16,-1-1-6 0,0 3-8 0,-2-1-8 16,-2-2-3-16,7-1 0 0,0-4 7 0,0-1 3 15,4-2 1-15,4-2 2 0,3-2 4 0,6-2 12 16,-4-3 3-16,7 2 5 0,0-3 1 0,0 0-6 16,24-1 0-16,-24 1-5 0,32 0-1 0,-12-1 0 15,7 3-3-15,1-2 3 0,1 1-3 0,-2 0-3 16,2 0-26-16,-1 0-42 0,0 0-56 0,-8 0-66 15,2-1-71-15,-7-1-72 0,1 2-69 0,-8-2-87 16,-1 0-136-16,-2 0-151 0,-3 0 125 0</inkml:trace>
  <inkml:trace contextRef="#ctx0" brushRef="#br0" timeOffset="198091.03">21392 3729 3762 0,'19'11'12'16,"-19"-2"6"-16,0-4 18 0,12-1 29 0,-12-4 28 15,0 2 33-15,0-2 18 0,0 0 8 0,5 0-12 16,-5 0-10-16,5 0-21 0,-2 0-22 0,1 0-37 16,6 0-20-16,-4 0-17 0,5-17-15 0,3 17 3 15,1-12-6-15,2 12-1 0,3-15-18 0,-1 15-36 16,6-15-46-16,-3 15-64 0,4-14-73 0,-3 8-78 15,1 1-93-15,-1-1-98 0,-3 1-153 0,-1 3-193 16,-4 0 140-16</inkml:trace>
  <inkml:trace contextRef="#ctx0" brushRef="#br0" timeOffset="198254.97">21284 3861 4091 0,'-8'13'6'16,"8"-3"1"-16,0 0 15 0,0-2 24 0,35-2 9 15,-17 0 7-15,3 1-16 0,4 3-24 0,6-3-15 16,3 1-3-16,0 0-8 0,5-3-29 0,0 0-58 16,3-3-81-16,1 0-103 0,-1-2-103 15,-3 0-111-15,2 0-192 0,-1-19-130 0,2 19 132 0</inkml:trace>
  <inkml:trace contextRef="#ctx0" brushRef="#br0" timeOffset="198502.9">22792 3501 4536 0,'3'-16'13'16,"1"16"48"-16,2 0 52 0,-5-14 69 0,5 14 57 16,-4-10 30-16,4 10 2 0,-4 0-24 0,-1-9-31 15,-1 9-61-15,0 0-44 0,0-5-46 0,0 5-47 16,0 0-22-16,0 0-19 0,0 0-12 0,0 0-22 15,0 0-27-15,0 0-22 0,0 17-33 16,0-17-31-16,0 20-56 0,0-4-59 0,-17 6-40 16,17 4-37-16,0 2-45 0,-14 5-82 0,14 3-123 15,-12 5-320-15,12-2 35 0,-16 0 171 0</inkml:trace>
  <inkml:trace contextRef="#ctx0" brushRef="#br0" timeOffset="198854.29">22057 3910 4632 0,'-4'0'-4'0,"1"0"0"15,-1 0 9-15,4 0 30 0,0 0 37 0,0 0 33 16,0 0 20-16,0 0-18 0,0 0-32 0,0 0-32 16,0 0-28-16,0 0-12 0,0 0-3 0,0 0 0 15,0 0-1-15,0 0 1 0,-13 0 7 0,13 0 1 16,0 12 33-16,0-12 46 0,0 0 31 0,0 12 35 15,20-12-17-15,-20 8-26 0,36-8-28 0,-8 9-9 16,5-5 13-16,12 0-6 0,9-1 11 0,5 1 17 16,9-1 14-16,7 0 36 0,4 0 15 0,5 1-22 15,6 1-47-15,11 2-53 0,3 1-37 0,9 5 2 16,5-2 58-16,2 3 46 0,5-1 30 0,-4 0 15 16,-3-1-31-16,-12-2-27 0,-10-2-25 15,-15-4-32-15,-14-2-24 0,-13-1-12 0,-12-1-5 16,-10 0-5-16,-10 0-6 0,-5 0-39 0,-6 0-85 15,-9 0-97-15,-2 0-122 0,0 0-158 0,-17-13-164 16,17 13-92-16,-42 0-126 0,11 0-98 0,-7 0-256 16,-4-8 193-16</inkml:trace>
  <inkml:trace contextRef="#ctx0" brushRef="#br0" timeOffset="199723.45">22153 4309 3577 0,'6'0'43'0,"-1"0"59"0,-2 0 58 0,0 0 51 16,5 0 16-16,-5 0-9 0,-2 0 1 0,1 0 5 16,-2 0-2-16,0 0 0 0,0 0-31 15,0 0-43-15,0 0-53 0,0 0-62 0,0 0-20 16,0 0 13-16,0 0 11 0,0 0 13 0,-19 26-4 16,19-12-25-16,-15 4-9 0,15 3-3 0,-19 7 0 15,8 3-7-15,5 5 3 0,-3 4-9 0,-4 4-87 16,9 2-90-16,0 6-111 0,0-2-95 0,-1 2-25 15,2-2-42-15,3 0-44 0,-1-5-41 0,1-3-72 16,0-6-217-16,0-5 83 0,0-6 147 0</inkml:trace>
  <inkml:trace contextRef="#ctx0" brushRef="#br0" timeOffset="199926.46">22566 4598 5911 0,'15'-13'0'0,"5"1"-13"0,-6 2 4 0,3 0 5 16,-3-6 22-16,-3 9 20 0,-5 3-11 0,1 2-1 16,-6 2-10-16,-1 0 20 0,0 0 41 0,0 29 2 15,0-14-9-15,-20 5-22 0,20 5-32 0,-23 4-13 16,7 4-40-16,1 4-84 0,-2 0-108 0,3 3-107 16,-3-1-78-16,1 0-49 0,1-2-60 0,-1-3-68 15,2-3-115-15,0-3-297 0,5-8 166 16</inkml:trace>
  <inkml:trace contextRef="#ctx0" brushRef="#br0" timeOffset="200138.46">22381 4800 3848 0,'0'-1'4'0,"15"-2"0"0,-15 0 24 0,18 2 55 15,-18-2 48-15,21-1 35 0,-13 2 5 0,3 2-29 16,-5 0-19-16,7-1-10 0,-4 1-5 0,5 0 3 15,3 0-17-15,2-1-27 0,-1 0-26 16,10 0-26-16,-5 0-17 0,8-1 2 0,4 1 3 0,-4 1-10 16,1-2-41-16,-1 1-52 0,0 0-70 15,-3-1-89-15,-3 0-110 0,0 1-155 0,-8-2-212 16,2 1-311-16,-4-2 154 0</inkml:trace>
  <inkml:trace contextRef="#ctx0" brushRef="#br0" timeOffset="200586.06">22986 4866 6241 0,'21'11'-7'0,"-1"-1"0"0,-3-3 51 16,-2-4 119-16,5-3 95 0,-7 0 64 0,-1 0-4 16,-12 0-87-16,7 0-72 0,-7 0-54 0,0 0-49 15,0 0-32-15,0-13-17 0,0 13-10 0,0 0 1 16,0 0 0-16,0 0-3 0,0 0 2 0,0 0-4 15,0 0-4-15,0 0-8 0,0 0-12 0,0 0-13 16,0 0-25-16,0 0-11 0,0 0-5 0,18 0 1 16,-18 0 24-16,20 0 25 0,-6 0 15 0,2-17 13 15,-1 17 8-15,1-16-3 0,1 16 1 0,0-18 3 16,-3 8-4-16,1 0 4 0,-2-2 2 0,-1 0 1 16,-2 1 0-16,-1-1-2 0,-4-2-1 15,-2 2-6-15,1 1-4 0,-1-3-16 0,-3 2-19 16,0 0-16-16,0-1-8 0,0 3 13 0,-27-1 16 0,27 2 17 15,-32 2 14-15,14 3-2 0,-5 2-1 16,1 2 2-16,-6 0 2 0,5 19 3 0,-2-19 4 16,-3 34-1-16,0-9-5 0,2 4 3 0,1 4 0 15,0 3 1-15,5 4 0 0,3 2 0 0,3 0 0 16,0 1-2-16,6 0 6 0,3-2-5 0,4-1-16 16,1-2-25-16,0-3-43 0,0-3-29 0,21-3-17 15,-21-4-18-15,25-5-39 0,-8-2-65 0,5-6-71 16,-2-5-38-16,8-3-17 0,-1-4-28 0,1 0-54 15,4 0-102-15,-1-26-184 0,-3 26-223 16,8-35 160-16</inkml:trace>
  <inkml:trace contextRef="#ctx0" brushRef="#br0" timeOffset="201926.18">23401 4328 2887 0,'0'0'10'0,"0"0"31"0,0 0 33 0,0 8 45 16,0-8 43-16,0 0 22 0,0 0 15 0,0 0-12 16,0 0-30-16,0 0-35 0,0 0-27 15,0 0-11-15,0 0-4 0,0 0 3 0,0 0 16 16,0 0 16-16,0 0 25 0,0 0 34 0,0 0 35 0,0 0 43 16,0 0 31-16,0 0-6 0,15 0-34 15,-15 0-52-15,0 0-54 0,20 0-30 0,-20 0-19 16,21 0-9-16,-6 0-7 0,-1 0-4 0,2 0-3 15,-2 0-7-15,1 0 0 0,-1 0-8 0,-1 0-8 16,-1 0-7-16,0 0-14 0,-4 0-3 0,0 0-6 16,-3 0-2-16,1 0-3 0,-5 0-4 0,1 0 3 15,-2 0-5-15,0 0 1 0,0 0-3 0,0 0-30 16,0 0-50-16,0 0-76 0,0 0-106 0,0 0-165 16,0 0-122-16,0 0-71 0,0 0-89 0,0 0-58 15,0 0-257-15,0 0-49 0,0 0 198 16</inkml:trace>
  <inkml:trace contextRef="#ctx0" brushRef="#br0" timeOffset="206817.99">23798 4240 2737 0,'0'0'51'15,"0"0"48"-15,9-13 65 0,-9 13 64 0,0 0 19 16,0-7 13-16,7 7-9 0,-7 0-19 0,1-4-29 15,-1 4-14-15,2 0-19 0,-2 0-3 0,0 0-16 16,1 0-27-16,-1 0-12 0,3 0-18 0,-3 0 6 16,0 0-2-16,0 0-10 0,0 0-18 0,0 0-28 15,0 0-13-15,0 0-16 0,0 0-9 0,0 0 0 16,0 0-8-16,0 0 0 0,0 0 4 0,0 0 0 16,0 0 0-16,0 0 8 0,-14 0-4 0,14 0-15 15,0 18 15-15,-10-18-15 0,10 0 11 16,-13 16 8-16,13-16-12 0,-12 11 9 0,7-11-13 15,0 13 8-15,-1-13-4 0,3 11-4 0,2-5 9 16,1 2-9-16,-2-2 0 0,2 0 4 0,0 1 4 16,0-1-4-16,0 1-4 0,0-2 3 0,0 2-11 15,22-2 7-15,-22-1 9 0,14-1-9 0,-14 1 14 16,21-4-1-16,-21 0-4 0,22 0 7 0,-8 0-7 16,-1 0 0-16,2-17 9 0,-1 17-6 0,0-14 1 15,-3 14 0-15,1-19-6 0,1 19-1 0,-7-18 6 16,5 8 10-16,-7 1 14 0,4 1 28 0,-3 1 22 15,-4 0 27-15,3 7 0 0,-4-8-12 16,3 5-23-16,-2 3-25 0,-1-2-17 0,0 1-13 16,0 1-11-16,0 0-9 0,0 0-3 0,0 0-2 15,0 0-2-15,0 0-2 0,0 0 9 0,0 0 5 16,0 18 10-16,0-18 14 0,0 14 3 0,-20-14 10 16,20 21 1-16,0-9 5 0,-15 0 23 0,15 1 6 15,-11 0-2-15,11 1-13 0,-13 1-26 0,13-3-15 16,-12 0-3-16,6 1 1 0,-2-2-11 0,3-2-3 15,1 3 3-15,-4-2-4 0,5-1 5 0,-5-1 2 16,3 2 1-16,1-1-1 0,-3-1-1 0,3 0-1 16,-4-1-14-16,0-1-29 0,4 0-34 0,-3 0-45 15,3 0-46-15,-3 0-30 0,0-1-54 16,2 1-26-16,-3-3-12 0,2 0-10 0,-2-1 31 16,2 0 16-16,-3-2 11 0,4 0 3 0,-1 0-32 15,-2 0-26-15,5 0-29 0,0-17-13 0,-3 17-4 16,4 0-40-16,1-17-155 0,1 17-102 0,0-14 91 15</inkml:trace>
  <inkml:trace contextRef="#ctx0" brushRef="#br0" timeOffset="207230.98">24068 4489 3858 0,'8'-12'43'15,"0"12"40"-15,0-11 45 0,-5 11 49 0,4-7 9 16,-2 2 14-16,-2 0 0 0,-1 5-14 15,1-3-28-15,-3 3-45 0,0 0-47 0,0-1-38 16,0 1-33-16,0 0-7 0,0 0 4 0,0 0 4 16,0 0 4-16,-20 0 6 0,20 16-8 0,-16-16 0 15,16 18 8-15,-19-18-8 0,9 21 8 0,-1-8 2 16,-2 0-6-16,1 1 3 0,-1-3-4 0,1 2-3 16,4-1 3-16,-3-1-4 0,4 0 1 0,-1-1-1 15,5-3-1-15,0 0 9 0,0-1 6 0,3-1-2 16,0-1-1-16,0-1 0 0,0-1-7 0,20 1 7 15,-20-1 11-15,18-1 32 0,-18 0 54 0,25 1 52 16,-25-2 29-16,22 0-3 0,-10 0-21 16,-12 0-27-16,17 0-9 0,-7 0 1 0,-10 0 8 15,8 0 4-15,-8 0 0 0,9 0-7 0,-9-14-24 16,3 14-22-16,-1 0-31 0,-2 0-26 0,0 0-21 16,0 0-12-16,0 0-9 0,0 0-5 0,0 0 0 15,0 0 1-15,0 0 8 0,0 0 5 0,0 18-26 16,-19-18-45-16,19 23-60 0,-16-10-85 0,16 3-93 15,-17 2-130-15,17 0-83 0,-20-2-52 0,12 3-48 16,-1-1-21-16,1-1-80 0,-3-2-312 0,7-3 140 16,-2-1 200-16</inkml:trace>
  <inkml:trace contextRef="#ctx0" brushRef="#br0" timeOffset="209247.65">24323 4310 2697 0,'0'-3'58'15,"0"-2"36"-15,0 3 44 0,0 0 44 0,0 1-5 16,0-1 13-16,0 2 5 0,0-2-2 0,0 2-23 16,0-1-15-16,0 0-23 0,0 1-21 0,0 0 1 15,12 0 0-15,-12 0 9 0,0 0 8 0,0 0 13 16,0 0 9-16,0 0-3 0,0 0 12 0,0 0-18 16,5 0-18-16,-5 0-12 0,0 0-20 15,0 0-11-15,0 0-20 0,3 0-21 0,-3 0-18 16,3 0-25-16,-3 11 0 0,0-11-4 0,0 0-8 15,0 0 5-15,0 0-8 0,0 8 9 0,0-8 4 16,0 11 7-16,0-3 9 0,0 4-4 0,-15 1-7 16,15 2 9-16,0 1-2 0,-22 1-3 0,22 2 13 15,-17 2-14-15,6 1 2 0,3 0 2 0,-3-1-2 16,-1 3 3-16,1-1-1 0,0-2-3 0,-1-2-6 16,1-3 4-16,2-1-5 0,-2-5 3 0,3-1 3 15,0-4 1-15,2-1 16 0,0-2 2 16,3-2 10-16,-1 0-7 0,3 0-16 0,1 0 2 15,0-18-15-15,0 18 6 0,0-24 0 0,0 8-8 16,19-1-2-16,-19-3-1 0,21-2 2 0,-1 0-2 16,1 0 11-16,3 3-10 0,1 0 2 0,3 0 4 15,3 3-6-15,0 1 4 0,2 3-2 0,-2 1 6 16,-2 0-1-16,-1 2 6 0,-3 0-1 0,-3 3-1 16,-5 0 0-16,-3 2 1 0,-3 1-4 0,-5 0-3 15,-1 2-1-15,-1-1 0 0,-2 1-2 0,-2 1-5 16,0 0-7-16,0 0-6 0,0 0 4 15,0 0 10-15,0 0 12 0,-19 0 3 0,19 0 2 0,-20 18-4 16,20-18 0-16,-25 17-3 0,5-17 5 0,2 23-5 16,-1-10-17-16,-1 3-15 0,-4 1-32 15,6 0-25-15,-2 3-16 0,-2 0-2 0,5 0 13 16,1 1 9-16,1-1 32 0,1 0 17 0,6-3 10 16,-1 0 15-16,6-3 12 0,0-3 7 0,3 0 4 15,0-2 4-15,0 0-8 0,29-3-3 0,-12 0 3 16,3-1 0-16,5-1-1 0,0-1 1 0,4-3 0 15,1 2-1-15,-2-2-41 0,-5 0-70 0,4 0-84 16,-7 0-85-16,-2-17-60 0,-2 17-53 0,-4 0-55 16,-2-20-78-16,-6 20-101 0,-2-17-263 0,2 6 103 15,-4-3 159-15</inkml:trace>
  <inkml:trace contextRef="#ctx0" brushRef="#br0" timeOffset="209774.96">24019 4080 2257 0,'-2'3'35'0,"2"-1"15"0,0 2 26 0,0-3 25 16,0 1-5-16,0-2 23 0,0 1 12 0,0-1 11 15,0 0-2-15,0 0-4 0,0 0-10 16,0 1-4-16,0-1-12 0,0 0-5 0,0 0 1 16,0 0-6-16,0 0 13 0,0 0 6 0,0 0-5 15,0 0-1-15,0 0-11 0,0 0-15 0,0 0-6 16,23 0-14-16,-23 0 2 0,22 0 8 0,-5 0 11 16,6 15 15-16,1-15 3 0,4 0-11 0,7 0-14 15,6 11-10-15,1-11 2 0,4 0 36 0,1 8 43 16,2-8 17-16,-1 3 9 0,-2-3-29 0,-1 3-46 15,-5-3-23-15,-4 0-31 0,-8 0-18 0,-7 0-13 16,-1 0-8-16,-7 0-10 0,-2 0 0 0,-7 0-4 16,3 0-40-16,-6 0-82 0,-1 0-124 0,0 0-122 15,0 0-67-15,0 0-15 0,0 0-9 0,-28 0-40 16,11 0-76-16,-2 0-186 0,-4 0-161 16,-6 0 166-16</inkml:trace>
  <inkml:trace contextRef="#ctx0" brushRef="#br0" timeOffset="210806.97">20456 3406 4452 0,'17'0'36'15,"2"-12"50"-15,-8 12 48 0,1-9 70 0,-1 1 41 16,-6 2 25-16,-2 2 10 0,1 2-33 0,-4 0-70 16,0 0-78-16,0 1-59 0,0 0-43 0,0 1-7 15,0 0 7-15,0 0 1 0,-14 0 8 16,14 0-4-16,-17 18 5 0,17-18-8 0,-20 17 0 15,20-17-1-15,-17 23-4 0,17-12 0 0,-14-1 5 16,14 1-6-16,-4 0-2 0,4 1 1 0,-5-1-2 16,5-1 11-16,0 0-6 0,0 1 2 0,0 0 0 15,0 1 5-15,17-2 4 0,-17-2 7 0,17 2-2 16,-17-2-12-16,22-2 1 0,-8-1-3 0,0-4 3 16,3-1-3-16,0 0 2 0,5 0 3 0,-2-20-3 15,-2 20 8-15,3-17 9 0,-3 17-5 0,-1-21-5 16,-1 21 14-16,-2-22 17 0,-2 22 45 0,-4-20 36 15,3 9 15-15,-7 1-4 0,4 1-26 0,-2 1-9 16,-4 2-18-16,0 2-19 0,1 0-20 0,-3 1-26 16,0 2-15-16,0 0-13 0,0 1-1 15,0 0 6-15,0 0 23 0,0 25 29 0,0-25 30 16,0 30 21-16,-21-8-8 0,21 4-3 0,-14 5 0 16,14 1-9-16,-21 4 2 0,21 0-4 0,-25 3-18 15,11-2-10-15,0 0-9 0,3-2-12 0,-6-4-9 16,3-1-4-16,0-2-1 0,-1-4-3 0,1-3 1 15,3-1 1-15,-3-4-3 0,4-1 2 0,1-3-4 16,0-2-2-16,4-1-7 0,-1-2-18 0,0-2-21 16,1 0-38-16,2-2-34 0,0 0-32 0,-2 0-36 15,2 0-53-15,0 1-61 0,-5 0-59 0,5-1-26 16,2 1 9-16,-7 1 33 0,3-1 42 16,1 0 13-16,2-1 0 0,-6-1-34 0,4-1-53 15,-3-1-71-15,1 0-104 0,3 0-297 0,-2 0 75 16,2 0 144-16</inkml:trace>
  <inkml:trace contextRef="#ctx0" brushRef="#br0" timeOffset="211418.87">20917 3955 3880 0,'13'-4'49'0,"-7"-2"69"16,5 2 72-16,-2 1 77 0,-3-4 39 0,2 4 31 16,-2 0 19-16,-3 2 1 0,-3-1-39 0,3 1-61 15,2 1-63-15,-5 0-51 0,0 0-34 0,0 0-31 16,0 0-24-16,0 0-25 0,0 0-13 0,0-1-2 16,0 1 0-16,0-1 14 0,-14 1 2 0,14 0-1 15,-12 0 0-15,12-1-19 0,-21 1-6 0,8 0-2 16,2 0-6-16,-3 0 1 0,0 0 0 0,6 0-4 15,-1 0 1-15,1 0 0 0,3 0 6 0,1 0 6 16,2 13 21-16,2-13 28 0,0 0 34 0,0 0 28 16,0 9 23-16,0-9 13 0,0 0 6 15,0 5-31-15,0-5-45 0,0 0-39 0,0 4-43 16,0-1-1-16,0-1 0 0,0-1 0 0,14 3 0 16,-14-2 0-16,0 1 0 0,0 2 0 0,0 0 0 15,0 3 0-15,0-1 0 0,0 3 0 0,0 2 0 16,0 0 0-16,0 1 0 0,0 0 0 0,0 1 0 15,-25 1 0-15,25 0 0 0,-14-2 0 0,14 0 0 16,-14-1 0-16,14-2 0 0,-11 0 0 0,11-2 0 16,0-2 0-16,0-1 0 0,0 0 0 0,0-1 0 15,0 1 0-15,0-1 0 0,30 1 0 0,-13-1 0 16,3 2 0-16,-1-2 0 0,2 0 0 16,0 1 0-16,-3 0 0 0,4-2 0 0,-2 1 0 15,-6-1 0-15,0 0 0 0,-6 1 0 0,4-2 0 16,-7-1 0-16,0 1 0 0,-1 0 0 0,-4 0 0 15,0 1 0-15,0 1 0 0,0 3 0 0,0 2 0 16,-26 0 0-16,26 3 0 0,-25 0 0 0,6 3 0 16,2 2 0-16,-8-3 0 0,1 2 0 0,-4-2 0 15,-2-1 0-15,-1-2 0 0,-3-2-95 0,-2-3-139 16,-2-1-174-16,-1-1-267 0,-5-4-109 0,1 0-40 16,-5-19-39-16,1 19 41 0,1-32-197 0,1 8 29 15,3-6 213-15</inkml:trace>
  <inkml:trace contextRef="#ctx0" brushRef="#br0" timeOffset="212831.98">20185 3061 2316 0,'0'0'4'0,"-5"8"19"0,5-8 32 0,-3 6 34 16,1-6 30-16,1 4 9 0,1-3-2 0,-3 2 8 15,-1 1 6-15,4-1-1 0,-4 1 3 0,4-1-17 16,0 2-17-16,0 0-9 0,0-1-12 0,0 1-6 16,0-1-4-16,0 1 7 0,0-2 1 0,0 0 9 15,0 0 13-15,0-1 12 0,0-1 9 0,0 0 5 16,14 0-9-16,-14-1-12 0,14 1-15 16,-14 0-13-16,18-1-4 0,-1 1-2 0,5 1-4 15,0-2 4-15,7 1-2 0,2-1 11 0,4 1 6 16,7 0-3-16,3 0 3 0,-2 1-20 0,4-1-7 15,4 2-2-15,-6 1 2 0,3-1-1 0,-2 1 8 16,0 0-5-16,-3-1-13 0,-6 2 6 0,4-2-4 16,-7 0-11-16,-2 1-2 0,4-2-14 0,-3 1-18 15,-2 0-5-15,0 0-10 0,1-1 0 0,-1 0 5 16,4 1-4-16,-4 0 5 0,0 0-4 16,7 0-5-16,-3 1 6 0,-1-1-6 0,-3 2 0 0,8-2 1 15,-5 3 0-15,0-2 5 0,-2 0-2 0,1 1 5 16,3-1-2-16,-4 2-4 0,-5-2 6 15,4 0-3-15,-5 2-2 0,-1-3-3 0,-3 1 5 16,4 1-5-16,-4-1 1 0,-2-1 10 0,2 1-5 16,-4 0 1-16,7 0 1 0,-3 1-5 0,3-1-4 15,-5 0 8-15,5 1-4 0,-3 0 0 0,-1 1 4 16,3-2-4-16,-1 0 7 0,-3 1-4 0,0 0 4 16,2-2-2-16,-2 1 0 0,-1-2 7 0,-2 0-10 15,1 0 4-15,4 0-1 0,-3-1-6 0,1 0 10 16,2 1-4-16,-2-2-2 0,3 1 11 0,-1 1-6 15,0 1-1-15,4-1 4 0,-7 0-11 0,7 1 1 16,-1 0 2-16,1 1-8 0,1 0 5 0,1-1 6 16,0 3-2-16,-4-1 0 0,9-1 3 15,-5 1-3-15,0-1 1 0,0 0 12 0,-2 0 3 16,-3 0 8-16,2-1 13 0,-3-1-2 0,-2 1-3 16,2-2-3-16,-2 1-12 0,-1-1-7 0,2 1-6 15,0-1-4-15,-3-1-4 0,4 0-1 0,-2 1 1 16,-1 1-2-16,6-1 0 0,-4 1 2 0,3 0 1 15,-3 1-2-15,7 1 1 0,-1 0-3 0,-1 1 4 16,0 0 4-16,4 1-1 0,-1 0 1 16,3 0-5-16,-3-1-4 0,2 1 3 0,0-2 0 0,0 0 4 15,0-2 4-15,-1 0-8 0,1 0 4 16,-3-1-4-16,1 0 2 0,-2 0 3 0,0 1-4 16,1 1 1-16,2-1-4 0,-8 3-1 0,6-2 2 15,-4 2 0-15,1 1 1 0,0-2 3 0,1 4 0 16,-1-1 5-16,2 0-3 0,-1 0 1 0,-3-1-4 15,4 1-1-15,-2 0 2 0,1 0-1 0,0-1-1 16,1 0 1-16,-2 0-3 0,3-1 6 0,1 0 3 16,-3 1-6-16,2-3 3 0,2 1-6 0,1-1-5 15,-2 0 6-15,4 1-6 0,3-1 2 0,-1 0 2 16,1 1 0-16,4-1 4 0,1 1-4 0,-1 2 2 16,2-1-2-16,0 1-2 0,-3 1 6 0,-2-1-3 15,-4 1 0-15,-1-1 5 0,-4 0-4 16,-3 1 3-16,0-3 4 0,-5 1-2 0,-3-2-1 15,2 1 4-15,-4-2-3 0,-1 0 1 0,-3-2 5 16,1 0-7-16,-4 0 2 0,2 0 1 0,-6 0-4 16,6 0 2-16,-7 0 2 0,6 0-4 0,-3 0 0 15,-3 0 12-15,5-16 10 0,-3 16 13 0,-2 0 15 16,5 0-7-16,-7 0-2 0,2-9-9 0,2 9-11 16,-2 0 3-16,0 0-4 0,-1 0-1 0,-1-4-1 15,-1 4-3-15,2 0-1 0,-2 0-3 0,0 0-5 16,0 0-3-16,0 0-4 0,0 0-2 15,0 0 1-15,0 0-2 0,0 0-1 0,0 0-7 16,0 0-3-16,0 0-3 0,0 0-1 0,0 0 7 0,0 0 4 16,0 16 6-16,0-16 5 0,-16 25 5 15,16-6-1-15,-14 7-3 0,14 4 2 0,-17 5-2 16,5 4 18-16,1 3 2 0,-2 2 0 0,-2 3 2 16,-1 1-8-16,-1 3 10 0,-1 1 6 0,-1 3 8 15,0 5 2-15,1 7 4 0,-1 6-1 0,-1 5 2 16,1 2-8-16,1 4-10 0,-1 0-2 0,-1 1-11 15,1-3 5-15,-1-3 0 0,-3-3 8 0,4-1-3 16,-2 0-2-16,-1 0-6 0,2 1-12 0,-2-2-1 16,-1-4-6-16,1-2-1 0,0-6 6 15,-1-4-1-15,-2-10 4 0,-1-6 1 0,5-8-3 16,-2-5-1-16,0-6-20 0,7-5-20 0,-1-4-21 16,3-4-33-16,3-4-12 0,4-1-20 0,2-3-33 15,-1-2-41-15,4 0-83 0,2 0-171 0,0 0-121 16,0 0-74-16,0-25-59 0,0 25 15 0,0-31-52 15,0 9-311-15,0-7 162 0,0-3 194 0</inkml:trace>
  <inkml:trace contextRef="#ctx0" brushRef="#br0" timeOffset="213935.49">20174 3079 3320 0,'0'-2'25'0,"0"1"27"0,0 0 20 0,0-1 29 16,0 0 1-16,0 0 1 0,0 2 5 0,0-2 0 16,0 2-5-16,0 0-12 0,0 0-6 0,0 0-5 15,0 0 10-15,0 0 17 0,0 24-8 0,0-24 14 16,-17 29-12-16,17-8 8 0,-27 5 29 0,12 4 7 16,-1 4 43-16,1 1 8 0,-6 8-9 0,4 0-11 15,-4 7-42-15,4 5-29 0,0 5-12 16,1 6-22-16,-1 4-10 0,0 6-13 0,-2 2-23 15,5 2 0-15,0-1-11 0,-3 2-5 0,8-1 11 16,-4 0 1-16,6 1-4 0,-4 0-2 0,5 2-10 16,-2-1-8-16,5-1 5 0,-8-2 4 0,8-4-1 15,-3-4-1-15,1-7 3 0,0-8-3 0,1-7-1 16,-4-6 4-16,5-7-6 0,1-5 1 0,2-7 1 16,-3-5 1-16,3-4-3 0,0-4 0 0,0-3 6 15,0-4-2-15,0-1 4 0,0-2 3 0,0-1 0 16,0 0 4-16,0 0 5 0,0 0 5 0,0 0 1 15,0 0-1-15,0 0-11 0,0 0-3 0,-3 0-6 16,0 0-5-16,3-13 4 0,0 13-5 0,-3 0 2 16,3 0 0-16,0 0-9 0,0 0 1 15,0 0 0-15,0 0-3 0,0-8 1 0,0 8-1 16,0 0 2-16,0 0-1 0,0 0 3 0,0 0-1 16,0 0 0-16,0 0 3 0,0 0 6 0,0 0 5 15,0 13-1-15,12-13 0 0,-12 0-4 0,14 14 2 16,-1-14-10-16,-4 11 5 0,8-11-2 0,5 12-2 15,-1-6 7-15,4 0-8 0,3 1 7 0,5 0-4 16,1 0 1-16,2 1 4 0,7-1-8 16,2 3 4-16,3-1 5 0,7-2-4 0,2 0 2 0,5 3-4 15,10-2-6-15,5 1 1 0,1 1-1 16,10 0 2-16,7 0 0 0,1 1-3 0,10 5 1 16,7-1 3-16,8 3-7 0,9 1 5 0,4 0 1 15,9 2-6-15,3 2 6 0,9 0-7 0,9 0 0 16,-2-1 1-16,4 2 1 0,2-1 3 0,-2 0-8 15,3 0 6-15,0-2-5 0,-1 0-8 0,-7-2 11 16,-6 4-2-16,-6-4 7 0,-9-1 7 0,-11 2 4 16,-8-2 0-16,-12-2 8 0,-15 1 2 0,-7-4-3 15,-9 0 0-15,-13-3-3 0,-8-2-4 0,-8-3 2 16,-15-1-3-16,-5-2-15 0,-9-1-54 0,-7 0-107 16,-5-1-147-16,-5 0-144 0,-2 0-73 15,-1 0-58-15,0-15-29 0,-28 15-40 0,11-18-238 16,-6 1-2-16,-7-4 178 0</inkml:trace>
  <inkml:trace contextRef="#ctx0" brushRef="#br0" timeOffset="-214673.69">22836 3501 2112 0,'6'0'54'15,"-4"0"41"-15,1 0 48 0,1 0 49 0,-2 0-3 16,-2 0 8-16,3 0 0 0,-2 0-5 0,-1 0-17 16,0 0-14-16,0 0-15 0,0 0-22 15,0 0-9-15,0 0-6 0,0 0-12 0,0 0 1 16,0 0 1-16,0 0-5 0,0 0 9 0,0 0-6 16,0 0-2-16,-18 0 5 0,18 0-6 0,-13 22 2 15,13-22-15-15,-12 16-19 0,12-4-6 0,-9 1-15 16,9 3-5-16,-13 3-9 0,6 1-16 0,2 2-9 15,-4 0 1-15,2 1 7 0,-4 1-4 0,7 0 3 16,-2 0 4-16,-2-1-16 0,0-1 0 0,2-1 8 16,0-1-12-16,-1-3 7 0,3 0 5 15,-2 0-8-15,-1-3 3 0,4-2 4 0,2-1 0 0,-2-1 4 16,0-1 3-16,-2-3-7 0,5-1 4 0,0-1 0 16,0-3-16-16,0 1-23 0,-2-2-44 15,2 0-64-15,0 0-56 0,0 0-64 0,0 0-69 16,0 0-96-16,0 0-117 0,0 0-157 0,0 0-292 15,0 0 156-15</inkml:trace>
  <inkml:trace contextRef="#ctx0" brushRef="#br0" timeOffset="-156892.96">23452 2610 2509 0,'-6'0'19'0,"4"0"4"0,-1 0 4 0,2 0 13 0,1 0-6 16,0 0 10-16,0 0 10 0,0 0 0 15,0 0 0-15,0 0 1 0,0 0 0 0,0 0-6 16,0 0-7-16,0 0-7 0,0 0-4 0,0 0 0 16,0 0 11-16,0 0 14 0,0 0 17 0,0 15 20 15,0-15 25-15,0 0 17 0,0 0 13 0,0 0 6 16,0 0-1-16,0 0-5 0,0 7-11 0,0-7-27 15,0 0-34-15,20 0-40 0,-20 4-25 0,23-4-8 16,-6 0 6-16,3 2 21 0,0-1 19 0,5 1 12 16,0 0 1-16,-3 0-14 0,3 1-19 15,-5 0-9-15,-3-1-7 0,-3 0 6 0,-3 1 11 16,-2-1 3-16,0 0 7 0,-4-2-6 0,-3 1-12 16,-2-1-7-16,1 0-11 0,-1 0-7 0,0 0 3 15,0 0 4-15,0 0-1 0,0 0 3 0,0 0 0 16,0 0-4-16,0 0-31 0,0 0-42 0,0 0-60 15,0 0-70-15,0 0-67 0,0-11-81 0,0 11-84 16,0 0-88-16,-9 0-138 0,9 0-197 0,0 0 122 16,0 0 159-16</inkml:trace>
  <inkml:trace contextRef="#ctx0" brushRef="#br0" timeOffset="-140478.31">9018 12307 2848 0,'9'-2'21'0,"0"-1"7"0,-1 1 9 16,-3 0 23-16,3-1 2 0,-5 1 18 0,-3 1 11 15,3-1-4-15,-3 2-7 0,0 0-5 16,0 0 0-16,0 0 0 0,0 0-8 0,0 0-8 0,0 0-17 16,0-1-17-16,0 1-11 0,0 0-6 15,0 0 3-15,0 0 3 0,0 0 5 0,0 0-4 16,0 0-8-16,0 0-10 0,0 0-4 0,0 0 2 15,0 0 5-15,0 14 46 0,0-14 11 0,0 19-6 16,0-8-2-16,0 2-40 0,0 2-6 0,0 1 2 16,0 2-3-16,0-2 5 0,0 0-4 0,-20-1 0 15,20 0 8-15,-22-1-3 0,6-1 1 0,-1-2-15 16,-1-2-18-16,1-1-14 0,-5-3-10 0,-1-3 2 16,1-2-1-16,-3 0 3 0,2 0 11 15,-1-24 11-15,6 24 18 0,-1-25 6 0,4 8-5 0,4 1 6 16,0-1-3-16,8-1 4 0,1 0 12 15,2 3 4-15,0-1 1 0,0-1-3 0,30 1-11 16,-30 3-11-16,29 0-2 0,-10 2 0 0,0 3 0 16,5 2-19-16,-2 2-30 0,3 3-64 0,-3 1-80 15,3 0-63-15,-7 18-62 0,-2-18-58 0,-2 30-80 16,-2-11-176-16,-7 4 41 0,-5 2 122 0</inkml:trace>
  <inkml:trace contextRef="#ctx0" brushRef="#br0" timeOffset="-140046.75">8808 13124 3099 0,'5'0'24'16,"-2"0"43"-16,3 0 58 0,-6 0 69 0,5 0 30 15,-4 0 6-15,-1 0-17 0,2 0-38 0,-2-13-24 16,0 13-19-16,0 0-19 0,0 0-2 0,0 0-9 16,0 0-14-16,0 0 7 0,0 0-5 0,0 0 4 15,0 0-1-15,0 0-14 0,0 0-23 0,0 0-29 16,14 0-19-16,-14 12-19 0,0-12-2 16,12 12 2-16,-12-2 11 0,8 3-4 0,-8 2 4 15,11 3 2-15,-11 2 1 0,0 0-1 0,0 2-11 16,0-1-51-16,0 0-61 0,-19-1-36 0,19-1-34 15,-28-4 10-15,11-2 24 0,-1-3 7 0,-7-4 15 16,3-4 17-16,-1-2 1 0,-2 0 22 0,-1 0 24 16,2-23 27-16,4 23 29 0,2-29 8 0,5 12 10 15,1-2-7-15,9 1 14 0,3 0 25 0,0-1 9 16,0 2 7-16,29-1-5 0,-29 3-25 16,34 2-12-16,-12-1-10 0,1 4-5 0,5 1 1 15,0 2-28-15,-3 3-33 0,5 1-79 0,-1 1-96 16,-3 2-79-16,-5 0-91 0,-3 0-117 0,-2 0-208 15,-4 16 54-15,-1-16 124 0</inkml:trace>
  <inkml:trace contextRef="#ctx0" brushRef="#br0" timeOffset="-139237.78">9813 11725 2491 0,'0'-11'45'0,"0"0"41"0,0 0 57 0,0 3 49 0,0-2 1 16,0 2 5-16,0 2-7 0,0 0-12 0,0 3-12 15,10-2-22-15,-10 2-28 0,0 3-31 16,0-3-28-16,0 3-24 0,0 0-19 0,0 0-17 16,0 0-4-16,0 0-6 0,0 0-8 0,0 0 6 15,0 0 24-15,0 16 62 0,0-16 46 0,0 28 32 16,-15-4 23-16,15 7-7 0,-19 7 31 0,19 8 29 16,-17 6 42-16,17 8-1 0,-15 1-34 0,15 5 0 15,-8 3-39-15,8 2-13 0,0 6 6 0,-8 7-36 16,8 5-25-16,-3 7-25 0,2 9-33 0,-3 2-13 15,-2 4-5-15,0 3 10 0,-6 64 24 16,7-125 0-16,-15 117-10 0,-7-5-18 0,15-110-27 0,-4-5-9 16,-12 54-11-16,-1-8 2 0,-2-8-1 0,-3-4-3 15,-2-10 6-15,-1-10-4 0,3-9-3 0,1-6-26 16</inkml:trace>
  <inkml:trace contextRef="#ctx0" brushRef="#br0" timeOffset="-136613.15">9986 13964 4766 0,'0'0'57'16,"0"0"70"-16,18 0 103 0,-18 0 123 0,0 0 37 15,0 0 0-15,13 0-44 0,-13-14-90 0,0 14-67 16,0 0-62-16,0 0-59 0,8 0-42 0,-8 0-32 15,0 0-6-15,0 0 4 0,0 16 11 0,0-16 10 16,0 26-5-16,-20-8-3 0,20 4-9 0,0 2-27 16,-15 5-45-16,15 1-51 0,0 1-100 0,0-1-153 15,0 1-138-15,0-3-75 0,0 0-47 0,0-3-29 16</inkml:trace>
  <inkml:trace contextRef="#ctx0" brushRef="#br0" timeOffset="-131212.1">10055 11936 3691 0,'6'-4'54'0,"-1"1"35"0,2 0 35 0,-4 3 33 16,1-1-30-16,-3 1-12 0,4 0-22 0,-4 0-24 15,1 0-17-15,1 0 24 0,-3 0 27 0,2 20 5 16,-2-20-2-16,0 22-45 0,0-7-37 0,0 2-12 16,0 4-7-16,0-1 0 0,0 0 0 0,0 1 1 15,0 0-1-15,0-2 1 0,-18 1-2 16,18-2 2-16,0 0 1 0,-18-3-3 0,18-1-1 15,-11-3-6-15,11-2 3 0,-12-1 0 0,12-3 8 16,0-1 83-16,-7-1 84 0,7-3 87 0,0 0 29 16,0 0-67-16,0 0-80 0,0 0-87 0,0 0-41 15,22-23-12-15,-22 23-4 0,20-20 4 0,-20 20 6 16,19-23 6-16,-7 12 7 0,-2 0 2 0,0 2 7 16,-3 0 2-16,4 0 3 0,-2 1-4 0,-3 1-5 15,-1 1-7-15,1 0 1 0,-1 0 4 0,-2 2 7 16,1 0-3-16,-2 2-13 0,-1 1-15 15,1-2-14-15,-2 3-11 0,0 0-3 0,2 0 5 16,-2 0 8-16,0 0 10 0,0 0 5 0,0 22 1 16,0-22-2-16,0 22-16 0,0-8-12 0,0 2-13 15,0 1-23-15,0-1-10 0,0 2-14 0,0-2-19 16,0 0-11-16,0-2-3 0,15-1 16 0,-15-2 23 16,0-2 42-16,0-2 35 0,13-3 12 0,-13-1 16 15,0-3-13-15,13 0-3 0,-13 0 4 0,14 0-8 16,-6-18 15-16,2 18 20 0,-4-19 12 0,6 19 21 15,-4-26-8-15,3 12-22 0,-2-2-8 0,-1 0-20 16,1 0 0-16,-3-2-3 0,5 2-15 0,-5 0 0 16,4-1-7-16,-7 4-29 0,5-1-57 0,-2 4-97 15,-5 0-102-15,6 2-68 0,-4 1-39 16,-2 2-44-16,1 3-62 0,-2 2-67 0,0 0-100 16,1 0-197-16,1 0 127 0,-1 18 166 0</inkml:trace>
  <inkml:trace contextRef="#ctx0" brushRef="#br0" timeOffset="-130978.84">10398 12284 4485 0,'15'2'29'0,"-2"-1"37"0,-4 0 43 0,-9-1 54 15,16 0 38-15,-16 0 3 0,9 0-12 0,-9 0-41 16,0 0-69-16,0 0-45 0,0 0-33 15,0 0-16-15,0 0 4 0,0 0 5 0,0 0 6 16,0 0-6-16,-17 0-31 0,17 24-58 0,0-24-55 16,-16 22-60-16,16-9-53 0,0 1-28 0,0-1-63 15,-9 2-70-15,9-1-67 0,0 0-135 0,0 0-260 16,0-4 91-16,0-1 149 0</inkml:trace>
  <inkml:trace contextRef="#ctx0" brushRef="#br0" timeOffset="-130052.46">10624 11795 1723 0,'0'0'48'0,"0"0"19"0,0 0 22 0,2 0 18 16,-2 0-34-16,1 0 2 0,1 0-2 0,-2 0-4 16,0 0 3-16,0 0-7 0,2 0-7 0,-2 0 4 15,0 0-6-15,0 0 2 0,0 0-2 0,0 0-7 16,0 0-3-16,0 0 0 0,0 0-3 0,0 0-5 15,0 0 2-15,0 0-9 0,0 0 0 0,0 0-2 16,0 0-9-16,0 0-4 0,0 0-8 0,0 0-2 16,0 0-3-16,0 0 1 0,0 0-2 15,0 0-1-15,0 0-2 0,0 0-1 0,0 0 2 16,0 0-4-16,0 0 5 0,0 0 2 0,0 0-4 16,0 0 3-16,0 0-2 0,0 0 2 0,0 0 5 15,0 0 10-15,0 0 13 0,0 0 2 0,0 0-2 16,0 0-3-16,0 0-10 0,0 0 2 0,0 0 0 15,0 0-8-15,0 0 3 0,0 0-7 0,0 0-5 16,0 0 2-16,0 0-6 0,0 0 2 0,0 0 3 16,0 0-7-16,0 0 3 0,0 0-3 0,0 0 2 15,0 0 0-15,0 0 1 0,0 0 5 0,0 0-4 16,0 0 2-16,0 0 2 0,0 0-4 0,0 0 0 16,0 0 2-16,0 0-26 0,0 0-27 0,0 0-29 15,0 0-53-15,0 0-38 0,0 0-57 16,0 0-93-16,0 0-135 0,0 0-200 0,0 0 84 15</inkml:trace>
  <inkml:trace contextRef="#ctx0" brushRef="#br0" timeOffset="-128790.23">10593 11875 3850 0,'0'0'33'0,"22"-6"35"0,-22 6 31 0,12-2 28 15,-12 0-9-15,8 0-17 0,-8 1-19 0,0 0-28 16,8 1-23-16,-8 0-23 0,0 0-15 0,0 0-4 16,0 0 2-16,0 0 6 0,0 0 3 0,0 20 3 15,-25-20-32-15,25 20-40 0,-17-6-45 0,17 1-66 16,-17 1-61-16,17 1-68 0,-14 2-80 0,14-1-92 15,-14 2-185-15,14-3-91 0,0-1 123 0</inkml:trace>
  <inkml:trace contextRef="#ctx0" brushRef="#br0" timeOffset="-127969.83">9954 12760 4180 0,'0'0'19'0,"17"-3"0"0,-17 3 2 16,14-1 2-16,-14-2-9 0,9 2 13 0,-9 0 2 16,0 1 4-16,0 0 9 0,0 0 26 0,0 0 7 15,0 0-4-15,0 20-17 0,0-20-39 0,0 19-10 16,-17-6-1-16,17 1-4 0,0 0-1 0,-12 2 1 15,12-1-5-15,0 2 7 0,-13-1 1 0,13-1-4 16,0 0-2-16,0-2-8 0,-6-2 3 0,6-1 1 16,0-1 8-16,0-4 5 0,0-1-1 0,0-1-3 15,0-2-3-15,0-1 5 0,16 0-3 16,-16 0 1-16,0 0 9 0,15-16-5 0,-15 16-2 16,13-15 4-16,-4 15-11 0,-3-16 2 0,2 16 5 15,-4-17 13-15,4 17 36 0,-2-17 17 0,-1 9 8 16,3 0 10-16,-5 0-14 0,0 2-11 0,5 0-8 15,-5 3-26-15,-2-1-22 0,-1 2-11 0,2 2-10 16,0-1 1-16,-2 1-5 0,0 0 4 0,0 0 8 16,0 0 0-16,0 16 8 0,0-16 1 0,0 18-2 15,0-5-9-15,0 1-21 0,0 1-19 0,0 1-21 16,0 0-6-16,0 1-3 0,0-3 1 0,0 2 13 16,0-3 5-16,0-2 16 0,0-1 13 0,0-2 11 15,0-3 15-15,14-1 7 0,-14-2 2 16,14-2-4-16,-14 0 2 0,15 0-2 0,-6 0 8 15,1-24 7-15,2 24 3 0,1-22 7 0,-3 9 3 16,0 1-2-16,2-3-8 0,-4 1-9 0,1 0-11 16,1-2-6-16,-4 1 4 0,1 2-13 0,0 0-31 15,-3 1-51-15,3 1-81 0,-3 2-89 0,-1 1-98 16,-1 2-84-16,1 3-109 0,-1 0-218 0,-1 2 5 16,-1 1 138-16</inkml:trace>
  <inkml:trace contextRef="#ctx0" brushRef="#br0" timeOffset="-127305.89">10241 13086 3563 0,'19'1'11'15,"-19"0"11"-15,15-1 33 0,-15 0 33 0,11 0 12 16,-11 0 1-16,5 0-22 0,-5 0-27 0,3 0-26 15,-3 0-13-15,0 0-9 0,0-12-2 0,1 12 1 16,-1 0-1-16,0 0-5 0,2 0-2 0,-1 0-2 16,3 0 5-16,-3-7 2 0,1 7-5 0,-1 0 2 15,2 0-4-15,-1 0 2 0,-1 0 4 16,4 0 5-16,-2 0 2 0,0 0 6 0,0 0-1 16,0 0 8-16,4 0 5 0,-3 14 11 0,-1-14 11 15,2 0 2-15,-2 0 1 0,-1 0-7 0,-1 0-12 16,1 7-9-16,-2-7-8 0,0 0-4 0,0 0 2 15,0 0 0-15,0 0 4 0,0 0 1 0,0 0 2 16,0 0-1-16,0 0-7 0,0 0 0 0,0 0-3 16,0 0-2-16,0 0 3 0,0 0-2 0,0 0-5 15,-13 0 5-15,13 0 0 0,0 0-1 0,0 0 5 16,0 0-2-16,0 0-3 0,0 0 9 0,0 0 2 16,0 0 8-16,0 0 13 0,0 0-5 15,0 0 2-15,0 0-4 0,0 0-10 0,0 0-8 16,0 0-3-16,0 0-5 0,0 0-4 0,0 0 3 0,0 0-3 15,0 0 1-15,0 0-1 0,0 0 3 16,0 0-3-16,0 0 3 0,0 0-3 0,0 0 0 16,0 0 0-16,0 0 2 0,0 0 12 0,0 0 29 15,0 0 18-15,0 0 12 0,0 0 3 0,0 0-13 16,0 0-3-16,0 0 7 0,0 0 6 0,0 0 2 16,0 0 0-16,0 0-5 0,0 0-1 0,0 0-14 15,0 0-9-15,0 0-8 0,0 0-26 0,0 0 0 16,0 0 37-16,0 0 69 0,0 0 34 0,0 0 5 15,0 16-37-15,-18-16-76 0,18 17-32 16,0-17-6-16,-17 24-8 0,17-13 0 0,-13 2 9 16,13 0-3-16,-9-2 4 0,9 2-1 0,0-1-5 15,-8-1-1-15,8 0-7 0,-4-3-25 0,4-1-41 16,-4 0-42-16,1-4-53 0,3-1-26 0,-1 0-30 16,1-1-23-16,0-1-24 0,0 0-37 0,0 0-33 15,0 0-69-15,0-16-54 0,0 16-52 0,0-19-72 16,14 19-199-16,-14-26 58 0,0 9 140 0</inkml:trace>
  <inkml:trace contextRef="#ctx0" brushRef="#br0" timeOffset="-126838">10455 12573 2647 0,'6'-7'44'16,"-2"2"9"-16,-1-1 19 0,1 2 29 0,1 0-21 16,-4-2 5-16,1 3-13 0,1-1-27 0,0 2-22 15,-1 0-6-15,1 0 15 0,-2 1 7 0,3-1 0 16,3 0-5-16,-2-1-18 0,1 1-4 0,2-2 15 16,-2 2 19-16,5-1 19 0,-5 1 15 15,4 0-8-15,-4 1-3 0,3 0-13 0,-6 1-17 0,5 0-8 16,-5 0-17-16,0 0-8 0,-1 0-7 15,-1 0-7-15,-1 0-4 0,0 0 3 0,3 0 6 16,-3 0 5-16,0 14 0 0,0-14 1 0,0 13-1 16,0-13-4-16,0 19 4 0,-17-7 2 0,17-1-2 15,0-1 3-15,-18 0-16 0,18-1-13 0,-16 0-9 16,7 1-4-16,-1-1 10 0,0 0 2 0,3 0 8 16,-3 0 3-16,5-1-1 0,-3-1 11 0,3-2 1 15,4-2 2-15,-1 2 2 0,1-3 3 0,1 1-4 16,0-3 14-16,0 1 13 0,0-1 5 0,0 1 10 15,0 0-5-15,0 0-9 0,18 2-4 0,-18-2-9 16,18 2-6-16,-18 0 0 0,23 0-7 0,-12 0-1 16,3 1-1-16,0 0 0 0,-2 0 0 15,0 1 1-15,1 1-34 0,-2 0-40 0,1 0-57 16,-3 1-89-16,-2-1-66 0,2 1-89 0,-3-1-135 16,-3 1-233-16,2-3 75 0,-5 2 129 0</inkml:trace>
  <inkml:trace contextRef="#ctx0" brushRef="#br0" timeOffset="-126018.34">9845 13477 3364 0,'19'0'74'0,"-19"0"34"16,17 0 32-16,-17 0 26 0,14 0-59 0,-14 0-25 16,0 0-33-16,12 0-24 0,-12 0-12 15,0 0 11-15,0 0 9 0,0 17-2 0,0-17-1 16,0 0-20-16,0 19-8 0,0-19-2 0,0 17 1 16,-17-17-4-16,17 17 3 0,0-7 2 0,-14 0-4 15,14-1 0-15,0-1-7 0,-14-2-7 0,14 0-3 16,0-2 11-16,0 0 4 0,-4-2 4 0,4-1 2 15,0-1-3-15,0 0 5 0,0 0 1 0,0 0 1 16,0 0 7-16,21 0 12 0,-21 0 16 0,17-17 13 16,-17 17 6-16,21 0-11 0,-21-15-7 0,18 15-3 15,-18-12-4-15,16 12 8 0,-9-11 4 0,1 11 2 16,-3-8-6-16,3 8-3 0,-4-10-12 16,-2 10-10-16,-1-6-10 0,3 5-8 0,-1 0-4 15,-3 1-5-15,0-1 0 0,0 1-5 0,0 0 4 16,0 0 0-16,0 0 7 0,0 23-1 0,0-23-21 15,0 21-5-15,-14-8-13 0,14 3 1 0,0-2 6 16,0-1-5-16,0 1-5 0,0-2-3 0,0-1 11 16,0-2 12-16,0-2 12 0,0-1 10 0,0-2 3 15,0-4 3-15,0 0 4 0,15 0 4 0,-15 0-7 16,14 0 4-16,-14-20 7 0,17 20 3 0,-7-21 11 16,2 21-3-16,-4-28 2 0,1 14-10 0,0-2-2 15,-1-1-2-15,1 3-5 0,-2 2-4 16,2-2 0-16,-3 2 0 0,2 0-18 0,-3 2-18 15,4-1-31-15,-4 4-61 0,2-2-69 0,0 1-94 16,-4 2-114-16,3 1-102 0,-2 3-194 0,0-1-128 16,-3 2 140-16</inkml:trace>
  <inkml:trace contextRef="#ctx0" brushRef="#br0" timeOffset="-125717.83">10170 13686 3526 0,'3'0'55'0,"1"0"42"0,1-4 44 15,-3 4 39-15,-1 0-20 0,1 0-20 0,-2 0-29 16,1 0-33-16,-1 0-43 0,0 0-19 0,0 0-16 15,0 0 1-15,0 0 6 0,0 14-4 0,0-14 1 16,0 16-3-16,0-4-5 0,-15 3 8 0,15 2-3 16,0 0-25-16,0 0-24 0,0 3-44 0,0-2-52 15,-11 0-52-15,11-1-56 0,0-2-56 0,0 0-43 16,0-3-49-16,0 0-86 0,0-2-190 16,0-6 33-16,0-1 121 0</inkml:trace>
  <inkml:trace contextRef="#ctx0" brushRef="#br0" timeOffset="-125085.63">10320 13444 2368 0,'0'0'48'0,"0"0"27"0,0 0 29 0,5 0 25 16,-5 0-24-16,0 0 2 0,0 0-5 16,0 0-6-16,0 0-9 0,0 0-28 0,0 0-23 15,0 0-21-15,4 0-16 0,0 0 0 0,-3 0 11 16,1-14 15-16,1 14 12 0,-2 0 7 0,4 0 2 16,0-13 2-16,-1 13 2 0,1 0 1 0,3 0-7 15,-2-5-11-15,3 5-11 0,-3 0-4 0,5 0-6 16,-4 0 0-16,3 0 1 0,-2 0-9 0,-3 0-2 15,-1 0-5-15,0 0-7 0,-1 0 4 0,-3 0 2 16,0 0 4-16,0 12 8 0,0-12-3 0,0 0 1 16,0 13-5-16,-20-13 0 0,20 15 1 15,-14-6-8-15,14 1-10 0,-18-1-10 0,18-1-1 0,-15 0 8 16,15-3 14-16,-11 1 3 0,11-3 0 16,-8 0-3-16,8-3 16 0,0 1 29 0,0 0 34 15,0 2 36-15,0-1 17 0,0 2 8 0,25 0 2 16,-25 2-4-16,20-3-7 0,-20 2-2 0,21 1-15 15,-21-2-17-15,21-1-20 0,-21 3-17 0,14-2-18 16,-14-1-17-16,8 0-5 0,-8 0-13 0,0 1 2 16,0 0 4-16,0 2 2 0,0 0-4 0,0 1 0 15,0 1 0-15,-30 1-55 0,30 1-46 0,-27 1-78 16,9-2-89-16,0-2-73 0,-1-1-111 0,-4 1-87 16,4-3-191-16,-2-2-180 0,-1-2 158 15</inkml:trace>
  <inkml:trace contextRef="#ctx0" brushRef="#br0" timeOffset="-124490.45">11349 11974 3291 0,'3'-4'49'0,"2"2"23"16,0 0 30-16,1 0 41 0,-1 0-13 0,-2 0-2 15,1 1-14-15,-2 1-25 0,-1 0-28 0,-1 0-17 16,0 0-14-16,0 0 44 0,0 0 33 0,0 20 21 15,0-20 17-15,0 34-37 0,-23-10-18 0,23 9 0 16,-20 4 15-16,20 6 11 0,-28 4 7 0,14 2-7 16,0 7-2-16,3 3 2 0,-3 7-6 0,2 6 15 15,-1 8 19-15,1 6 10 0,3 6 6 0,-2 2-8 16,-2 3-28-16,6 0-22 0,-4 2 2 0,-2-2 1 16,4-1-13-16,-2 0-13 0,-3-1-27 0,0-2-24 15,-3-2-9-15,0-4-7 0,-3-5-5 16,-2-5 0-16,0-10 0 0,-2-9-5 0,2-9-39 0,-3-8-57 15,6-10-65-15,2-6-83 0,3-7-35 16,2-6-44-16,7-6-51 0,-1-6-23 0,3 0-18 16,3 0-11-16,0-22-1 0,0 22-12 0,0-30-32 15,26 13-47-15,-26-2-215 0,33-2-13 0,-13-2 126 16</inkml:trace>
  <inkml:trace contextRef="#ctx0" brushRef="#br0" timeOffset="-123497.77">11343 13944 3247 0,'0'11'28'0,"0"-11"29"15,0 0 37-15,0 0 43 0,17 0 11 0,-17 0 5 16,0 0-11-16,0 0-20 0,0 0-17 0,0 0-18 15,0 0-19-15,0 0-18 0,0 0-21 0,0 0-17 16,0 0-12-16,0 0-2 0,0 0-2 0,0 0-1 16,22 0 6-16,-22 0-3 0,15 0 2 0,-15-11-2 15,19 11-3-15,-19 0-2 0,19 0-4 0,-10 0 5 16,-3 0 7-16,5 0 6 0,-5 0 3 0,4 0 3 16,-6 0-1-16,4 0 0 0,0 0 1 15,-5 0-5-15,3 0-9 0,-3 14 1 0,-1-14 1 16,-1 0 3-16,-1 15 9 0,0-7 0 0,0-1 3 15,0 3-4-15,0 1-3 0,-23 1 2 0,23-1-4 16,-20 1 2-16,20-1-2 0,-22 1-3 0,10 0-2 16,-2-1 2-16,0-1 3 0,3 2-2 0,-3-1 2 15,1-1-6-15,-1 0-7 0,2 0 2 0,3-1-1 16,-1-2 5-16,0 2 3 0,3-2-2 0,3-1 1 16,-1-1-2-16,2 0 2 0,3-2 23 15,0 0 36-15,0-2 21 0,0 1 12 0,0-2-21 16,17 3-32-16,-17-1-17 0,30 0-17 0,-13 2 1 0,9-1-4 15,2 1-5-15,1 0 5 0,4 1-16 16,1 1-38-16,-1-3-44 0,-1 2-57 0,-2-3-80 16,-2-1-86-16,-8 0-119 0,2 2-128 0,-10-3-264 15,4 0-70-15,-7 0 163 0</inkml:trace>
  <inkml:trace contextRef="#ctx0" brushRef="#br0" timeOffset="-122186.08">8735 13823 2465 0,'-11'-3'19'0,"4"2"4"0,-3-1 9 0,4-1 24 16,-3 2 7-16,6-1 22 0,-3 1 13 0,-1 1-8 16,4 0-16-16,-1 0-13 0,2 0-1 0,-3 0 1 15,5 0 3-15,-1 0 4 0,-1 0-3 0,2 0 0 16,0 0 4-16,0 0 12 0,0 0 6 15,0 0 11-15,0 0 6 0,0 0-3 0,0 0 3 16,0 0-11-16,0 0-10 0,0 0-12 0,0 0-15 16,16 10-3-16,-16-10 2 0,17 0 5 0,-2 0-1 15,2 0 10-15,7 0-5 0,-1 6-5 0,5-6 5 16,5 0-16-16,4 0 2 0,2 2 2 0,6-2-7 16,1 0 6-16,9 0 6 0,-1 0 13 0,6 0 20 15,1 0 2-15,4 0-2 0,5-16-12 0,-2 16-10 16,8 0-13-16,2-13-16 0,6 13-10 0,1-11-29 15,7 11 8-15,7-9-8 0,4 9-4 0,10 0 9 16,3-6-5-16,8 6-1 0,8 0 5 16,5 0 0-16,6 0-1 0,7 17-3 0,6-17-8 15,2 16 12-15,3-16-12 0,4 18 16 0,4-7 13 16,2 0 28-16,-2-1 30 0,-3-2-3 0,-5 2-2 16,2-3-42-16,-4 0-18 0,1-1-5 0,-2-1-9 15,-3 0 3-15,-3 1-6 0,-3-2 0 0,0-1 3 16,-7 0 0-16,-3-2-3 0,-4 0-4 0,-10-1 3 15,-7 0 1-15,-5 0 3 0,-6 0 0 0,-5 0-4 16,-4 0-6-16,-5 0 3 0,-6 0 4 0,-6 0-7 16,-5 0 5-16,-8 0 2 0,-1 18-1 0,-11-18 6 15,-3 0-2-15,-8 18 0 0,-8-18 0 0,-9 10 0 16,-6-10-26-16,-7 0-65 0,-2 7-75 16,-6-7-76-16,-4 0-66 0,-3 0-14 0,0 0-31 15,0 0-62-15,0 0-65 0,-18 0-100 0,18 0-260 16,-25 0-27-16,8 0 156 0</inkml:trace>
  <inkml:trace contextRef="#ctx0" brushRef="#br0" timeOffset="-120121.65">11818 11619 3679 0,'14'-2'29'16,"-14"-1"18"-16,8 2 29 0,0 1 22 0,-5-3-9 16,-2 2-1-16,1 0-9 0,-2 1-6 0,0 0-10 15,0 0-16-15,0 0-17 0,0 0-11 0,0 0 7 16,0 0 4-16,0 0-8 0,0 0-5 0,-19 21-14 16,19-21 0-16,-15 14 0 0,15-14 3 0,-16 20-5 15,16-10-2-15,-12 1 0 0,12 2-1 0,-14 0 4 16,14 1-2-16,-7 0 3 0,7 1-3 0,-4 0 2 15,4-1 1-15,-5 1-5 0,5-3 3 16,0-1-6-16,0-3 0 0,0-1 14 0,0-1-5 16,0-2 0-16,20-1 3 0,-20-2-8 0,14-1 7 15,-14 0 47-15,16 0 21 0,-16 0 29 0,20 0 22 16,-12 0-6-16,1-18-5 0,-3 18-8 0,5-13-9 16,-3 13-14-16,-3-18-2 0,-1 8-2 0,2 10-7 15,-1-18-14-15,-2 9-18 0,-1 1-16 0,-1 1-15 16,4 3-13-16,-3 0-6 0,-1 4-18 0,-1-2-47 15,0 2-41-15,2 0-26 0,-2 0 4 0,0 0 45 16,0 0 42-16,0 23 17 0,0-23-11 0,0 27-20 16,0-11-15-16,0 2-6 0,0 2-1 15,0-1 10-15,0-1 14 0,0-4 21 0,0-2 23 0,0-4 17 16,0-2 10-16,0-6 0 0,0 0-1 16,0 0-3-16,17 0 5 0,-17-18 10 0,14 18 12 15,-7-22 9-15,4 5-3 0,2 0-9 0,-4 0-8 16,0-5-1-16,2 1-6 0,-3 1 1 0,3 1-4 15,-2 1-10-15,-1 1 3 0,1 2-4 0,-4 2-11 16,3 3-35-16,-5 3-57 0,0 1-106 0,-2 2-121 16,1 2-110-16,-2 1-64 0,0 1-22 0,0 0-72 15,0 17-112-15,0-17 120 0</inkml:trace>
  <inkml:trace contextRef="#ctx0" brushRef="#br0" timeOffset="-119185.78">12066 12006 2416 0,'0'0'38'0,"0"0"23"0,0 6 27 16,0-6 24-16,0 0-11 0,0 0 3 0,0 0 4 16,0 0 7-16,0 0 2 0,0 0-1 0,0 0-1 15,0 0-4-15,0 0-9 0,0 0-10 0,0 0-17 16,0 0-18-16,0 0-9 0,0 0-4 0,0 0-4 15,0 0 3-15,0 0 4 0,0 0 2 0,0 0 7 16,0-9-4-16,0 9-4 0,0 0-4 0,0 0-16 16,0 0-4-16,0 0-6 0,0 0-7 0,0 0 5 15,0 0-12-15,0 0 0 0,0 0-4 0,0 0-4 16,0 0 5-16,0 0 1 0,0 0-6 0,0 0 0 16,0 0 1-16,0 0-4 0,0 0 5 15,0 0-1-15,0 0 2 0,0 0 3 0,0 0-2 16,0 0-4-16,0 0 2 0,0 0-1 0,0 0 3 15,0 0 5-15,0 0-6 0,0 0 4 0,0 0 2 16,0 0 17-16,0 0 25 0,0 0 7 0,0 0 11 16,0 0-6-16,0 0-11 0,0 0 0 0,0 0-6 15,0 0-8-15,0 0-3 0,0 0-5 0,0 0-1 16,0 0-4-16,0 0-5 0,0 0-1 0,0 0-7 16,0 0 0-16,0 0-4 0,0 0 4 0,0 0-1 15,16 0 3-15,-16 0 0 0,0 0-3 0,0 0 0 16,0 0-4-16,0 0 5 0,0 0 0 15,0 0 6-15,0 0 5 0,0 0 9 0,0 0 5 16,0 0-1-16,0 0 0 0,0 0-3 0,0 0 1 16,0 0 7-16,0 0 12 0,0 0 0 0,0 0 4 15,0 0-7-15,0 0 1 0,0 0-12 0,0 0-15 16,0 0-8-16,0 0-13 0,15 0-3 0,-15 0 8 16,11 0 0-16,-11 0-8 0,14-12 0 0,-7 12 4 15,2 0-4-15,-3-11 4 0,-1 11-4 0,2 0-8 16,0-7 12-16,0 7-12 0,-2 0 4 0,3-4-16 15,-2 4-22-15,2-2-4 0,-2 2-7 0,-3 0 0 16,3 0 5-16,-3 0-7 0,1 0-3 0,-3 0 8 16,-1 0 8-16,0 0 26 0,0 20 12 15,0-20 6-15,0 21-2 0,0-9-3 0,0 3 2 16,0 0-3-16,-15 1-15 0,15-2-18 0,0 0-23 16,-21-2-10-16,21 1 5 0,-17-1 9 0,8-2 10 15,-3 0 5-15,2-2 6 0,-1 1 6 0,-1-1 11 16,1-3 8-16,5 1 4 0,-5-1 3 0,6-1 4 15,1-1 0-15,-1-1 6 0,4-1 4 0,1 1-1 16,0 0 13-16,0-2 10 0,0 0-1 0,0 0-2 16,0 0-14-16,21 0-14 0,-21 0 2 15,22 0 0-15,-8 0 3 0,1 0 2 0,3 0-2 16,2 0-3-16,0 0 2 0,0 1-3 0,-1 0-2 16,2 0-16-16,-2-1-38 0,-2 0-55 0,-1 0-92 15,-2 0-107-15,-3 0-113 0,-4 0-131 0,1 0-328 16,-2 0 47-16,-3 0 149 0</inkml:trace>
  <inkml:trace contextRef="#ctx0" brushRef="#br0" timeOffset="-118719.64">12372 11414 3656 0,'0'-1'40'0,"0"-1"45"0,0 1 39 0,0 0 36 16,0-1-8-16,0 2-23 0,0 0-29 0,0 0-29 15,0 0-35-15,0 0-20 0,0 0-16 0,0 0-5 16,0 0-5-16,0 0 4 0,0 0 6 0,0 0-1 16,0 20-28-16,0-20-48 0,0 21-61 0,0-7-68 15,-15 5-46-15,15 2-49 0,-14 2-43 0,14 4-53 16,-13 1-93-16,13 4-220 0,-9-1 53 16,9 2 122-16</inkml:trace>
  <inkml:trace contextRef="#ctx0" brushRef="#br0" timeOffset="-118005.75">11542 12373 3898 0,'20'-1'25'16,"-20"-1"27"-16,15 1 16 0,-15-1 22 0,11-2-19 15,-11 2-14-15,5 1-14 0,-5 0-24 0,0-1-8 16,0 2-11-16,0-1-9 0,0 1 3 0,0 0 3 16,0 0-4-16,0 0 9 0,0 0 0 0,-16 18-7 15,16-18 5-15,0 18-3 0,-10-5-2 0,10 2 7 16,0-1-5-16,0 4 2 0,0-2 1 0,0-1-2 15,0 0-2-15,0 1 5 0,0-4-2 0,0 0 4 16,0-3 5-16,0-3-5 0,17-1 4 16,-17-1 16-16,0-2 15 0,17-2 21 0,-17 0 13 0,12 0 3 15,-12 0-5-15,14 0-12 0,-6-19-8 0,-5 19-4 16,6-14-3-16,-4 14 10 0,3-17 2 16,-4 17-2-16,-1-16 1 0,4 16-11 0,-4-15-12 15,1 7-18-15,-4 1-4 0,4 2-4 0,-3 1-7 16,4 0 2-16,-4 1-14 0,-1 3-3 0,2-2 1 15,-2 2-3-15,0 0 12 0,0 0 0 0,0 0-4 16,0 23-16-16,0-23-26 0,0 22-21 0,0-8-8 16,0 2-1-16,0 0 4 0,0 1 7 0,0-2-1 15,0 1 10-15,0 0 14 0,0-2 16 0,0-3 15 16,0-2 15-16,0-2 1 0,0-1 4 0,0-2 2 16,0-4 3-16,0 0 10 0,15 0 7 15,-15 0 19-15,14-23-6 0,-6 23-5 0,3-19-9 0,1 19-21 16,1-25 2-16,-5 12-1 0,2 1 1 15,1-1-1-15,-1-1-12 0,-1-1-31 0,0 2-40 16,1 2-72-16,-4 0-87 0,2 2-86 0,-4 2-94 16,4 2-73-16,-3 2-125 0,-1 1-159 0,1 1 133 15</inkml:trace>
  <inkml:trace contextRef="#ctx0" brushRef="#br0" timeOffset="-117586.1">11835 12720 3535 0,'0'0'47'0,"19"0"26"0,-19 0 40 0,20-20 35 15,-20 20-21-15,17-11-4 0,-9 11-23 0,-8-13-22 16,12 13-19-16,-7-9-16 0,1 9-15 0,0-10-14 16,-3 10-6-16,4-7-5 0,-3 7-6 0,1-5 0 15,1 2-3-15,-1 1 1 0,3 1 2 0,-4 1 0 16,-1 0 5-16,2 0-5 0,0 0 0 0,-4 0-1 15,2 0-7-15,-1 0 4 0,-2 0-1 0,0 0 1 16,0 0 8-16,0 14 0 0,0-14 0 0,0 12 2 16,0-12-2-16,-17 20 0 0,17-8-4 0,-16 2 5 15,16 1-5-15,-20 0-13 0,9 1-20 16,-1 0-28-16,-2 0-19 0,-2 0-9 0,4 0 4 16,-4-3 17-16,7 0 21 0,-3-2 20 0,-1-2 16 15,7-2 14-15,-2-1 4 0,4-2 10 0,0-2 50 16,3 0 29-16,1-2 20 0,0 0 7 0,0 0-24 15,0 0-10-15,19 0-6 0,-19 0-7 0,21-18-20 16,-21 18-14-16,31 0-6 0,-15-13-9 0,4 13-2 16,2 0-12-16,-5 0-6 0,5-10-5 0,-4 10-5 15,1 0-32-15,-2 0-40 0,-2 0-59 0,-1 0-74 16,-1-4-72-16,-5 4-82 0,1-3-67 0,-5 1-82 16,0-1-204-16,0-3-46 0,-4-2 129 0</inkml:trace>
  <inkml:trace contextRef="#ctx0" brushRef="#br0" timeOffset="-117152.9">12167 12360 3120 0,'5'-6'44'0,"-2"1"24"0,0-1 51 0,3 2 59 16,-3-2 3-16,1 1 11 0,-1-1-14 0,0 1-40 15,-2 0-28-15,1 0-11 0,-2 0-21 0,3 1-2 16,-1-1-7-16,-2 0-20 0,1 0-15 0,2 1-11 15,2 0-10-15,-2-1-2 0,0 2-4 0,2 0-8 16,1 1 1-16,-1 0-3 0,-2 2 1 16,3-2 2-16,0 2-12 0,-4 0 5 0,4 0 1 15,-1 0 0-15,-2 0 4 0,0 0-2 0,1 0-4 16,1 15 5-16,-2-15-3 0,-1 0 2 0,-1 0 5 16,4 14-8-16,-4-14 6 0,1 9-2 0,-2-9-12 15,0 13 2-15,0-7-5 0,0 2-11 0,0 0 1 16,0 0-8-16,-17 2-2 0,17-2 0 0,-14 1-7 15,14 1-2-15,-22 0-12 0,13 1-11 0,-3-1 1 16,-2 0 11-16,1 0 17 0,-1 0 17 0,3 0 13 16,-1-1 3-16,1-2 0 0,3 0 7 0,1-1 0 15,3-2 1-15,1 0 9 0,2-3 34 16,1 1 26-16,0 0 20 0,0 0 7 0,0-1-25 0,23 0-29 16,-23 1-17-16,30 1-15 0,-12-1-7 15,4 1 0-15,0-1-1 0,2 2-1 0,-2-1-3 16,-3-1-15-16,-2 2-47 0,-2 0-76 0,-4-1-99 15,2 0-106-15,-10 1-82 0,-3 2-98 0,0-2-233 16,0 2-10-16,0 0 130 0</inkml:trace>
  <inkml:trace contextRef="#ctx0" brushRef="#br0" timeOffset="-116549.79">11520 13000 3843 0,'0'0'74'0,"6"0"40"0,-4-15 41 0,-1 15 34 16,6 0-46-16,-4 0-24 0,0 0-30 0,-3-9-29 15,1 9-30-15,-1 0-17 0,2 0-9 0,-2 0-9 16,0 0-1-16,0 0-1 0,0 0-1 0,0 0 1 16,0 0-13-16,0 0-15 0,0 0-14 15,0 17-23-15,-17-17 0 0,17 14-1 0,0-14 4 16,-14 19 17-16,14-9 1 0,-8 1 9 0,8 0 7 16,0 0 5-16,-9 0 15 0,9-1 7 0,0-1 5 15,0-2 3-15,0 1 2 0,0-4 3 0,0-1 20 16,0 0 14-16,0-2 5 0,17-1 7 0,-17 0-3 15,0 0-11-15,20 0 0 0,-20 0-5 0,16 0 0 16,-16-19 7-16,15 19 2 0,-7 0 13 0,0-16 6 16,-1 16-5-16,3-10-7 0,-4 10-14 0,-1-11-19 15,2 11-2-15,-4-7-10 0,2 7-3 0,1-6-7 16,-4 6-9-16,1 0 0 0,-3 0 0 16,0 0 3-16,0 0-9 0,0 0-6 0,0 22-13 15,0-22-19-15,0 23-6 0,0-10 4 0,0 1-6 16,0 1 8-16,0-2 9 0,0-1-6 0,0 2 10 15,0-4 11-15,0-1 11 0,0 1 19 0,0-6 7 16,0-4 4-16,17 5 6 0,-17-5 9 0,14 0 13 16,-14 0 17-16,15-17 19 0,-1 17 8 0,-3-17-1 15,-1 17-8-15,2-22-19 0,0 22-24 0,2-23-14 16,-1 11-7-16,-4 0-4 0,4-1 5 16,-1 2 4-16,-1-2-17 0,-3 2-36 0,2 1-36 0,-3 0-56 15,0 1-53-15,0 2-67 0,-3 0-85 16,3 2-71-16,-4 1-81 0,-3 1-187 0,3 1-76 15,0 2 123-15</inkml:trace>
  <inkml:trace contextRef="#ctx0" brushRef="#br0" timeOffset="-116146.11">11848 13212 3367 0,'15'2'32'0,"-15"-2"21"15,12 0 37-15,-12 0 33 0,10 0-22 0,-4 0-17 16,0-16-37-16,-4 16-32 0,1 0-10 0,2-12 3 16,-2 12 7-16,0 0-2 0,-2-11-1 15,1 11-7-15,3 0-8 0,-2-7 3 0,0 7-4 16,0 0 0-16,0 0 0 0,2 0-4 0,-1 0 2 16,-2 0-2-16,1 0 2 0,2 0 1 0,-4 16 6 15,2-16-2-15,-1 15-3 0,-2-15-3 0,0 15-10 16,0-15-12-16,0 16-9 0,0-8-12 0,0-1-7 15,-22 0-9-15,22 0-11 0,-19 1 2 0,19-1-9 16,-17 1 14-16,17-1 17 0,-17 0 14 0,17 0 22 16,-15 0 6-16,15-1 6 0,-13 0 1 15,13-2 0-15,-6-1 31 0,6 0 44 0,-5 0 52 16,5-1 46-16,0-2 8 0,0 0-29 0,0 0-36 16,0 0-39-16,19 0-24 0,-19 0-3 0,16 0-14 15,-16 0 0-15,20 0-11 0,-20 0-15 0,22-15-1 16,-12 15-24-16,1 0-31 0,0 0-42 0,-2 0-67 15,2-9-67-15,-1 9-63 0,-3 0-53 0,4-7-57 16,-6 7-114-16,4-5-214 0,-1-2 84 0,1-1 125 16</inkml:trace>
  <inkml:trace contextRef="#ctx0" brushRef="#br0" timeOffset="-115689">12160 12831 3190 0,'7'-8'21'0,"1"-1"17"0,1 0 45 0,-2 1 23 16,2 0-17-16,-4 2-17 0,-1 0-43 0,1 0-23 16,-2 3-6-16,-1-1 0 0,-1 3 9 0,-1-2 5 15,3 1 4-15,-1 1 2 0,2-2-2 0,-2 2 11 16,1 0 17-16,-1-1 13 0,2 0 7 0,2 0-2 16,-1 2-6-16,-2-2 1 0,3 2-3 0,-1-2-10 15,-3 2-12-15,1 0-17 0,1 0-13 0,0 0-6 16,-3 0-6-16,-1 0 2 0,3 0 6 0,-3 0-2 15,0 18 7-15,2-18-5 0,-2 17 2 0,0-3-1 16,0 1-14-16,0 2-12 0,0 2-22 16,-17-2-9-16,17 1 0 0,-22 0-1 0,22 1 8 15,-25-4 12-15,10 1 6 0,2-3 18 0,-1-1 9 16,3-3 1-16,2-2 5 0,-2-1 1 0,6-3 9 16,1 0 40-16,4-1 44 0,-6-1 34 0,6 0 37 15,0-1-11-15,0 0-14 0,0 0-10 0,0 0-32 16,0 1-28-16,17-1-38 0,-17 2-26 0,15 2-17 15,-15-1 0-15,20 3 8 0,-7 1 1 0,-4 1-1 16,2 2 1-16,-3 0-4 0,1 1 2 0,-4 1 3 16,-5-2-6-16,6 1 7 0,-6-1-1 0,0 0 1 15,0-2 1-15,0 0-1 0,0-1-20 0,-25 0-27 16,25 0-22-16,-17-3-37 0,17 3-24 16,-26-2-20-16,12 1-32 0,-2 0-30 0,1 0-46 15,-4 2-63-15,2 0-73 0,-2 2-157 0,1 0-283 16,-4 0 109-16</inkml:trace>
  <inkml:trace contextRef="#ctx0" brushRef="#br0" timeOffset="-115149.49">11224 13450 3593 0,'21'-9'12'16,"-13"1"7"-16,-8 1 29 0,14 7 26 0,-6-11 8 16,-8 8 2-16,4 0-27 0,-4 1-29 0,4 2-23 15,-4 0-6-15,0 0 0 0,0 0 3 0,0 0 6 16,0 0-3-16,0 22 0 0,-18-22 1 0,18 18-6 16,0-6 3-16,-14-2-1 0,14 1-3 0,0 0 1 15,-13-2-2-15,13 1-2 0,-7-2 3 0,7 2-6 16,-9-4-4-16,9 1-6 0,-3-1-3 15,3-1 11-15,0 0 2 0,0-4 10 0,0-1 2 0,0 0-3 16,0 0 22-16,17 0 21 0,-17 0 16 16,17-22 20-16,-17 22-10 0,25 0-12 0,-14-16-5 15,3 16-11-15,-5 0 7 0,5-12 3 0,-3 12-2 16,-2 0 2-16,0-10-6 0,-2 10-6 0,2-10-9 16,-4 5-5-16,-1 2-7 0,1 0-16 0,-2 1 3 15,-3 0-10-15,2-1-6 0,-1 3 2 0,-1 0-1 16,0 0-1-16,0 0 1 0,0 0 4 0,0 18 0 15,0-18 5-15,0 23-16 0,0-7-16 0,0 1-14 16,5 1-18-16,-5 1-2 0,0 1-2 0,0 0 1 16,0-2 9-16,0-1 19 0,0-5 16 0,0-1 16 15,1-4 6-15,1-3 5 0,3-4 2 0,-1 0-1 16,4 0 8-16,3-20 8 0,0 20 10 0,3-28 7 16,3 13-3-16,-2-3-4 0,1 1-2 15,-1 0-10-15,1 0-5 0,-1 4-9 0,-1 2-5 16,0-1-2-16,0 3-23 0,0 1-42 0,-3 3-53 15,-2 5-90-15,4-9-96 0,-5 6-95 0,-4 3-110 16,-1 0-224-16,2 0-68 0,1 0 137 0</inkml:trace>
  <inkml:trace contextRef="#ctx0" brushRef="#br0" timeOffset="-114758.08">11616 13682 3626 0,'22'0'29'0,"-22"0"15"16,22 0 26-16,-22-16 29 0,17 16-14 0,-17 0-5 16,9-14-16-16,-9 14-31 0,8 0-17 0,-8-11-5 15,3 11-5-15,-1 0 6 0,1-10 2 0,3 10-3 16,-1-9-1-16,-1 9-3 0,7-7 14 0,-3 3 17 16,-2 0 14-16,3 1 6 0,-2 0 2 0,0 1-15 15,-1 1-21-15,-4 1-10 0,3 0-16 0,-2 0-7 16,-2 0 5-16,-1 0 0 0,0 0 0 0,0 0 3 15,0 17-2-15,0-17 3 0,0 16 5 0,0-16-6 16,0 21-16-16,-20-9-22 0,20-1-22 16,-18 0-18-16,18-1-6 0,-21 1 0 0,9 0 0 15,0-3 12-15,-1 1 15 0,4-1 10 0,-2-2 18 16,-1 0 11-16,5-1 9 0,-2-2 9 0,6 0 27 16,0-2 33-16,3 1 24 0,0-2 20 0,0 0-4 15,0 0-8-15,20 0 1 0,-20 0-2 0,23 0-13 16,-23 0-23-16,27 0-19 0,-12 0-20 0,4 0-8 15,-4 0-8-15,1 0-15 0,-1 0-33 0,1 0-45 16,-5 0-68-16,1 0-99 0,-3 0-108 0,-2 0-113 16,0 0-160-16,-2 0-244 0,0-12 142 0</inkml:trace>
  <inkml:trace contextRef="#ctx0" brushRef="#br0" timeOffset="-114422.25">11983 13462 4233 0,'10'-5'22'0,"3"0"17"0,1 1 25 0,-3-1 35 16,-2 0 3-16,0 2 1 0,-4 1-18 0,1-1-36 16,-4 3-23-16,-2 0-19 0,0 0-3 0,0 0-2 15,0 0 0-15,0 17 3 0,-24-17-5 0,24 19 1 16,-15-19-1-16,15 24-9 0,-20-13-8 0,20 2-15 16,-20-2-10-16,20 0-15 0,-14-3 7 15,14 0 11-15,-13 1 7 0,13-3 28 0,-8-2 6 0,8 0 4 16,0-4 5-16,0 0-12 0,0 0 7 0,0 0 10 15,0 0 19-15,25 0 26 0,-25 0 7 16,20 0 12-16,-20-20-10 0,27 20-3 0,-15 0-3 16,-1-15-8-16,-2 15 2 0,4 0-14 0,-7-10-4 15,3 10-12-15,-4 0-16 0,1 0-7 0,-1 0-5 16,-5 0-11-16,1 0 13 0,1 0 3 0,-2 0-2 16,0 23 12-16,0-23-11 0,0 26-23 0,0-9-57 15,-17 2-56-15,17 1-69 0,0 0-62 0,-19 1-70 16,19-1-103-16,-14 1-93 0,14 0-156 0,-12-2-231 15,12-1 153-15</inkml:trace>
  <inkml:trace contextRef="#ctx0" brushRef="#br0" timeOffset="-113576.8">13023 11630 2425 0,'1'-7'20'0,"-1"0"30"16,2 2 37-16,-2-1 38 0,0-1 13 0,0 2-1 16,0-2 3-16,0 0 4 0,0 1 8 0,0-1 11 15,0 0-11-15,4 1-6 0,-4 0-11 0,3 0-13 16,-1 3 0-16,0-1-11 0,-1 0-16 0,-1 2-15 16,2 0-17-16,-2 1-18 0,0 1-6 0,1 0 0 15,-1 0-8-15,0 0 3 0,0 0 0 0,2 0-5 16,-2 0 4-16,0 0-9 0,0 0-7 0,0 0-6 15,0 0-8-15,3 0-4 0,-3 0-5 0,0 0 11 16,0 0 79-16,0 21 67 0,0-11 33 0,0 7 7 16,-20 3-47-16,20 2-33 0,-19 9 13 15,19 3 17-15,-20 8-14 0,7 3 7 0,-1 2-14 0,1 7-14 16,0 4 9-16,1 6-26 0,-2 2-18 16,1 3-17-16,-2 3-14 0,1 2-6 0,1 4 10 15,-2 6 6-15,2 4 3 0,-1 5 10 0,2 0 10 16,-2 3 8-16,0-2 3 0,-1 1 0 0,1-4-15 15,-3-4-14-15,-1-5-8 0,1-6-20 0,-1-4-7 16,1-2-3-16,0-3-13 0,1-6 1 0,-4-5-3 16,1-5 2-16,4-7-1 0,-5-7-15 0,4-7-42 15,7-9-43-15,-4-4-55 0,4-7-44 0,3-3-40 16,-2-3-116-16,3-4-133 0,5 0-89 0,0 0-65 16,0-27-30-16,0 11-17 0,0-3-161 15,0-8-161-15,0-2 186 0</inkml:trace>
  <inkml:trace contextRef="#ctx0" brushRef="#br0" timeOffset="-112874.34">11326 12084 2442 0,'0'4'25'0,"0"-4"31"15,0 5 42-15,0-4 48 0,0-1 33 0,0 0 33 16,0 0 17-16,0 0 9 0,0 0-9 0,0 0-17 16,0 0-12-16,0 0-5 0,0 0 3 15,0 0 26-15,0 0 24 0,0 0 42 0,0 0 32 0,0 0 12 16,0 0 4-16,0 0-35 0,0 0-64 15,0 0-82-15,0-18-79 0,0 18-58 0,0-25-20 16,0 8 6-16,0-7 14 0,0-4 14 0,0-5 20 16,0-2 0-16,0-5 0 0,0 1-10 0,0 1-20 15,0-2-3-15,0-2-12 0,0-1-5 0,0 1-5 16,23-2-5-16,-23 1 0 0,25-1 1 0,-11 0 0 16,2 0 1-16,1 1-1 0,-2 2 3 0,-1 4-1 15,2 3 5-15,-2 4-2 0,-3 3-3 0,-4 4 0 16,3 6-21-16,-4 2-24 0,0 5-41 0,-1 1-48 15,-4 4-56-15,2 2-96 0,-3 0-114 16,2 2-82-16,-2 1-46 0,0 0 9 0,0 0 41 0,0 0 11 16,0 0-14-16,0 23-56 0,0-23-229 15,0 23-9-15,0-8 132 0</inkml:trace>
  <inkml:trace contextRef="#ctx0" brushRef="#br0" timeOffset="155237.81">8684 2536 2474 0,'0'0'10'0,"0"0"-6"0,0 0-1 16,0 13 4-16,0-13 19 0,0 0 35 0,0 0 32 15,0 0 25-15,0 0-7 0,-15 0-2 0,15 0-7 16,0 0-10-16,0 0-1 0,-10 0-9 0,10 0-9 16,0 0-3-16,-4 12-11 0,4-12 2 15,-7 0-4-15,7 0-6 0,-1 0 9 0,-1 0-2 16,1 0 3-16,1 0 4 0,0 0-5 0,0 0-1 16,0 0-1-16,0 0 1 0,0 0-4 0,0 0-15 15,0 0-17-15,0 0-17 0,25 0-8 0,-25 0-4 16,35 0 2-16,-10 0 15 0,2 0 11 0,8 0 20 15,2 0 9-15,5 0-7 0,-1 0-9 0,1 0-11 16,-2 0 1-16,-4 0 0 0,-5 0-2 0,0 0-11 16,-8 0-8-16,-6 0-4 0,-1 0-1 0,-9 0 4 15,0 0-11-15,-3 0-4 0,-4 0-3 16,0 0 4-16,0 0 9 0,0 0 5 0,-17 0-3 16,17 0-2-16,-28 0-13 0,7 12-15 0,-3-12-10 15,-7 0-19-15,0 12 3 0,-3-12-2 0,-5 0-7 16,5 7 5-16,-2-7 0 0,-1 0 6 0,5 0 15 15,5 0 16-15,4 0 8 0,3 0 9 0,4 0 14 16,5 0-1-16,5 0 23 0,1 0 31 0,4 0 8 16,1 0 1-16,0 0-20 0,0 0-36 0,23 0 0 15,-23 0 6-15,27-19 3 0,-4 19 12 0,-1 0-3 16,7-15-4-16,2 15-4 0,2 0-7 0,2-13-10 16,0 13-1-16,-3 0 0 0,-2-7-3 15,-4 7-6-15,-4 0 2 0,-4 0-6 0,-4 0-6 0,-3 0 2 16,-5 0-20-16,-4 0-2 0,-2 0 4 15,0 0-12-15,-19 0 2 0,19 18-15 0,-32-18-20 16,10 15-9-16,-4-15-10 0,-7 15-6 0,-4-15-9 16,1 13 8-16,-3-13 7 0,2 0 17 0,4 7 28 15,4-7 24-15,9 0 18 0,3 0 43 0,4 0 43 16,5 0 42-16,8 0 5 0,0 0-24 0,0 0-34 16,0 0-38-16,27 0 8 0,-27 0 3 0,34 0 7 15,-8-18 1-15,2 18-12 0,5 0-10 0,0-12-6 16,1 12-13-16,5 0-5 0,-5 0-5 15,0 0-4-15,-3 0 2 0,-3 0-1 0,-8 0-4 16,0 0-11-16,-11 0-28 0,1 0-16 0,-7 0-10 16,-3 0-5-16,0 0 15 0,0 13-4 0,-22-13 2 15,22 0 4-15,-37 13-11 0,14-13-2 0,-5 7-10 16,-3-7-1-16,-4 0 22 0,4 0 17 0,2 0 25 16,3 0 17-16,8 0 8 0,5 0 38 0,0 0 32 15,13 0 10-15,0 0-2 0,0 0-36 0,0 0-37 16,0 0-13-16,28 0-6 0,-28 0 3 0,34 0-16 15,-11 0-33-15,2 0-37 0,3 0-58 0,0 0-53 16,0 0-63-16,-6 0-92 0,1 0-124 0,-6 0-170 16,-3 0 59-16,-8 0 132 0</inkml:trace>
  <inkml:trace contextRef="#ctx0" brushRef="#br0" timeOffset="156558.31">11205 1750 3219 0,'9'-11'31'16,"-4"2"53"-16,4 0 39 0,-3 5 40 0,2-5-14 15,-3 6-40-15,-2 2-27 0,0-1-33 0,-3 2-10 16,2 0-10-16,-2 0-11 0,0 0-8 0,0 0-8 15,0 0-1-15,0 0-3 0,0 0-2 0,0 0-3 16,0 0 0-16,-16 0 4 0,16 0 4 0,-12 0 7 16,12 0 0-16,-24 17-4 0,9-17 8 15,-1 16 24-15,-2-16 14 0,1 20 8 0,0-20 1 16,-4 19-8-16,6-10 5 0,-1-1 3 0,4 0 2 16,1-1 3-16,2-2 8 0,6 1 25 0,0-2 32 15,1-2 21-15,2 0 36 0,0-1 24 0,0 1 29 16,0-1 7-16,0-1-24 0,0 2-34 0,0-2-44 15,0 1-40-15,14-1-36 0,-14 1-27 0,0 0-30 16,0 0-15-16,0 0-7 0,0 2-6 0,0 1 1 16,0 2 4-16,0 3 11 0,0 2 1 0,0 3 7 15,0 3 2-15,0 6-6 0,-16 3 7 16,16-1-6-16,-14 5 2 0,14 1-1 0,-15 1-4 0,4 2 6 16,-1-1-6-16,2 2 5 0,-2-2 0 0,-2 0-7 15,2-1 6-15,-2 0-8 0,1-1 2 16,4-1-2-16,-2-1-15 0,3-1-7 0,0-3-8 15,2 0 7-15,0-3 6 0,4-1 10 0,1-2 5 16,1-3 0-16,0 0 13 0,0-4-4 0,0-2 10 16,20 0 5-16,-20-4-2 0,20-2 13 0,-20 0-3 15,22-2-12-15,-6-1-3 0,1-1-10 0,0 0-2 16,6 0-42-16,-3 0-68 0,3 0-101 0,-1 0-123 16,5 0-65-16,-6 0-49 0,4 0-52 0,-2 0-45 15,2 0-77-15,-1 0-125 0,0 0-226 0,4-19 169 16</inkml:trace>
  <inkml:trace contextRef="#ctx0" brushRef="#br0" timeOffset="156994.31">11821 1856 3829 0,'3'-18'13'0,"0"18"32"0,-1-16 43 0,1 16 37 15,2-14 35-15,-4 14 19 0,1 0-4 0,-2 0-3 16,0 0-22-16,0-11-28 0,0 11-20 0,0 0-18 16,0 0-17-16,0-7-8 0,0 7-7 15,0-6-9-15,0 3-4 0,0-1-8 0,14-2-14 0,-14-1-4 16,0-2 0-16,23-1-4 0,-14 0 4 16,5 2 5-16,-1-1-3 0,4 1-5 0,-2 0 9 15,2 3-1-15,-1 1 11 0,3 0 5 0,-4 0-15 16,-4 2 10-16,1-1-18 0,-1 3-16 0,-5 0-1 15,2 0-28-15,-3 0 0 0,-4 0 10 0,1 0 14 16,1 0 5-16,-3 20 5 0,0-20 5 0,0 31-4 16,0-7 0-16,0 5 5 0,0 5 12 0,0 4-13 15,-20 5 4-15,20 0-4 0,-16 2-14 0,16-1 13 16,-23 0 0-16,12 0 9 0,-1-1-9 16,-2-2-8-16,6-2 4 0,-3-2-4 0,0 0 9 0,5-3 13 15,-5-1-8-15,0-2 5 0,5 0-10 16,-3-2 2-16,3-2 8 0,-5-3 1 0,5-1-41 15,-4-5-76-15,4-1-87 0,-3-5-91 0,4 0-33 16,-4-3-11-16,3-2-16 0,-7-4-48 0,-1-3-69 16,-4 0-156-16,-1 0-288 0,-9 0 98 0,-3-33 148 15</inkml:trace>
  <inkml:trace contextRef="#ctx0" brushRef="#br0" timeOffset="157579.31">11272 1873 1750 0,'0'-6'8'16,"0"2"14"-16,0 1-3 0,0 2 1 0,0-2-10 15,0 1-16-15,0 0-2 0,0 2-15 0,0 0-44 16,0 0-43-16,0 0-60 0,0 0-101 0,0 0-118 15,0 0 46-15</inkml:trace>
  <inkml:trace contextRef="#ctx0" brushRef="#br0" timeOffset="157757.97">11464 2081 2464 0,'14'0'2'0,"-1"0"1"16,-4 0-1-16,2 0 2 0,-4 0-15 0,1 0-34 16,-3 0-34-16,0 0-53 0,-2 0-83 0,0 0-97 15,-2 0-170-15,7-13-5 0,-2 13 93 0</inkml:trace>
  <inkml:trace contextRef="#ctx0" brushRef="#br0" timeOffset="157927.31">11754 2129 2697 0,'8'0'9'0,"3"0"22"0,-2 0 14 0,-2 0 3 16,0 0-10-16,0 0-25 0,-4 0-12 0,3 0-21 16,-6-13-50-16,1 13-80 0,1 0-144 0,-2 0-194 15,0 0-163-15,0 0 82 0</inkml:trace>
  <inkml:trace contextRef="#ctx0" brushRef="#br0" timeOffset="158109.87">11185 2213 3072 0,'23'5'-2'0,"-23"-2"2"0,19-2 0 0,-19-1 1 0,12 0-2 15,-12 0-8-15,0 0-19 0,12 0-36 0,-12 0-58 16,0 0-98-16,0 0-135 0,0 0-172 0,8 0-115 16,-8 0 101-16</inkml:trace>
  <inkml:trace contextRef="#ctx0" brushRef="#br0" timeOffset="158287.34">11360 2314 3119 0,'13'4'0'0,"-1"-4"5"0,-1 5 12 16,-3-4 7-16,-1-1 0 0,-2 0-7 0,-2 0-12 15,-1 0-9-15,-1 0-3 0,-1 0-40 0,0 0-54 16,0 0-72-16,0 0-99 0,0 0-121 16,2 0-196-16,2 0-38 0,1 0 102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18:47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3262 6168 1501 0,'0'-6'35'16,"0"6"20"-16,19 0 16 0,-19-7 24 0,0 4 1 16,23 1 3-16,-23 0 3 0,14-1 3 0,-14 1-15 15,11 1-1-15,-11-1 0 0,14 1-3 16,-14 1-6-16,11-3-13 0,-11 3-18 0,6 0-14 15,-6-1-15-15,5 1-8 0,-4 0-2 0,-1 0-6 16,0 0-1-16,0 0 0 0,3 0-2 0,-3 0-2 16,2 0-2-16,-2 0-1 0,0 0-4 0,0 0 5 15,0 0 1-15,0 0-1 0,0 0 5 0,0 0-4 16,0 0 2-16,0 0 1 0,0 0 0 0,0 0 3 16,0 0 2-16,0 0 13 0,0 0 6 0,0 0 5 15,0 0 8-15,0 0 5 0,0 0 5 0,0 0 1 16,0 0 3-16,0 0-2 0,0 0-1 0,0 0 2 15,0 0 0-15,0 0-6 0,0 0-7 16,0 0-7-16,15 0-13 0,-15 0-10 0,11 0 1 0,-11 0-4 16,14 0 4-16,-14 0-2 0,11 0-3 15,-2 0 3-15,-2 0-4 0,-1 0 11 0,0 13 10 16,2-13 7-16,-2 0 11 0,6 0 1 0,-1 0-4 16,0 8-1-16,3-8-10 0,2 0 4 0,4 6-2 15,-8-6 0-15,10 6 8 0,0-4 0 0,3 0 5 16,2-1 2-16,0 1-6 0,5-1-10 0,9-1-6 15,5 0-5-15,2 0 2 0,11 0-2 0,2 0 4 16,4 0-3-16,7 0 3 0,-1 0 1 0,8 0-4 16,0 0 3-16,2 0-6 0,0-14 8 0,-1 14 0 15,6-13 5-15,-5 13 6 0,4-15-1 16,-3 15 1-16,0-16 2 0,4 6-2 0,1 0-9 16,-2 1-7-16,4 0-5 0,1 1-10 0,3 0 2 15,5 2-3-15,10-1-6 0,2 1 3 0,12 3 0 16,0 0 2-16,2 1-1 0,8 1 0 0,-1-1 1 15,2 1-1-15,2-1 0 0,-1 1 2 0,2-1-3 16,2-2-1-16,2 2 4 0,3-1-4 0,4-1-1 16,-1 2 4-16,3-1-6 0,-1 0 4 0,-4 0-1 15,-1 0 1-15,1 1 0 0,-2 0-2 0,-3 2 8 16,-2-3-6-16,-5 1 0 0,-2 0 3 0,-4 0 15 16,-10 1 8-16,-1-1 6 0,-11-2-5 0,-9 3-11 15,-8-2-10-15,-5 2-2 0,-12-1 3 16,-2-1 1-16,-4 2 2 0,-8 0 0 0,-2-1 0 15,-10 1 3-15,-7-1 9 0,-6 1-2 0,-6 0 3 16,-8 1-9-16,-5 0-9 0,-6 0 3 0,-4 0-10 16,1-2-15-16,-3 2-47 0,0-1-69 0,0 1-80 15,0-1-99-15,0 1-69 0,0 0-38 0,-19 0-41 16,19 0-92-16,-23 0-224 0,6 0 101 0,-6 0 128 16</inkml:trace>
  <inkml:trace contextRef="#ctx0" brushRef="#br0" timeOffset="1395.44">3537 7047 1953 0,'0'0'24'0,"0"0"1"16,0 0 2-16,0 0 28 0,0 0-5 0,0 0 25 15,0 0 20-15,-16 0-11 0,16 0 3 0,0 0-7 16,-12 0-5-16,12 0-4 0,0 0-12 0,-12 0-11 16,12 0-10-16,0 0-7 0,0 0 0 0,-5 0 1 15,5 0 7-15,0 0 6 0,0 0 9 0,0 0 4 16,0 0 1-16,0 0-6 0,0 0-4 0,0 0-7 15,0 0-5-15,0 0 3 0,0 0 0 0,0 0 3 16,14 0 6-16,-14 0-2 0,9 0-3 0,2 0 0 16,0 0-2-16,3 0-1 0,0 0 8 15,3 0 1-15,3 0 0 0,7 0-3 0,-3 0-8 16,7-15-6-16,7 15-2 0,-3 0-3 0,10 0-5 16,2-10 0-16,4 10-1 0,5 0 4 0,1-9-1 15,6 9-4-15,5-9-12 0,9 6-4 0,10 1-5 16,8-1 0-16,8 0 5 0,8 1-1 0,9 0 3 15,7-1-1-15,7 0-1 0,-2 0 1 0,4-1-4 16,2-2-3-16,2 2 1 0,7 0-4 16,2-1 3-16,11 1 6 0,0-1-3 0,0 2 3 0,12-1-3 15,1 1-4-15,-1-1 1 0,0 0 2 0,-3 0-1 16,1 1 2-16,0-2-1 0,7 1-3 16,-1 2 3-16,-1-1 1 0,1 0-3 0,-3 2 1 15,6-1 1-15,-1 1-1 0,-4 1 1 0,-5-2 1 16,-7 2-2-16,-5-2-1 0,-8 1 1 0,-5-1-1 15,-9 1 3-15,-8-1 1 0,-9-1 1 0,-7 0-2 16,-7-1-4-16,-11-2 0 0,-10 2 1 0,-10-2 2 16,-10-1 0-16,-14 3 0 0,-5-2 4 0,-12 1-5 15,-10 0 5-15,-6 2-3 0,-4 0-7 0,-3 2-42 16,-4 0-56-16,-5 0-71 0,0 1-102 0,0 0-64 16,0 0-79-16,0 0-57 0,0 0-61 0,0 0-153 15,0 0 131-15</inkml:trace>
  <inkml:trace contextRef="#ctx0" brushRef="#br0" timeOffset="3791.91">1972 7706 2049 0,'-1'0'33'0,"-1"0"21"15,2 0 32-15,0 0 23 0,0 0-11 0,0 0 1 16,0 0-11-16,0 0-10 0,0 0-6 0,0 0-4 16,0 0-9-16,0 0-5 0,0 0-8 0,0 0-9 15,0 0-1-15,0 0 0 0,0 0 3 16,0 0-2-16,0 0 1 0,0 0 4 0,0 0 8 15,0 0 5-15,11 0 5 0,-11 0 5 0,0 0-10 16,0 0 4-16,0 0-2 0,8 0-9 0,-8 0 3 16,8 0-4-16,-2 0-9 0,6 0-3 0,4 0 4 15,7 0 12-15,0 0 23 0,8 0 11 0,2 0 3 16,6 0-10-16,4 0-21 0,-1 0-14 0,6 0-14 16,5 0-4-16,-3 0 0 0,4 0 7 0,2 0 7 15,8 0-8-15,5 0-10 0,7 0-6 16,8 0-9-16,11 0 13 0,7 0 17 0,7 0 17 0,-2 0 5 15,3 0-5-15,2 0-16 0,-5-13-15 0,7 13-14 16,-1 0-1-16,6-9-4 0,9 9-2 16,0 0 1-16,15-4 0 0,5 4 1 0,12 0 2 15,-1 0-4-15,1-3-4 0,2 2 0 0,-4 1-2 16,7-2 4-16,2 0 4 0,4 0 0 0,3 1-1 16,-3 1-1-16,7 0-2 0,7 0-2 0,6 0 0 15,-3 0 5-15,-1 0-5 0,1 0 1 0,-1 0 5 16,0 0-3-16,-2 14-1 0,-3-14 4 0,-12 0-4 15,-5 0-2-15,-4 0 3 0,-4 0-2 0,-6 9 2 16,-10-9 2-16,-8 0 0 0,-4 0 0 0,-8 0 1 16,-7 0-3-16,-7 0 4 0,-9 0-1 0,-11-15-3 15,-7 15 3-15,-7 0-1 0,-11-12 4 0,-7 12-3 16,-9-9 1-16,-10 9 0 0,-7 0-4 16,-8-10 0-16,-6 10-42 0,-7 0-69 0,-4-4-84 15,-4 4-122-15,0 0-108 0,0 0-86 0,0 0-80 16,0 0-122-16,-26 0-57 0,26 0 153 0</inkml:trace>
  <inkml:trace contextRef="#ctx0" brushRef="#br0" timeOffset="20542.62">21637 6428 2004 0,'-15'-3'19'0,"15"3"-8"0,0-1 12 0,-14 1 25 15,14 0 18-15,0 0 41 0,-11 0 21 16,11 0-8-16,-9 0-17 0,1 0-9 0,5 0-11 16,-3 14 6-16,-2-14-3 0,2 0-10 0,-2 0-9 15,6 11-13-15,-1-11 1 0,0 0 3 0,-1 7-1 16,0-7 11-16,4 0 1 0,0 0 9 0,-3 0 8 16,3 0 7-16,0 5 4 0,0-5-6 0,0 0-7 15,0 0-8-15,0 0-1 0,0 0 11 0,0 0-4 16,0 0-11-16,0 0-23 0,22 0-31 0,-8 0-15 15,8 0-4-15,3-16 3 0,6 16 3 0,7 0 11 16,6-13-2-16,7 13 3 0,-1 0 8 0,7 0 11 16,-4 0 13-16,3 0 11 0,1 0 4 0,-4 0-1 15,-6 0-5-15,-1 0-7 0,-4 0-12 0,-8 0-18 16,-6 0-9-16,-6 0-5 0,-5 0-3 0,-5 0-18 16,-2 0-58-16,-7 0-87 0,-2 0-101 15,-1 0-100-15,0 0-58 0,0 0-35 0,-29 0-64 16,9 0-175-16,-8 19-61 0,-5-19 116 0</inkml:trace>
  <inkml:trace contextRef="#ctx0" brushRef="#br0" timeOffset="21085.91">21561 8035 2323 0,'0'0'11'0,"0"0"15"0,0 0 40 16,-17 0 36-16,17 0 27 0,-14 0 22 0,2-19-6 16,-4 19-15-16,2 0-18 0,0-18-22 0,-1 18-14 15,6 0-7-15,-1-12-6 0,3 12-11 0,-1 0-13 16,6 0-12-16,1 0-14 0,-1 0-3 0,1 0 7 15,1 0 24-15,0 0 24 0,0 0 30 0,0 0 20 16,0 0-10-16,0 0-15 0,20 0-29 0,-20 0-30 16,28 0-8-16,-7 0 21 0,10 0 15 0,10 0 22 15,4 0 10-15,6-17-2 0,7 17-4 16,4 0-4-16,3-16 4 0,5 16-6 0,-2-10 9 16,3 10-15-16,1-10-9 0,1 10-16 0,-2-6-13 15,-4 6 13-15,-4-5 4 0,-2 5-10 0,-5-3 3 16,-10 3-22-16,-7-1-19 0,-6 0 3 0,-8 1-25 15,-7-1-66-15,-7 0-79 0,-8 1-92 0,0 0-120 16,-3 0-74-16,0 0-43 0,0 0-49 0,-32 0-97 16,13 20-204-16,-13-20 123 0</inkml:trace>
  <inkml:trace contextRef="#ctx0" brushRef="#br0" timeOffset="21765.71">21516 9766 2246 0,'-14'0'28'0,"-1"0"34"15,2 0 34-15,3 0 41 0,-1 0 18 0,-2 0 10 16,6 0 10-16,-4 0 1 0,0 0-9 0,3 0-7 15,-1 0-11-15,1 0-11 0,2 0-3 0,1 0-14 16,-3 0-8-16,8 0-14 0,-3 0-16 0,2 0-11 16,1 0-8-16,0 0 3 0,0 0 9 0,0 0-1 15,0 0-18-15,0 0-19 0,0 0-32 0,17-10-9 16,-17 10 14-16,26-10 11 0,-7 10 21 0,6-11 22 16,7 4 4-16,4 1 2 0,9 1 3 0,2 1 8 15,8 1 23-15,1 2 31 0,5 0 35 16,2 1 47-16,-2 0 19 0,-2 0-8 0,-9 0-45 0,4 0-67 15,-6 0-53-15,-8 14-27 0,-5-14 12 16,-3 0 1-16,-7 0 0 0,-2 0-15 0,-7 10-21 16,-4-10-13-16,-4 0-10 0,-2 0 3 0,-4 0-13 15,-1 0-48-15,-1 0-59 0,0 0-115 0,0 0-139 16,0 0-87-16,0 0-54 0,0 0-23 0,-18 0-31 16,18 0-67-16,-19 0-256 0,19 0-58 0,-28 0 181 15</inkml:trace>
  <inkml:trace contextRef="#ctx0" brushRef="#br0" timeOffset="28303.39">22718 4393 3668 0,'22'-10'46'0,"-9"1"60"0,5 2 47 0,-8 1 37 16,0-2-17-16,-10 3-31 0,4 3-16 0,-4 2-11 15,0 0-19-15,0-1-25 0,0 1-31 0,0 0-26 16,0 0-18-16,0 0-4 0,0 0 3 16,0 0 5-16,0 20 4 0,0-20 3 0,-20 25-3 0,20-4-5 15,-17 5-3-15,17 4 1 0,-18 6 1 0,18 5 5 16,-13 2 5-16,13 7 2 0,0 2-7 16,0 1 0-16,0 1 0 0,0 0-13 0,0-3-49 15,22-1-52-15,-22-2-79 0,0-5-82 0,12-3-57 16,-12-3-65-16,0-4-61 0,0-5-79 0,0-4-134 15,0-4-64-15,0-9 137 0</inkml:trace>
  <inkml:trace contextRef="#ctx0" brushRef="#br0" timeOffset="28647.89">23013 4806 4084 0,'20'-16'44'0,"-6"1"54"15,0 2 63-15,-3 2 49 0,3-1 22 0,-10 4-5 16,-1 3-14-16,-1 3-32 0,1 0-64 15,-3 1-54-15,0 1-56 0,0 0-22 0,0 0-11 16,0 0-1-16,0 0-6 0,0 0 7 0,0 0 5 16,0 17 11-16,0-17 14 0,0 17-7 0,-19-6 4 15,19 4-3-15,0 0-1 0,-18 2 4 0,18 2 7 16,-14-1-52-16,8 0-50 0,-4 0-42 0,1-2-46 16,0-1 19-16,-5-1 30 0,1-2 18 0,4-3 30 15,-5-2 24-15,2-2 14 0,-4-3 3 0,1-2-4 16,1 0-16-16,-2 0 2 0,1-19 18 0,-1 19 17 15,1-26 24-15,1 11 3 0,4-1 7 0,2-2 6 16,4-1 8-16,2 2 12 0,2 1-3 16,0-1-9-16,0 3-11 0,30-2-11 0,-30 4 0 15,32-1-2-15,-13 3-2 0,0 1 0 0,2 0-17 16,0 3-44-16,-3 1-71 0,1 1-92 0,1 3-85 16,-5 1-64-16,-2 0-47 0,-2 0-65 0,1 0-118 15,1 16-12-15,-6-16 121 0</inkml:trace>
  <inkml:trace contextRef="#ctx0" brushRef="#br0" timeOffset="29367.91">23322 4641 3366 0,'15'0'55'0,"-15"-20"57"0,0 20 41 0,0 0 29 16,16-13-48-16,-16 13-51 0,0 0-42 0,0 0-29 16,0-8-10-16,0 8-6 0,0 0-2 0,0 0-1 15,0 0 0-15,0 0 3 0,-28 0-6 0,28 0-18 16,-25 0-19-16,5 0-20 0,3 0-21 0,0 0 2 16,-1 0 5-16,1 14 5 0,0-14 13 0,2 0 0 15,-1 17 0-15,4-17 1 0,1 12 10 16,5-12 12-16,-4 10 11 0,6-10 6 0,2 8 5 0,-1-8 5 15,3 7 9-15,0-7 7 0,0 2 2 16,0 0 3-16,0-2-1 0,25 3 2 0,-25-3 8 16,29 0 11-16,-13 0 10 0,6 0 5 0,-5 0 9 15,3 0 19-15,-1 0 17 0,-2 0 13 0,-2 0 6 16,-1-17-6-16,0 17-1 0,0 0 14 0,-5-17 6 16,-2 17-5-16,4-14 5 0,-5 5-7 0,0 0-3 15,-3 0 16-15,2-1 4 0,1 3 2 0,-3-1 12 16,0 0 13-16,-1 1 1 0,-2 2-12 0,0 1-21 15,3 1-46-15,-2 2-41 0,-1 1-26 0,0 0-28 16,0 0-14-16,3 0-3 0,-3 0-1 16,0 0 4-16,2 14 8 0,-2-14 9 0,0 19 9 15,0-6 0-15,0 4 4 0,0 4-4 0,-20 3 0 0,20 2 36 16,0 2 19-16,-20 2 15 0,20-1 3 16,-14 0-22-16,14 1-12 0,-16-1-10 0,16-1-1 15,-12 1-6-15,12-2-14 0,-11-1 0 0,3 0 1 16,3-1 4-16,-2-1 3 0,0-3-3 0,0 0 4 15,2-2-3-15,-1 0-4 0,-3-3-77 0,2 0-63 16,-2-3-59-16,3 0-76 0,-4-2 28 0,0-2 6 16,0-1 5-16,-1-1 13 0,-4-3-15 0,4-3-46 15,-1-1-70-15,-2 0-75 0,-2 0-121 0,2-23-206 16,3 7-22-16,2-2 139 0</inkml:trace>
  <inkml:trace contextRef="#ctx0" brushRef="#br0" timeOffset="29575.39">23531 4725 3999 0,'17'-13'30'0,"-4"0"44"0,-6 2 57 16,1 2 54-16,0-2 20 0,-7 4-8 0,6 1-52 15,-6 3-60-15,-1 2-57 0,2-2-40 0,-2 3-13 16,1 0 2-16,-1 0-1 0,0 0 1 0,0 0 9 16,0 26 7-16,0-26 2 0,0 31 8 0,-20-11-2 15,20 5 0-15,0 3 1 0,-14 1-12 16,14 1-51-16,0 1-45 0,0 0-48 0,-9-1-71 0,9 0-43 15,0-4-59-15,-8-1-64 0,8-3-58 0,-11-2-90 16,4-5-187-16,0-5 36 0,-4-6 134 16</inkml:trace>
  <inkml:trace contextRef="#ctx0" brushRef="#br0" timeOffset="29703.8">23626 4433 3462 0,'18'-35'7'0,"1"6"4"16,-2 4-2-16,-1 5-2 0,-4 2-10 0,2 3-16 15,-3 5-41-15,-6 4-80 0,-1 2-110 0,1 4-94 16,-2 0-85-16,0 0-113 0,5 22-78 0,0-22 107 16</inkml:trace>
  <inkml:trace contextRef="#ctx0" brushRef="#br0" timeOffset="30063.39">23860 4469 3992 0,'5'-13'46'0,"4"0"68"16,-4 2 63-16,3 2 36 0,-4-1-12 0,1 10-60 16,-2-8-62-16,-1 8-43 0,-2-3-36 0,0 3-18 15,0 0-3-15,0 0-2 0,0 0 2 0,0 0 9 16,0 0 4-16,0 25 7 0,-24-6 0 0,24 2 2 16,-17 8-3-16,17 3 1 0,-18 5-1 15,18 5-3-15,-16 0-21 0,16 2-30 0,-12-1-14 0,12-3-44 16,-13 1-6-16,5-3-7 0,-1-2-26 15,-3-4 7-15,-2-1 2 0,1-4 7 0,-2-3 12 16,2-5 15-16,1-3 24 0,0-3 29 0,5-4 36 16,0-4 26-16,4-1 26 0,1-3 21 0,2-1 2 15,0 0 7-15,0 0-3 0,0 0 14 0,26-18 24 16,-26 18 9-16,24-16-9 0,-7 16-27 0,-3-18-25 16,3 18-15-16,-2-19-6 0,1 10-10 0,-1-1-5 15,1 2-10-15,-2 0-26 0,0 2-27 0,0 0-43 16,0 0-63-16,0 2-59 0,-3 0-74 0,-4 2-74 15,3-1-98-15,-4 2-159 0,2-3-78 16,-4 1 117-16</inkml:trace>
  <inkml:trace contextRef="#ctx0" brushRef="#br0" timeOffset="30203.98">24099 4615 2811 0,'22'-7'-3'0,"-5"-3"0"15,0 2-15-15,-1-1-47 0,-1 3-59 0,-1 2-85 16,-5 4-103-16,-2 0-103 0,2 0-162 0,-3 0 87 16</inkml:trace>
  <inkml:trace contextRef="#ctx0" brushRef="#br0" timeOffset="30592.42">24258 4592 3454 0,'21'-17'69'0,"-21"7"76"15,28 0 75-15,-15-1 65 0,1 1-17 0,-14 2-43 16,15 3-55-16,-15 1-64 0,6 1-53 0,-6 1-39 16,0 1-25-16,0 1-1 0,0 0-2 0,0 0 8 15,-17 0 5-15,17 17 4 0,-28-17 6 0,10 22-4 16,-2-7 3-16,-5 3-6 0,-2 1-2 0,3 3-3 16,-3-1-1-16,1 2 4 0,6-2-3 15,1 1-3-15,0-1 0 0,5-2-6 0,3-1 1 0,1-2 0 16,5-2-1-16,2 0 9 0,3-4-3 15,0 0 6-15,0-1 9 0,0 0 1 0,23 0 14 16,-23 1 17-16,31 1 6 0,-11-1 9 0,2 3 5 16,1 0 10-16,1 1 17 0,-4 0 7 0,3 0-5 15,-4-1-18-15,-1 0-31 0,-2 1-20 0,-2-1-11 16,-2-1-10-16,-4 2-3 0,-2 0-1 0,-3 0 7 16,-1 2 4-16,-2 1 7 0,0 0 3 0,0 2-2 15,-19 1 4-15,19 0-4 0,-26 1-3 0,10 0 1 16,-2-2 1-16,1 2 4 0,-8-1 0 0,2-2-5 15,-2 0 12-15,0-1-8 0,-2 0-88 0,0-1-93 16,2 0-128-16,-2 0-114 0,1-2-72 16,-4-1-105-16,1-1-157 0,-2-3-325 0,6-4 155 15</inkml:trace>
  <inkml:trace contextRef="#ctx0" brushRef="#br0" timeOffset="32475.92">23224 5113 2720 0,'12'-8'55'0,"-4"1"72"16,1 0 63-16,-2-1 62 0,-3 1-5 0,2 0-23 15,-3 1-22-15,-1 4-17 0,-2 0-17 0,0 1-11 16,0 1-15-16,0 0-28 0,0 0-26 16,0 0-41-16,0 0-30 0,0 0-25 0,0 0-14 15,0 0 0-15,0 0 4 0,0 14 5 0,-17-14 23 16,17 17 37-16,-34-4 42 0,7 3 18 0,-4 6 14 15,-6 0-12-15,-6 7-35 0,-4 0-9 0,-6 4-27 16,5 5-17-16,-3 3-1 0,-8 2-15 0,0 3 10 16,-2 2-9-16,-1-1-4 0,5 2 4 0,-4-3-9 15,4-3 5-15,-2-1 6 0,11-3 4 0,3-6-8 16,6-2 0-16,2-4-12 0,7-4 8 0,9-3-3 16,-4-4-1-16,11-3 11 0,4-3-6 0,1-3 14 15,3-2 0-15,1-1-4 0,4-2-3 16,-1-1 4-16,2-1-8 0,0 2 0 0,0-2 7 15,0 0-88-15,0 0-35 0,0 0-84 0,0 0-92 16,0 0-11-16,0 0-39 0,0 0-10 0,0 0-7 16,0 0-19-16,0 0-42 0,-15 0-108 0,15 0-231 15,-19 0 81-15,5 0 123 0</inkml:trace>
  <inkml:trace contextRef="#ctx0" brushRef="#br0" timeOffset="32786.91">21985 5741 3783 0,'30'0'72'0,"-18"0"60"0,2 0 55 0,-14 0 56 16,16-22 1-16,-4 22 27 0,-12-14 50 16,11 14 55-16,-11 0 0 0,4-11-35 0,-4 11-85 15,0 0-109-15,0 0-78 0,0-7-53 0,0 7-30 16,0 0-17-16,0 0 3 0,0 0-3 0,0 0 14 16,0 0 9-16,0 20 2 0,-23-20 3 0,23 22-3 15,-22-8 5-15,9 3-1 0,-3 1 0 0,-1 0-2 16,0 4 2-16,-5-2-4 0,10 1-3 0,-7-2-15 15,7 1-11-15,-4-3-2 0,5-2 0 0,0 0 14 16,5-4 10-16,-2-3 6 0,8 0 10 16,-3-4 7-16,2 0 11 0,1-3 26 0,0 2 2 0,0-2-7 15,0-1-11-15,29 0-19 0,-29 0-10 16,34 0-1-16,-10 0-38 0,1 0-54 0,2 0-89 16,5 0-127-16,-5 0-85 0,6 0-70 0,-5 0-33 15,-3 0-36-15,1 0-46 0,-3 0-65 0,-2 0-188 16,-3 0-8-16,-2 19 169 0</inkml:trace>
  <inkml:trace contextRef="#ctx0" brushRef="#br0" timeOffset="36611.57">1656 8501 2016 0,'0'2'22'0,"0"-2"3"16,0 1 6-16,0-1 20 0,0 0-2 0,0 0 18 15,0 0 18-15,0 0 1 0,0 0 4 0,0 0 0 16,0 0-5-16,0 0-8 0,0 0-19 0,0 0-17 15,0 0-11-15,0 0-3 0,0 0 13 0,0 0 36 16,0 0 19-16,0 0 20 0,0 0 7 16,0 0-17-16,-16 0-12 0,16 0-15 0,0 13-13 15,-23-13-2-15,23 0 6 0,0 0 2 0,-9 0-2 16,9 0-3-16,0 0-17 0,-10 0-3 0,10 0-3 16,0 6 0-16,0-6 3 0,0 0-2 0,0 0-4 15,0 0-5-15,0 0-6 0,0 0-2 0,0 0-3 16,0 0-1-16,0 0 1 0,0 0-4 0,0 0 1 15,0 0-8-15,0 0 6 0,0 0-4 0,0 0 5 16,0 0 2-16,0 0-2 0,0 0 6 0,0 0-4 16,0 0 13-16,0 0 6 0,0 0 0 15,0 0 18-15,0 0 4 0,0 0-1 0,0 0 4 0,0 0-7 16,0 0-8-16,28 0 3 0,-12 0 9 16,4 0 10-16,8 0 9 0,3 0 12 0,0 0-6 15,8 0-16-15,-2 0-8 0,3 0-20 0,-1 0 6 16,3 0 22-16,0 0 24 0,-2 0 3 0,4 0-9 15,2 0-32-15,4 0-40 0,9 0 0 0,3 0 25 16,2-15 53-16,9 15 19 0,4 0 0 0,6-14-37 16,5 14-49-16,0-11-16 0,7 4-13 0,1 1 4 15,11-1-7-15,8 2 5 0,0 1-1 0,9 2 0 16,2 0 5-16,11 1-5 0,2 1 5 0,10 0-2 16,-3 0-7-16,5 0 3 0,6 0 2 15,4 0-4-15,2 0 7 0,3 0-1 0,3 0-4 0,1 0 4 16,0 0-5-16,12 0 0 0,-4 0 2 15,6 0-2-15,-3 0 2 0,1 0 0 0,3 0-2 16,1-14 0-16,2 14-1 0,-4 0-1 0,1 0 3 16,0 0 1-16,4 0-2 0,5 0 4 0,-4 0-4 15,2 0 2-15,-3 0-1 0,-1 0 0 0,3 0 1 16,-5 0-4-16,-7 0 3 0,-4 0-1 0,-9 0 3 16,0 0-2-16,-7 0 2 0,-9 0-1 0,-2 0-6 15,-15 0 3-15,-4 0 2 0,-11 0-1 0,-6 0 6 16,-11-14-4-16,-10 14 1 0,-5 0 0 15,-13-10-3-15,-8 10 7 0,-8-7-3 0,-7 7 2 0,-11-7 0 16,-8 7-4-16,-11-5-44 0,-6 3-88 16,-5 2-143-16,-6-3-175 0,-3 2-99 0,0 1-74 15,0 0-44-15,0 0-9 0,-20 0-145 0,20 0-148 16,-28 0 189-16</inkml:trace>
  <inkml:trace contextRef="#ctx0" brushRef="#br0" timeOffset="38831.39">1210 9470 2805 0,'5'-17'55'0,"1"3"51"0,-3 0 55 0,2 5 52 16,-2 0-10-16,-2 2-10 0,3 1-25 0,-3 4-20 16,-1 0-20-16,3 2-19 0,-3 0-16 0,2 0-13 15,-2 0-19-15,3 0-14 0,-3 0-6 0,4 0-11 16,-2 0 2-16,-2 0 6 0,0 0 14 0,0 0 16 15,0 0 6-15,0 0-3 0,0 0-14 0,0 0-20 16,0 0-16-16,0 10 97 0,0-10 127 16,0 11 10-16,0-2 6 0,0 3-93 0,0 1-112 15,0 4-5-15,0 0 1 0,0 4-7 0,0-1-27 16,0 1-6-16,0 1-7 0,0-1-5 0,0 2 4 16,0 0-3-16,-14-2 0 0,14 0-2 0,0-2 2 15,-9-1 0-15,9-3-4 0,0-1-1 0,-8-4 8 16,8-2 0-16,-5-2 19 0,5-3 6 0,0 0 3 15,0-3 65-15,0 0 47 0,0 0-9 0,0 0-18 16,21-19-66-16,-21 19-60 0,40-26 6 0,-8 8-3 16,12-1 2-16,4-4-4 0,11-1 0 0,9 1 6 15,5 0-2-15,6 3 4 0,4-2-2 0,1 3-1 16,6 0-5-16,6 3 3 0,2 1-1 16,-5 0 2-16,-5 2 4 0,-6 2 0 0,-13 2-1 15,-9 3 1-15,-16 1 2 0,-12 1-6 0,-11 3-1 16,-11 1-3-16,-2-1-33 0,-8 1-49 0,2 0-99 15,-2 0-141-15,0 0-124 0,0 0-75 0,0 0-32 16,0 0-31-16,0 0-34 0,-16 0-160 0,16 0-193 16,0 19 174-16</inkml:trace>
  <inkml:trace contextRef="#ctx0" brushRef="#br0" timeOffset="40127.9">4659 9790 2415 0,'-23'0'25'0,"6"0"10"0,3 0 19 16,0 0 34-16,6 0 8 0,-1 0 15 0,3 0 6 15,-4 0-18-15,9 0-10 0,-2 0-2 0,1 0-4 16,1 0 3-16,1 0-7 0,0 0-14 0,0 0-7 15,0 0 3-15,0 0 8 0,0 0 20 0,0 0 22 16,0 0 7-16,0 0-1 0,18 0-3 0,-18 0-24 16,20 0-15-16,-1 0-9 0,7 0-13 0,1 0-6 15,7 0-12-15,3 0-4 0,5-14-2 0,3 14-1 16,3-14 1-16,2 14-1 0,1-14 0 16,0 14 2-16,-3-12 1 0,-1 12-14 0,-2-10-9 15,-5 10-7-15,-4-7-6 0,-6 7 0 0,-9 0-6 16,-1 0-4-16,-7 0 2 0,-2 0-20 0,-3 0-19 15,-7 0 9-15,-1 0 4 0,0 0 22 0,-25 0 34 16,10 21-10-16,-13-21 3 0,-6 18-3 0,-8-18-7 16,-8 17-4-16,-4-17-16 0,-5 15-13 0,-3-15-12 15,0 12 5-15,3-12 8 0,4 7 9 0,9-7 11 16,8 5 2-16,9-3 5 0,6-2 2 0,9 2 9 16,4-2 11-16,4 2 24 0,6-2 16 0,0 0-7 15,0 0-8-15,23 0-24 0,-1 0-8 16,6 0 11-16,11 0 19 0,7-14 17 0,7 14 12 15,9 0-8-15,5 0-14 0,1-13-16 0,-1 13-12 16,1 0-4-16,-5-10-9 0,-3 10 2 0,-7-5-2 16,-2 5 1-16,-9-5-1 0,-9 5-8 0,-7-3 5 15,-9 2-9-15,-1 1-1 0,-7 0-19 0,-6 0-14 16,-3 0 12-16,0 0 0 0,-34 0 11 0,6 0-6 16,-8 20-26-16,-9-20-14 0,-11 14-14 0,-9-14 2 15,-6 13 2-15,2-13 7 0,-2 11 14 0,7-11 11 16,10 0 19-16,9 10 13 0,9-10 13 0,13 0 31 15,9 0 33-15,5 0 7 0,9 0-10 16,0 0-29-16,28 0-29 0,-4 0-13 0,9 0 6 16,6-17-4-16,14 17 2 0,6 0-4 0,6-17 5 15,2 17-10-15,4 0-66 0,-4 0-74 0,-7-10-127 16,-1 10-132-16,-9 0-118 0,-10 0-205 0,-2 0-160 16,-9 0 147-16</inkml:trace>
  <inkml:trace contextRef="#ctx0" brushRef="#br0" timeOffset="41124.46">8610 9859 2930 0,'-13'0'3'0,"9"0"-1"0,-3 0 6 0,4 0 24 15,3 0 24-15,0 0 37 0,0 0 33 0,0 0 22 16,0 0 13-16,0 0-5 0,0 0-15 0,0 0-30 15,0 0-27-15,0 0-15 0,0 0-8 0,0 0 6 16,0 0 7-16,0 0 7 0,0 0 13 0,0 0-4 16,0 0 9-16,0 0-23 0,0 0-31 0,22 0-22 15,-22 0-33-15,33 0-1 0,-4 0 4 0,10-20 3 16,11 20 2-16,16-14-2 0,7 14-7 16,16-11 0-16,13 11 3 0,7-9 6 0,-1 9-2 15,6-8 6-15,1 8-6 0,1-8-3 0,5 5 12 16,3 0-12-16,-1 1 26 0,-2 0 42 0,-1 2 14 15,-10 0 28-15,-12 0-1 0,-15 0-35 0,-17 0-23 16,-21 0-22-16,-14 0-26 0,-13 0-21 0,-15 0-3 16,-3 0-1-16,0 0 9 0,-32 0-3 0,1 0-22 15,-11 0-33-15,-11 0-27 0,-17 13-5 0,-12-13 1 16,-11 0 3-16,-10 0-12 0,-4 13-10 0,3-13-20 16,-3 10 8-16,3-10 35 0,5 10 36 15,3-4 47-15,9 0 23 0,4 0 2 0,13-2-2 0,7 1-1 16,8-2-2-16,17-1 1 0,8 0 38 15,10-2 36-15,15 0 26 0,5 0 16 0,24 0-26 16,2 0-10-16,13-16-12 0,9 16 3 0,12 0 4 16,6-18-3-16,10 18-4 0,4-12-6 0,7 12-8 15,-3-9-28-15,5 9-3 0,-9-10-15 0,1 10-10 16,-8-7 3-16,2 7-5 0,-15-5 1 0,-9 5 8 16,-9-3 2-16,-11 3-17 0,-11 0-41 0,-9 0-23 15,-11 0-12-15,-20 0 1 0,-9 0 3 0,-12 0-14 16,-7 0-36-16,-11 0-38 0,-6 17-25 0,-8-17-26 15,0 0-20-15,0 0-12 0,3 13-3 16,4-13 2-16,7 0 20 0,9 11 23 0,6-11 20 0,12 5 28 16,5-5 47-16,12 4 44 0,9-4 46 15,6 2 27-15,0-2-9 0,35 0-25 0,-7 0-57 16,2 0-82-16,4 0-122 0,8 0-68 0,0 0 53 16</inkml:trace>
  <inkml:trace contextRef="#ctx0" brushRef="#br0" timeOffset="43206.3">4111 10522 2364 0,'30'0'14'0,"-15"0"10"0,-2 0 39 16,-4 0 41-16,-9-17 24 0,19 17 20 16,-19 0-9-16,7 0-14 0,-7 0-20 0,0 0-13 15,0 0-18-15,0 0-19 0,0 0-16 0,0 0-5 16,0 0 4-16,0 0 17 0,-20 0 11 0,20 0 3 16,-23 0-9-16,12 0-18 0,-3 0-10 0,-1 0-13 15,2 13-8-15,1-13-5 0,-1 0-6 0,7 0 0 16,-2 8-2-16,4-8-4 0,4 0 1 0,-2 0 1 15,2 0 3-15,0 4 6 0,0-4 5 0,0 0 9 16,0 0 5-16,17 0 3 0,-17 0-5 0,28 0-7 16,-1 0 0-16,8 0 2 0,12 0 18 0,12 0 11 15,8 0 13-15,9-14 15 0,9 14 5 0,3 0-3 16,6-11-4-16,2 11-20 0,-3 0-19 16,0-12-12-16,2 12-19 0,1-8-6 0,5 8 0 15,-2-4-1-15,4 4 2 0,-4-3 5 0,-6 3-1 16,-3-2-3-16,-14 2 6 0,-14 0-6 0,-15 0 0 15,-14 0-3-15,-13 0-24 0,-9 0-9 0,-11 0 7 16,0 0 7-16,-28 0 20 0,6 0-6 0,-11 0-23 16,-9 0-25-16,-9 0-9 0,-11 16 0 0,-9-16 2 15,-4 0 11-15,-4 0 2 0,-2 0 7 0,1 0 1 16,-4 7 0-16,8-7-6 0,7 0 2 0,9 0 4 16,9 6 9-16,10-6 14 0,12 1 11 0,12 2 20 15,4-2 27-15,12-1 13 0,1 1 10 16,20-1-8-16,6 0-13 0,7 0-1 0,12 0-2 0,15 0 12 15,10 0 5-15,11 0 6 0,4 0 2 16,7 0-17-16,6-12-11 0,1 12-17 0,-3 0-11 16,4 0 0-16,1 0-8 0,4 0 3 0,7 0-4 15,1 0 6-15,-1 0-4 0,-3 0-2 0,-1 0 5 16,-7 0-10-16,-12 0 6 0,-13 0 0 0,-10 0-19 16,-13 0-22-16,-12 12-15 0,-15-12-21 0,-6 0-1 15,-11 0 26-15,-9 0 16 0,0 9 27 0,-32-4 19 16,1 0-4-16,-13 1 3 0,-8-1-6 0,-15 1 0 15,-11-1-3-15,-12-1-2 0,-4-2-3 0,-6-1 1 16,2 2 6-16,-1-2 2 0,6 1 1 16,8-2 0-16,8 2-3 0,12 0-1 0,12 0-7 15,15 0 0-15,10-2-5 0,9 0 5 0,11 0 4 16,8 0 0-16,0 0 3 0,45 0-6 0,-10 0 4 16,10 0 2-16,15 0 2 0,10-14 4 0,12 14-1 15,11 0 1-15,4 0 3 0,11-12-4 0,7 12-4 16,6 0-3-16,6 0-2 0,2-7 2 0,3 7-1 15,-5 0-2-15,5 0 3 0,-4 0-1 0,-7-3-1 16,-8 3 5-16,-12 0-3 0,-8 0-1 0,-17 0 3 16,-9-2 2-16,-17 2-2 0,-10-1 7 0,-18 1-3 15,-13 0-2-15,-9 0 1 0,-34 0-5 0,-8 0 4 16,-15 0-1-16,-13 0 1 0,-20-1 0 16,-16 0-4-16,-15-1-18 0,-8 2-27 0,-7-1-13 15,-4 1-11-15,2 0 8 0,0 0 19 0,6 0 6 16,14 0 0-16,12 0 0 0,13 15-4 0,18-15-14 15,17 0 4-15,11 0 12 0,17 13 23 0,21-13 45 16,9 0 28-16,23 0 9 0,12 0 0 0,13 0-17 16,9 0-3-16,16 0 5 0,9 0 9 0,13 0-3 15,11 0-16-15,13 0-16 0,5 0-19 0,2 0 1 16,11 0 8-16,-4 0 3 0,-1 0-1 0,-2 0-5 16,-7 15-5-16,-10-15-4 0,-10 0-2 0,-15 0 3 15,-7 0-6-15,-19 10 11 0,-14-10-7 16,-14 0-1-16,-17 0 4 0,-17 0-10 0,0 0 8 15,-48 0 0-15,2 0 3 0,-18 0 1 0,-14 0-1 16,-15 0 1-16,-11-16-8 0,-14 16-5 0,-6 0-15 16,-2-15-10-16,-1 15-11 0,3 0 2 0,4-11 12 15,15 11 11-15,10 0 10 0,19 0-2 0,16 0-7 16,15 0-4-16,14 0 12 0,14 0 18 0,15 0 21 16,2 0 9-16,31 0-5 0,3 0-5 0,13 0-3 15,10 0 8-15,15 0 8 0,8 0 12 0,10 12-1 16,7-12-14-16,0 0-14 0,7 7-15 0,0-7-9 15,-4 7-6-15,-1-7 7 0,-6 7-1 0,-9-3-3 16,-6-2 4-16,-7 0-4 0,-14 0 2 16,-15-1 5-16,-9-1 0 0,-10 2-4 0,-12-2-8 15,-11 0-9-15,0 0-1 0,-36 0-1 0,4 0-5 16,-9 0-21-16,-8 0-12 0,-9 0-8 0,-8 0 7 16,-1-15 25-16,0 15 8 0,0 0 4 0,4-13-23 15,8 13-21-15,4 0-18 0,11-11-17 0,9 11 8 16,6 0 8-16,9 0 19 0,4-6 9 0,12 6-9 15,0 0-26-15,25 0-46 0,-7 0-35 0,6 0-36 16,4 0-36-16,6 0-63 0,5 14-104 0,3-14-43 16,-1 0 77-16</inkml:trace>
  <inkml:trace contextRef="#ctx0" brushRef="#br0" timeOffset="209572.06">22255 4227 2470 0,'0'2'-4'15,"0"-1"2"-15,0-1-2 0,0 0-3 0,0 0 7 16,0 0 5-16,14 0 10 0,-14 0 38 0,0 0 36 15,0 0 38-15,0 0 23 0,0 0-8 0,0 0-17 16,8 0-30-16,-8 0-19 0,8 0-19 0,-8 0-13 16,6-13-6-16,0 13-4 0,-1 0-3 0,-2 0-8 15,8 0-7-15,-5 0-6 0,6-6 3 0,1 6 13 16,1 0 14-16,1-4 10 0,2 4 0 0,2-1-9 16,0 0-4-16,5 1-9 0,1 0 2 0,6-1-2 15,0 1-1-15,7 0 10 0,2-1-5 16,3 1-2-16,6-2-3 0,-3 1-7 0,8 1-1 15,-2 0-6-15,4-2-6 0,4 2-5 0,1 0-5 16,5 0 3-16,9 0-4 0,6 0 0 0,9 0 0 16,3 0-3-16,8 16 1 0,1-16 1 0,5 17 2 15,2-17-2-15,3 19 4 0,-2-19-2 0,-1 20-1 16,1-11 0-16,0 1-3 0,-8-2 4 0,-4-1 1 16,-3-1 8-16,-5 0 26 0,-9-3 25 0,-8 1 28 15,-11-2 17-15,-8-2-14 0,-4 0-18 0,-7 0-23 16,-6 0-7-16,-7 0-4 0,-4 0 10 0,-7 0 7 15,-2 0-1-15,-5 0 0 0,-4-14-14 16,0 14-8-16,-3 0-13 0,-4 0-13 0,-1 0 2 16,0 0-5-16,0 0-1 0,0 0 2 0,0 0-3 15,0 0 0-15,0-6 1 0,0 6 0 0,0 0 6 16,0 0 0-16,0-4 3 0,0 4-9 0,0 0-5 16,0 0-3-16,0 0-3 0,0 0-1 0,0 0 3 15,0 0 1-15,-14 0 2 0,14 0 9 0,-8 18-3 16,8-18 1-16,-15 25 3 0,2-8 1 0,-2 7 7 15,-1 7-6-15,-2 5-12 0,-1 6 6 0,-3 6-7 16,4 5 15-16,-6 5 25 0,6 4-3 16,-1 2 4-16,2-1-5 0,2-1-23 0,-1 0 6 0,4-2 9 15,-4 1 8-15,4-3 9 0,2 2-7 0,1 2-15 16,-2 1-12-16,2-1-6 0,-2 1-1 16,0-2 1-16,3-3 10 0,-2-1-1 0,-1-8-1 15,1-4 2-15,0-6-7 0,2-7-4 0,-2-4-61 16,0-4-62-16,3-6-53 0,-2-3-76 0,4-4-27 15,-4-2-43-15,4-2-55 0,1-4-28 0,-2 0-59 16,1-2-167-16,3-1-116 0,-1 0 110 0</inkml:trace>
  <inkml:trace contextRef="#ctx0" brushRef="#br0" timeOffset="210422.44">22226 4164 3324 0,'0'-8'29'0,"0"-1"10"15,1 3-1-15,-1 0-4 0,0 0-30 0,3 1-13 16,-3 3 0-16,0 0 1 0,0 2-3 16,0 0 16-16,0 0 21 0,0 0 25 0,0 17 29 15,-14-17 20-15,14 22-12 0,-20-7-13 0,20 6-7 16,-29 2-17-16,15 7 10 0,-5 3 10 0,2 3-11 15,0 5-3-15,0 6-8 0,0 6-2 0,1 2 2 16,-1 4 0-16,3 2-11 0,5 2-12 0,-7 2-2 16,7-3-13-16,0-2 8 0,0-3 11 0,1-3 5 15,0-3 16-15,5-3-7 0,-3-4-8 0,-2-2-17 16,5-4-6-16,-2-4-5 0,-1-4-1 0,1 0 6 16,2-6-13-16,-3 1 3 0,3-6 3 0,-2 0-4 15,2-4 2-15,0-2 3 0,0-1-7 0,3-4 7 16,-2-1 14-16,-1-1 38 0,3-3 33 15,0-2 32-15,-3 0 23 0,3 0-5 0,0-1 9 16,0 0-9-16,0 0-14 0,0 0-16 0,0 0-20 16,0 0-22-16,0 0-2 0,0 0-6 0,0 0-8 15,0 0 3-15,0 0-11 0,0 0-7 0,0 0-10 16,0 0-16-16,0 0-16 0,27 0-8 0,-27 0 6 16,38 0-1-16,-11 0 4 0,10 0 6 0,6 0-14 15,12 15 7-15,12-15-5 0,7 19-3 0,11-5 6 16,10-1-5-16,14 3 8 0,10 2-11 0,13 5 10 15,13 2-6-15,7 4 7 0,8 0 1 16,4 0-2-16,-1 0 24 0,-1 0 24 0,-7-3 21 16,-9-5 21-16,-8-1 13 0,-11-6-15 0,-11-1 14 15,-10-4-10-15,-13-3-16 0,-14-2-2 0,-7-3-19 16,-18-1-14-16,-12 0-9 0,-11 0-14 0,-11 0-9 16,-4 0-9-16,-5-15-65 0,-8 15-98 0,1 0-163 15,-4 0-198-15,0-14-90 0,0 14-51 0,0-11 4 16,-31 4 25-16,11-4-107 0,-5-3-233 0,-6-6 162 15</inkml:trace>
  <inkml:trace contextRef="#ctx0" brushRef="#br0" timeOffset="211117.02">23714 4720 2048 0,'-6'-5'29'0,"5"3"14"0,-4 1 29 0,2 0 32 15,3 1 8-15,0 0 24 0,-3 0 9 0,3 0 2 16,0 0-4-16,0 0-5 0,0 0-9 0,0 0-1 15,0 0-4-15,0 0 1 0,0 0-1 0,0 0-6 16,0 0 1-16,0 0-5 0,0 0 3 0,0 0 3 16,0 0-3-16,0 0-10 0,0 0-18 15,0 0-15-15,12 0-19 0,-12 0-8 0,14-11-4 0,-6 11-2 16,3 0 2-16,1-8 8 0,2 8 3 16,0 0 0-16,3 0 11 0,0-6 7 0,0 6 4 15,0 0 11-15,2 0 2 0,-2 0-9 0,0 0-3 16,-3 0-14-16,-5 0-6 0,4 0-12 0,-5 0-12 15,-4 0-13-15,-1 0-12 0,-1 0-4 0,-1 0-3 16,1 0 3-16,-2 0-4 0,0 0-4 0,0 0-26 16,0 0-71-16,0 0-92 0,0 0-99 0,0 0-82 15,0 0-78-15,0 0-91 0,0 0-97 0,0 0-245 16,-17 0-34-16,17 0 181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19:48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7750 4205 1838 0,'0'2'-7'0,"11"-2"4"0,-11 3-10 16,0-3 0-16,0 0 13 0,0 0-9 0,0 0 15 15,0 0 10-15,0 0 7 0,0 0 19 0,0 0 10 16,0 0-2-16,0 0-4 0,0 0-8 16,0 0-12-16,0 0-4 0,0 0-7 0,0 0 0 15,0 0 13-15,0 1 16 0,0-1 22 0,0 2 17 16,14-2 2-16,-14 1-4 0,17 2-3 0,-5-2-8 15,4 2-2-15,2-1 8 0,2 0-5 0,5-1 12 16,-2 1 2-16,5-1-4 0,2 0 6 0,1-1-13 16,0 0-10-16,2 0-9 0,1 0-8 0,6 0-1 15,0 0 3-15,1 0 7 0,2 0 4 0,1-16-7 16,2 16-15-16,4 0-17 0,7-10-20 0,9 10-4 16,7-11 9-16,9 11 12 0,9-9 13 15,12 4 12-15,5 0-1 0,6 0-2 0,4-1-10 0,-2-1-12 16,5 0-8-16,2 1-4 0,1-2-6 15,3 0 2-15,4 1 2 0,1-1-3 0,1-1 1 16,4 2-1-16,4-2-3 0,8 1 1 0,3 1 3 16,8-2-1-16,-5 4 3 0,8-1-1 0,3 0-2 15,8 2 1-15,0-2 0 0,0 2 0 0,-5 0-1 16,0 0 0-16,8 1-2 0,3 2 1 0,5 0-1 16,4 1-1-16,-9 0 1 0,7 0 4 0,7 0-1 15,0 0 5-15,0 0-5 0,-5 0-4 0,-4 0 1 16,-2 0-2-16,3 13 3 0,-4-13-4 0,-2 0 2 15,-14 0-2-15,-8 0 0 0,-2 11 4 0,-6-11-3 16,-5 0 2-16,-10 7-4 0,-8-7-1 16,-8 6 2-16,-4-3 3 0,-9 0 3 0,-10-2 2 15,-9 2-1-15,-9-1-1 0,-15-1 1 0,-2-1-3 16,-16 0 4-16,-10 0 0 0,-4 0 3 0,-4 0-1 16,-12 0-7-16,-4 0-45 0,-6 0-71 0,-4 0-90 15,-1 0-109-15,0 0-95 0,0 0-131 0,0 0-218 16,-21 0 64-16,21-13 137 0</inkml:trace>
  <inkml:trace contextRef="#ctx0" brushRef="#br0" timeOffset="15783.93">18774 2754 2436 0,'-7'1'0'15,"3"0"5"-15,1-1 4 0,3 0 10 0,0 0 6 16,0 0 8-16,0 0 18 0,0 0 23 16,0 0 35-16,0 0 25 0,0 0 16 0,0 0-4 15,0 0-20-15,0 0-18 0,0 0-15 0,0 0-15 16,0 0-13-16,0 0-12 0,0 0-14 0,0 0-11 15,0 0-10-15,24 10-2 0,-24-10-1 0,27 0 4 16,-7 0 12-16,3 9 6 0,7-9 0 0,1 7-1 16,11-3-7-16,4 1-3 0,4 2-3 0,9-1 3 15,6 1 2-15,5-1 1 0,8 1 1 0,4 0-9 16,8 0-5-16,6 0-12 0,10 0-8 0,9 0 1 16,12 1-4-16,11 0 5 0,5-1 3 15,6 0 3-15,9 1-1 0,2-2-5 0,5 0-2 16,-1-2-3-16,-4-1 3 0,-2 1 2 0,2-1-1 15,-3 2 7-15,3-2-5 0,0 1-1 0,-2 1 1 16,-3 0-5-16,-9-2 3 0,2-1 2 0,-10 1 6 16,-3-3 12-16,-8 2 16 0,-12-2 6 0,-9 0 4 15,-2 0-1-15,-13 0 2 0,-2 0 18 0,-10 0 29 16,-12 0 17-16,-12 0 16 0,-8 0-12 0,-11 0-27 16,-8 0-20-16,-13-13-32 0,-6 13-10 0,-5 0-15 15,-1 0-8-15,-2 0-7 0,-1 0-11 16,0 0-1-16,0 0 4 0,0 0 12 0,0 0 6 0,-22 0 7 15,22 28-5-15,-23-10-6 0,6 4 10 16,-5 5-1-16,-2 5 2 0,-8 3 6 0,1 7-12 16,-3 2-4-16,0 6 9 0,0 5 2 0,0 5 6 15,3 9 48-15,-3 10-10 0,4 5 7 0,-1 6-2 16,2 3-55-16,-1 1 2 0,2 1-5 0,-1 1 4 16,2-7 16-16,1-2 6 0,-4 1-2 0,2-1-10 15,2 0-5-15,-2-3-7 0,-1-3-74 0,1-5-44 16,-2-4-58-16,1-10-68 0,4-7-10 0,-5-10-43 15,4-8-69-15,-2-5-71 0,0-7-87 0,2-4-170 16,-2-7-156-16,-5-6 138 0</inkml:trace>
  <inkml:trace contextRef="#ctx0" brushRef="#br0" timeOffset="16371.9">18573 2796 3967 0,'10'0'-7'0,"-3"0"-14"0,0 22-1 0,-4-22 0 16,0 18 8-16,-2-18 17 0,-1 33 0 0,0-7 0 15,0 7 22-15,-18 6 42 0,18 6 34 0,0 4 48 16,-14 6 7-16,14 2-29 0,0 6-5 0,0 4-38 16,0 7-12-16,0 6-5 0,0 7-11 0,0 3 25 15,0 3 10-15,14 0-6 0,-14-1-11 0,0-2-27 16,0-2-27-16,0-5 6 0,0-1-5 0,0-1-11 15,-17-2 2-15,17-3-14 0,-14-2 8 0,14-4-2 16,-20-5 0-16,10-6 1 0,-4-5-4 16,0-10 0-16,8-7-1 0,-5-6 3 0,5-5-3 15,-3-7 11-15,9-5 33 0,-5-4 115 0,5-3 95 16,0-3 32-16,0-3-28 0,37-1-118 0,2 0-95 16,8 0-40-16,16-16-6 0,20 16-6 0,22-20 3 15,27 20-3-15,16-26-4 0,21 12 0 0,15 1-7 16,28 13 3-16,13-15 7 0,9 15 6 0,7 0-3 15,10 0 4-15,-1 0-1 0,0 0 3 0,-13 21 32 16,-7-21 37-16,-14 20 20 0,-10-20 13 0,-18 17-18 16,-30-17-33-16,-19 11-25 0,-15-11-7 0,-23 0-3 15,-21 0-3-15,-18 0 4 0,-20 0-5 0,-11 0 1 16,-9 0-15-16,-8 0-62 0,-11 0-101 16,-3-14-181-16,0 14-168 0,0 0-74 0,-22-10-45 15,1 10-6-15,-6-9-34 0,-11 9-257 0,-7-14-44 16,-7 7 182-16</inkml:trace>
  <inkml:trace contextRef="#ctx0" brushRef="#br0" timeOffset="19892.59">17169 3991 3290 0,'0'0'48'0,"14"-12"56"16,-14 12 55-16,0-10 53 0,0 10-4 0,10-8-15 15,-10 8-22-15,0-5-10 0,0 4-9 0,0 1-7 16,0 0-7-16,0 0-29 0,0 0-32 0,0-1-32 15,0 1-33-15,5 0-12 0,-5 0-11 0,0 0-17 16,0 0 7-16,0 0 0 0,0 0 3 0,0 0 11 16,0 18-2-16,0-18 7 0,0 20 2 0,0-6 4 15,0 3-1-15,0 2 1 0,0 1-4 0,0 1 3 16,0 1 7-16,0-1-5 0,17-1 6 0,-17-1-3 16,0-1-2-16,16-4 0 0,-16 0 1 0,17-3 32 15,-5-2 72-15,1-2 41 0,1-2 34 16,6-2-4-16,5-1-46 0,3-2-25 0,10 0-24 15,6 0 0-15,5 0-1 0,3 0 15 0,5-22 17 16,1 22 7-16,-3-16-8 0,1 16-18 0,-6-20-20 16,3 20-17-16,-7-20 11 0,1 10 20 0,-8 1 18 15,-1-1 1-15,-5 2-26 0,-5 1-29 0,-6 0-32 16,-5 1-14-16,-3 1-7 0,-2 1-2 0,-7 1-1 16,3 0-6-16,-5 1-36 0,-3 0-72 0,0 1-106 15,0 1-164-15,0 0-168 0,0 0-99 0,0 0-61 16,0 0-37-16,0 0 31 0,0 0-8 0,0 0-155 15,-16 0 109-15,16 0 172 0</inkml:trace>
  <inkml:trace contextRef="#ctx0" brushRef="#br0" timeOffset="20204.93">17997 3931 4479 0,'21'0'1'15,"-21"0"9"-15,20 0 25 0,-20 0 52 0,18 0 63 16,-18 0 47-16,16-16 23 0,-16 16-14 0,9 0-46 15,-9 0-45-15,10 0-44 0,-10 0-38 0,7 0-21 16,-2 0-12-16,1 0-4 0,2 0 0 0,-2 0 4 16,4 19 4-16,-1-19 0 0,3 11 1 0,2-11 11 15,2 14 20-15,-2-14 23 0,3 14 26 0,-3-6 22 16,0-1 14-16,1 0 3 0,-1-3-7 16,-1 3-14-16,2-2-13 0,-4-1-13 0,0 1-14 15,-5-2-24-15,5 0-24 0,-8 1-12 0,3-2-10 16,-1 2-2-16,-5 0 2 0,0 2-2 0,0 3 7 15,0-1 5-15,0 6 6 0,0 1 5 0,-22 2-3 16,22 3-10-16,-25 2-43 0,2 1-65 0,3 1-94 16,-6 3-115-16,-4-1-95 0,-1 1-62 0,0 2-27 15,3-1-19-15,-5-2-30 0,1 2-70 0,1 1-200 16,7-5-52-16,-2-1 165 0</inkml:trace>
  <inkml:trace contextRef="#ctx0" brushRef="#br0" timeOffset="30090.55">14528 5527 2693 0,'0'0'34'0,"0"0"29"0,0 0 27 0,0 0 34 16,0 0-7-16,14 0 9 0,-14 0 4 0,0 0 9 15,0 0 9-15,0 0-8 0,0 0 3 0,0 0-15 16,0 0-17-16,0 0-18 0,0 0-21 0,0 0-23 15,0 0-12-15,0-12-9 0,0 12-13 0,0 0-1 16,0 0 0-16,0 0 9 0,0 0 19 0,0 0 3 16,0-6-5-16,0 6-10 0,0-5-20 0,0 0-11 15,0 0-2-15,0-1-4 0,0-2 3 0,22 1-1 16,-22-3-1-16,20 2 0 0,-9-2 0 16,5 2 1-16,-1 0-1 0,2 1 1 0,-1 3-3 15,-2 1 0-15,1 1 0 0,-1 1 4 0,2 1 0 16,-4 0-1-16,0 0 1 0,-5 0-5 0,4 15-4 15,-5-15 4-15,3 0 4 0,-4 19-2 0,-1-19 7 16,-1 24 0-16,-1-11 4 0,-2 3 2 0,0 1-3 16,0 4 1-16,0-2-9 0,-25 1 1 0,25 1 6 15,-20-2-2-15,4 0-1 0,-1-2 2 0,-4 0-9 16,0-2 1-16,-2 1-7 0,0-5-6 0,-5 3-1 16,6-4-1-16,-1 0 7 0,6-1 2 0,1-3 7 15,1 0-2-15,7-1-2 0,0-2 6 0,5 0 6 16,3-2 4-16,0 0 7 0,0 1 0 15,0-1-6-15,27 1-2 0,-9 1 1 0,7 0 13 16,5 2 2-16,5 0 8 0,4-1-3 0,1 1-9 16,-1-1-5-16,2-2-8 0,-7 1 0 0,-6-3-5 15,-2 0-17-15,-4 0-52 0,-8 0-95 0,0 0-123 16,-8 0-133-16,2 0-129 0,-8 0-247 0,3 0-67 16,-3-12 151-16</inkml:trace>
  <inkml:trace contextRef="#ctx0" brushRef="#br0" timeOffset="32093.08">14302 7189 2888 0,'10'-6'30'0,"-3"1"45"0,4-2 41 0,-11 4 39 16,10-2 9-16,-6 1-16 0,-1 2-15 0,-2 2-18 15,-1-1-20-15,0 0-5 0,0 1-17 0,2 0-19 16,-2 0-10-16,0 0-24 0,0-1-8 0,0 0-11 15,0 1-7-15,0 0-7 0,0 0 2 0,0 0 2 16,0 0 4-16,0 0-3 0,0 0-6 0,0 0 2 16,0 0-1-16,0 0 9 0,0 0 7 0,0 18 2 15,0-18 0-15,0 15-1 0,0-5-3 0,0 0-4 16,0 4 2-16,0-2-19 0,-19 1-27 0,19-2-26 16,-14 2-36-16,14-3-20 0,-17-2-13 15,6 1-17-15,2-3 0 0,-5-2 13 0,0 0 16 0,0-1 31 16,0-2 33-16,0-1 21 0,3 0 29 15,3 0 12-15,-2 0 5 0,3-18 4 0,1 18-1 16,3-17 1-16,1 17 4 0,2-20 8 0,0 9 8 16,0-1 3-16,0 1-2 0,21 1-4 0,-21 0-7 15,15 0-6-15,-15 3-7 0,20-1-3 0,-20 3-14 16,17 1-45-16,-17 1-96 0,18 1-145 0,-9 2-212 16,0 0-166-16,2 0 98 0</inkml:trace>
  <inkml:trace contextRef="#ctx0" brushRef="#br0" timeOffset="32258.28">14415 7196 3073 0,'14'0'0'16,"-2"-18"-3"-16,-1 18-18 0,-11 0-49 0,14-19-61 15,-14 19-74-15,5 0-43 0,-5 0-2 0,0 0-14 16,0 0-23-16,0 0-122 0,0 0-39 0,0 0 75 15</inkml:trace>
  <inkml:trace contextRef="#ctx0" brushRef="#br0" timeOffset="32630.6">14780 7036 3637 0,'12'-12'33'0,"1"2"40"0,-6 0 20 15,4 2 5-15,-3-2-29 0,0 4-41 0,-2 2-24 16,-5 1-7-16,-1 2-6 0,0 1-1 0,0-1-1 16,0 1 3-16,0 0 2 0,0 0 4 0,-18 0 8 15,18 16-2-15,-19-16 5 0,5 17-8 0,-1-17 3 16,-1 25-5-16,1-11-4 0,-4-1 7 0,0 2-5 16,-2 0-3-16,2 0-3 0,2 0-17 0,-3 1-18 15,-2 1-14-15,5-1-19 0,0 0-13 0,3-1 14 16,2 0 19-16,5-1 21 0,0-1 30 15,3-3 5-15,4-2 2 0,0-2 5 0,0-2-4 16,30-1 2-16,-30-2-2 0,31-1 5 0,-8 0 9 16,-3 0 18-16,-1 0 12 0,0 0 14 0,-4-16 19 15,-2 16-5-15,-1-13-5 0,-6 13-13 0,-6-15-26 16,8 15-10-16,-8-15-8 0,0 15-12 0,0-15-1 16,0 8-4-16,0 0-20 0,-17 1-35 0,17-1-66 15,-26 2-89-15,7 0-83 0,-3 4-71 0,2 1-81 16,-2 0-135-16,1 18-103 0,2-18 111 0</inkml:trace>
  <inkml:trace contextRef="#ctx0" brushRef="#br0" timeOffset="36888.01">14244 8666 2570 0,'10'-7'32'0,"-7"2"41"0,4 0 39 16,-4 4 43-16,1-3 6 0,-1 2-3 0,-2 1-12 15,4 0-8-15,-5 1-9 0,0 0-14 16,0 0-13-16,0 0-22 0,0 0-21 0,0 0-21 16,0 0-14-16,0 0-10 0,0 0-13 0,0 0-2 15,0 0-5-15,0 0-4 0,0 0 3 0,0 0 0 16,0 0 4-16,0 0-1 0,0 18 5 0,0-18 2 16,0 18 2-16,0-6 3 0,0 2-6 0,0 1 0 15,14 1 4-15,-14-1-4 0,0 0-1 0,0-1-34 16,0 0-33-16,0-2-33 0,0-2-34 0,0-2-10 15,0-2-8-15,-22-2-7 0,22-2 8 0,-17-2 10 16,5 0 18-16,-2 0 37 0,3-17 29 0,-5 17 29 16,4-23 20-16,-1 23 2 0,1-26 10 0,6 14 13 15,6-2 31-15,-6 2 31 0,6 0 28 0,0 2-1 16,0 2-13-16,0 1-25 0,20-1-34 16,-20 2-16-16,18 1-13 0,-18 1-7 0,19 1-4 15,-5 2-3-15,-2 1-30 0,2 0-45 0,-1 0-62 16,-2 0-102-16,3 0-113 0,0 23-177 0,0-23-141 15,-2 18 105-15</inkml:trace>
  <inkml:trace contextRef="#ctx0" brushRef="#br0" timeOffset="37058.61">14480 8706 3419 0,'8'0'36'0,"3"0"22"0,-7 0 24 15,-4 0 11-15,13-14-35 0,-13 14-24 0,3 0-29 16,-3 0-30-16,0 0-64 0,0 0-80 0,0-9-109 16,0 9-124-16,0 0-120 0,0 0-188 0,0 0 45 15,0 0 145-15</inkml:trace>
  <inkml:trace contextRef="#ctx0" brushRef="#br0" timeOffset="37285.99">14620 8531 4103 0,'8'-4'55'0,"4"-1"46"0,-6 0 53 0,0 2 53 15,1-4-5-15,-4 5-27 0,1 0-38 0,-4 2-50 16,0 0-55-16,0 0-22 0,0 0-18 0,0 0-3 16,0 0 4-16,0 0 5 0,-20 21 4 0,20-21-5 15,-17 28 6-15,17-8-6 0,-18 4-6 0,18 4-46 16,-18 2-41-16,18 1-42 0,-14 1-52 0,14 3-26 15,-6 2-65-15,6-2-71 0,-8-1-66 0,5 1-89 16,-1 0-133-16,-4-2-177 0,2-3 126 0</inkml:trace>
  <inkml:trace contextRef="#ctx0" brushRef="#br0" timeOffset="77400.57">18665 6572 1787 0,'0'0'41'0,"-14"5"60"15,14-1 59-15,-8-2 41 0,8 1 12 0,-8 0-7 16,8 0-3-16,-1 1 12 0,1-1 4 0,-2 1-7 15,-1 0-7-15,0 2-19 0,3-2-21 0,0 0-19 16,-5 1-25-16,2 0-14 0,3-2-22 0,-1 1-9 16,1-1-11-16,-2 0-9 0,-1 0-6 0,3-1-3 15,0-1 10-15,0 0 19 0,-5-1 14 0,5 0 19 16,0 0 21-16,0 0 19 0,0 0 59 0,0 0 33 16,0 0 30-16,0 0-7 0,0 0-82 15,0 0-68-15,25 0-75 0,-11-18-41 0,3 18 8 16,5-16 20-16,4 5 26 0,9-2 25 0,3-1 37 15,1-2 2-15,3 0-7 0,0 0-5 0,2 0-40 16,2-1-8-16,1 1 20 0,-2-1 29 0,1 4 39 16,-4-1 8-16,3 1-40 0,-3 2-48 0,-9 1-45 15,-1 1-19-15,-7 2 0 0,-5 2 0 0,-6 0 0 16,-3 2 0-16,-5 0 0 0,-1 1 0 0,-5 2 0 16,5-1 0-16,-5 1-21 0,0 0-72 0,0 0-100 15,0 0-124-15,0 0-141 0,0 0-19 0,0 0-58 16,-22 0-18-16,22 20 28 0,-11-20-74 0,11 22-3 15,-25-8-28-15,10 0-129 0,-2 0-119 0,-8-5 161 16</inkml:trace>
  <inkml:trace contextRef="#ctx0" brushRef="#br0" timeOffset="77827.97">18763 6428 3065 0,'18'0'59'0,"-18"0"49"0,0 0 70 16,0 0 83-16,10 0 19 0,-10-14 35 16,0 14 22-16,0 0 30 0,11-9 54 0,-11 9 33 0,0-10 5 15,4 10-38-15,1-7-63 0,-1 7-52 0,0-7-45 16,5 3-29-16,-6 0-69 0,0 1-64 16,0 0-52-16,2 0-47 0,-5 0 0 0,0 1 0 15,3-1 0-15,-3 3 0 0,0 0 0 0,0 0 0 16,0 0 0-16,0 0 0 0,0 0 0 0,0 0 0 15,0 0 0-15,0 0 0 0,-25 19 0 0,25-19 0 16,-18 23 0-16,18-9 0 0,-32 2 0 0,8 4 0 16,5 0 0-16,-4 0 0 0,1 1 0 0,0 2 0 15,-3-1 0-15,4 0 0 0,2 1 0 0,-1-5 0 16,11 1 0-16,-2-2 0 0,0-2 0 0,6-1 0 16,5-2 0-16,0-2 0 0,0 0 0 15,0 0 0-15,30-3 0 0,-30 2 0 0,31-2 0 16,-13 0 0-16,7 0 0 0,-3-2 0 0,3 0 0 15,-5-2 0-15,2 0 0 0,1 0 0 0,-4-2 0 16,-4 1 0-16,-1-1 0 0,2-1 0 0,-7 0-24 16,0 0-95-16,-4 0-124 0,-2 0-159 0,0 0-235 15,-3 0-124-15,0 0-64 0,0 0-76 0,0 0-15 16,0 0-252-16,0 0 187 0</inkml:trace>
  <inkml:trace contextRef="#ctx0" brushRef="#br0" timeOffset="81424.92">20625 5583 2450 0,'0'-3'26'0,"0"2"33"0,0 1 39 16,-14 0 51-16,14-2 23 0,0 2 20 0,0 0 6 15,0-1-12-15,0 1-28 0,0-2-29 16,0 1-28-16,0 1-20 0,0-1-9 0,0 0-11 16,0 0-13-16,0 0-23 0,0-1-17 0,0 1-9 15,0-2-6-15,0 0 3 0,25 0 1 0,-25-1 0 16,19-1 3-16,-5-1-4 0,1 1 3 0,1 0-3 15,-1 0 2-15,2 0 3 0,1-1 1 0,-4 3-1 16,3-2-3-16,-5 1-2 0,0 1-1 0,1 1 3 16,-4 2-4-16,2 0 0 0,-5 0-2 0,2 0-4 15,-3 0 3-15,-4 0 3 0,7 17 0 0,-8-17 1 16,3 20 2-16,-3-20-1 0,0 23 4 0,0-6 2 16,0 1 3-16,0 2-1 0,-25 1-2 15,25 1-1-15,-17-1 2 0,17 1-1 0,-18 1-8 16,18-1-7-16,-21-1-9 0,11 0-8 0,-4 0 1 15,4-3 4-15,-4 1 5 0,-1-2 9 0,-2-2 3 16,-5 0 6-16,5-2 1 0,1-3-5 0,1 0 6 16,2-2 1-16,4-4-1 0,1 1 10 0,7-1 29 15,1-2 37-15,0 0 30 0,0-1 6 0,0-1-22 16,0 0-33-16,29 0-12 0,-10 0 3 0,7 0 8 16,1 0 4-16,10 0-11 0,3 0-6 0,2 0-4 15,8 0-4-15,0 0-7 0,-2 0-7 0,1 0-13 16,-2 0-7-16,-2 13-1 0,-5-13-3 0,-9 0-18 15,-6 0-46-15,-3 0-60 0,-8 0-78 0,-6 0-80 16,-1 0-67-16,-5 0-67 0,-2 0-87 16,0 0-176-16,0 0-117 0,-23 0 125 0</inkml:trace>
  <inkml:trace contextRef="#ctx0" brushRef="#br0" timeOffset="82916.95">19826 6202 1750 0,'-20'0'15'0,"9"0"8"0,6 0 43 0,1 12 41 16,1-12 28-16,3 0 34 0,0 0-5 0,0 9-5 15,0-9-12-15,0 6-14 0,0-6-11 0,0 5-5 16,0-4-2-16,17 1 2 0,-17-1 5 0,0 0 5 16,0 0 1-16,9-1-1 0,-9 2-16 15,14-2-24-15,0 0-19 0,0 0-18 0,8 0-14 16,4 0-8-16,13 0-11 0,3 0-10 0,14 0-2 15,7 0 1-15,15-13-2 0,13 13 0 0,10 0-5 16,3 0-2-16,13 0 4 0,4 0-6 0,6 0 16 16,5 0 17-16,8 0 1 0,1 14 19 0,-3-14 9 15,0 0 8-15,-4 0 14 0,1 0 2 0,-5 0-10 16,-10 0-13-16,-7 0 2 0,-15 0 12 0,0 0 6 16,-10 0-4-16,-7 0-4 0,-10 0-24 0,-13 0-13 15,-13 0-12-15,-8 0-11 0,-11 0-5 0,-7 0-5 16,-8 0-5-16,-7 0-51 0,-2 0-71 0,-2-10-88 15,0 10-64-15,0 0-24 0,0 0-32 0,-17 0-35 16,17 0-81-16,-40 0-153 0,13 0-248 16,-10 21 122-16</inkml:trace>
  <inkml:trace contextRef="#ctx0" brushRef="#br0" timeOffset="84013.2">19975 6136 454 0,'36'-2'-106'0,"-1"2"-7"15,-10 0-1-15</inkml:trace>
  <inkml:trace contextRef="#ctx0" brushRef="#br0" timeOffset="84897.66">19661 6566 3027 0,'0'0'40'0,"0"11"26"16,18-11 26-16,-18 0 31 0,0 0-4 0,0 0 4 16,7 0-8-16,-7 0-19 0,0 0-16 15,0 0-15-15,13 0-2 0,-12 0 3 0,7-18-11 0,-3 18-9 16,4-11-7-16,-3 11-13 0,2-12-8 16,-2 12-2-16,0-14-10 0,2 9-5 0,-3-2-2 15,1 2 0-15,0-1 2 0,-1 2 3 0,3-1 0 16,-4 1-7-16,1 2-1 0,3 0 0 0,-2 2-3 15,-1 0 0-15,-2 0-3 0,0 0-3 0,-2 0 4 16,1 0 3-16,1 0 0 0,-3 0 1 0,5 21 3 16,-2-21-1-16,0 19 5 0,-3-5 0 0,1 0 0 15,3 1-3-15,-4-1 0 0,3 3-2 0,-3-2 1 16,0 0 2-16,0 0 3 0,0 0 4 0,0-1-1 16,0 1-3-16,0 0-3 0,-19-1-5 15,19 1-13-15,-12-2-5 0,12 1-6 0,-14-1-10 16,14-1-5-16,-17 1 9 0,7-2 4 0,-2-1 11 15,-4 0 20-15,7-1-4 0,-5-1 3 0,0 1-4 16,-1-3 3-16,1 0 1 0,3 0-6 0,0 0 5 16,6-2-1-16,0-3 1 0,5 3 25 0,0-1 17 15,0 0 23-15,0 0 23 0,21-1 9 0,-21 1 11 16,28-1-2-16,-11 0-7 0,-2 1-22 0,5-3-26 16,5 0-24-16,-6 0-17 0,-2 0-6 0,5 0-1 15,-5 0-1-15,3 0-23 0,-5 0-53 0,-1-15-72 16,0 15-94-16,-6 0-104 0,3-14-101 0,-3 14-138 15,-4-11-292-15,6 2 65 0,-4 1 153 16</inkml:trace>
  <inkml:trace contextRef="#ctx0" brushRef="#br0" timeOffset="85152.93">20284 6589 4136 0,'9'-10'56'0,"-6"3"55"0,2-1 65 16,-2 0 75-16,2 2 32 0,-1-2 34 0,-2 3 14 16,1 1-30-16,-3 1-80 0,0 2-89 0,0 1-86 15,0-3-52-15,0 3-18 0,0 0-11 0,0 0-1 16,0 0-8-16,0 0 11 0,0 16 3 0,0-16-13 16,0 23-48-16,-17-7-62 0,17 3-51 15,0 4-54-15,-14 2-1 0,14 2-9 0,-8 1-18 16,8-1-4-16,-9 1-25 0,9 0-36 0,-8-1-32 15,0-2-36-15,-1-1-87 0,0-2-165 0,-1-4 14 16,3-3 115-16</inkml:trace>
  <inkml:trace contextRef="#ctx0" brushRef="#br0" timeOffset="85365.21">20115 6848 3050 0,'0'0'42'0,"17"-9"28"16,-17 5 45-16,0 1 49 0,12 0 1 0,-12-2 14 15,0 3-18-15,13-2-18 0,-13 2-20 0,0 0-21 16,6 1-12-16,-6-1-16 0,8 0-22 0,-5 0-20 16,3 1-18-16,2-1-12 0,-2 0 0 0,6 2 0 15,4 0-5-15,-1-1 0 0,6 1 0 0,-3 0-3 16,5 0 6-16,1 0 1 0,-4 0-40 0,2 0-47 16,2 0-82-16,-6 0-131 0,-3 0-113 0,1 0-144 15,-1 0-274-15,-1 0-14 0,-3 0 151 0</inkml:trace>
  <inkml:trace contextRef="#ctx0" brushRef="#br0" timeOffset="85744.97">20779 6650 3526 0,'17'0'12'0,"-4"0"38"15,-1 0 40-15,-1 0 43 0,-3 0 24 0,-4 0-1 16,4 0-18-16,-6 0-32 0,-1 0-37 0,1 0-31 15,-2 0-25-15,0 0-11 0,0 0-5 0,0 0-1 16,0 0-5-16,0 0 5 0,0 0 3 16,0 0 1-16,0 20 2 0,-17-20 0 0,17 17-4 0,0-17 0 15,-13 23 2-15,13-9 0 0,0-1 1 16,-14 1-4-16,14 0-29 0,-8 2-26 0,4-2-32 16,4 0-31-16,-10-1 4 0,7-1-13 0,0-1-7 15,-3-1 1-15,1-3-1 0,2-2 18 0,-1-1 22 16,1-2 8-16,-4-2 4 0,-4 0 0 0,1 0 3 15,2-20 21-15,-6 20 25 0,0-22 24 0,3 7 32 16,2 1 32-16,-2-3 36 0,6 3 40 0,5-1 27 16,0 1 30-16,0 2 8 0,0 0-16 0,0 1-19 15,25 1-35-15,-25 1-37 0,30 0-27 0,-30 1-28 16,26 3-23-16,-14-1-12 0,2 3-4 0,-4-1-38 16,-10 2-65-16,20 2-106 0,-20 0-123 15,9 0-94-15,-9 0-112 0,9 0-162 0,-9 19-21 16,0-19 133-16</inkml:trace>
  <inkml:trace contextRef="#ctx0" brushRef="#br0" timeOffset="85889.17">20961 6646 3512 0,'15'0'0'15,"-1"0"-11"-15,-8 0-39 0,2 0-56 0,-2 0-77 16,-6-17-84-16,3 17-91 0,-3 0-164 0,0 0-173 15,0 0 95-15</inkml:trace>
  <inkml:trace contextRef="#ctx0" brushRef="#br0" timeOffset="86280.51">21397 6510 4062 0,'14'0'46'15,"0"0"20"-15,-6-15 33 0,2 15 31 0,-3 0-21 16,-1-15 13-16,-3 15-16 0,-3 0-25 0,0 0-25 16,0 0-31-16,0-9-18 0,0 9 0 0,-26 0 0 15,26 0-1-15,-30 0 1 0,8 0-8 16,-1 0-1-16,-2 21-3 0,0-21-3 0,2 17 0 16,-3-17-5-16,4 24-7 0,2-9-9 0,-2 1-11 15,3 1-2-15,2 2 1 0,3-1 0 0,0 2 9 16,4 0 3-16,2 1 1 0,3-1 7 0,0 0 1 15,5-2 2-15,0-1 10 0,0 1 3 0,0-4 6 16,0-1 3-16,22-3 0 0,-22-1 3 0,17-1 4 16,-17-2 8-16,17-4 22 0,-17 0 15 0,19-1 3 15,-19-1-2-15,16 0-19 0,-16 0-15 0,9 0-11 16,-9-16 0-16,0 16-11 0,6-14-2 0,-6 14-3 16,0-18-6-16,0 6-6 0,0 0-13 0,0-1-21 15,0 1-11-15,-19 0-11 0,19 1-28 16,0 0-17-16,0 3-40 0,-17 2-47 0,17 1-62 15,0 2-76-15,0 1-88 0,0 0-131 0,0 2-158 16,0 0 15-16,21 0 139 0</inkml:trace>
  <inkml:trace contextRef="#ctx0" brushRef="#br0" timeOffset="86516.93">21625 6583 4090 0,'9'-12'71'0,"-4"0"83"15,0 0 80-15,-1 1 90 0,4 1 32 0,-5 1 19 16,-1 2-11-16,-2 2-62 0,0 1-96 16,0 1-102-16,4 1-71 0,-4 2-40 0,0 0-12 15,0 0-11-15,0 0-1 0,0 0 1 0,0 0 2 16,0 0 8-16,0 21-14 0,0-21-36 0,0 28-30 16,-17-8-53-16,17 4-48 0,0 3-45 0,-18 4-48 15,18 2-21-15,-8 1-13 0,8 0-4 0,-12 2-40 16,4-2-45-16,0 0-48 0,2 0-71 0,-2-4-145 15,3-3-39-15,-7-3 125 0</inkml:trace>
  <inkml:trace contextRef="#ctx0" brushRef="#br0" timeOffset="86728.92">21378 6816 3826 0,'0'-2'43'0,"16"-1"60"0,-16 0 55 16,25 2 57-16,-25-2 8 0,20 1-23 0,-9-1-23 15,-4 2-35-15,3 0-38 0,-3-1-33 0,6 2-32 16,-4-1-25-16,1-1-14 0,2 2 0 0,0-1-3 16,1 1 1-16,1 0-2 0,0 0-28 0,-2 0-38 15,2 0-33-15,2 0-43 0,-2 0-38 0,0 0-30 16,3 0-53-16,-3 0-56 0,1 0-48 0,1 0-54 16,-1 0-98-16,-1-19-192 0,0 19-28 0,-1-20 124 15</inkml:trace>
  <inkml:trace contextRef="#ctx0" brushRef="#br0" timeOffset="87080.74">22039 6552 3476 0,'2'13'29'0,"-2"-13"41"0,2 0 49 16,1 0 46-16,1 0 14 0,-1 0-11 0,-3 0-31 15,0 0-34-15,0 0-40 0,0 0-36 0,0 0-17 16,0 0-16-16,0 0-4 0,0 0 3 0,0 0-2 15,0 0 5-15,0 18 5 0,0-18 0 0,0 19 3 16,0-19-3-16,0 24-5 0,0-9 3 0,0 1 1 16,0 0 0-16,0 0-1 0,0 0-27 15,0 2-37-15,0-3-41 0,-17 2-37 0,17 0-23 16,0-4-14-16,-21 0-6 0,21-2-1 0,-17-2 4 16,10-2 18-16,-5-2 20 0,0-3 23 0,-1-2 32 15,5 0 31-15,-4 0 28 0,-2-18 25 0,8 18 33 16,-5-20 25-16,6 20 33 0,-1-26 27 0,3 13 25 15,3 0 19-15,0 1 5 0,0 1 5 0,0 0-24 16,0 1-29-16,17 2-34 0,-17 0-35 0,0 1-21 16,22 1-17-16,-22 1-15 0,14 2-50 15,-14 1-76-15,12 1-110 0,-12 1-118 0,19 0-132 0,-12 0-187 16,4 26-60-16,-4-26 127 0</inkml:trace>
  <inkml:trace contextRef="#ctx0" brushRef="#br0" timeOffset="87232.15">22142 6663 3178 0,'6'-6'10'0,"-1"0"6"0,1-1 0 16,0 3-2-16,-4-3-13 0,6 3-50 0,-5 1-66 16,-3 1-104-16,3 1-170 0,-3-1-206 15,3 2-101-15,1 0 106 0</inkml:trace>
  <inkml:trace contextRef="#ctx0" brushRef="#br0" timeOffset="87456.4">22373 6455 4204 0,'10'-7'59'16,"0"-1"51"-16,-2 2 54 0,3-1 60 0,-6 2-16 15,-1 1-27-15,3 2-51 0,-7 2-67 0,0 0-52 16,0 0-34-16,0 0-11 0,0 0 9 0,0 0 8 15,0 22 17-15,0-7 8 0,-21 4-9 16,21 6 4-16,-17 5-21 0,17 5-43 0,-20 2-40 16,20 3-55-16,-15 0-39 0,15 1-27 0,-11-2-39 15,11 0-53-15,-10-2-61 0,6-1-71 0,-4-2-111 16,5-1-207-16,0-5 33 0,-5-4 140 0</inkml:trace>
  <inkml:trace contextRef="#ctx0" brushRef="#br0" timeOffset="88115.92">23382 6036 2656 0,'16'0'10'15,"-16"12"1"-15,0-12 10 0,0 0 19 0,0 0 12 16,12 0 29-16,-12 0 24 0,0 6 20 0,0-6 14 15,0 0 18-15,0 0 13 0,0 0 2 0,0 0 6 16,6 0-15-16,-6 0-16 0,5 0-11 0,-2 0-24 16,2 0-24-16,-2 0-34 0,6 0-33 15,2 0-18-15,-2 0-8 0,5 0 4 0,6 0-13 16,1 0-28-16,0 0-41 0,0 0-55 0,-1 0-62 16,0 0-65-16,-6-12-75 0,1 12-58 0,-4 0-67 15,-5 0-111-15,-1 0-132 0,-2-8 84 0,-3 8 143 16</inkml:trace>
  <inkml:trace contextRef="#ctx0" brushRef="#br0" timeOffset="88280.51">23269 6235 2836 0,'-9'10'51'16,"9"-1"76"-16,0-2 84 0,0-4 88 0,0-1 20 16,0 1-20-16,0-2-44 0,20 1-69 15,-20-1-66-15,20-1-55 0,-20 0-36 0,25 0-16 16,-8 0-11-16,3 0-40 0,0 0-56 0,7 0-82 15,-4 0-106-15,6-17-122 0,1 17-132 0,2 0-205 16,6-18-177-16,-1 18 159 0</inkml:trace>
  <inkml:trace contextRef="#ctx0" brushRef="#br0" timeOffset="88639.67">24168 5941 3688 0,'4'0'32'15,"4"0"48"-15,-3 0 47 0,-4 12 34 0,5-12-7 16,-2 0-36-16,-3 0-38 0,1 0-41 16,-1 0-27-16,-1 0-14 0,0 0-8 0,0 0 6 15,0 0 1-15,0 19 3 0,0-19 1 0,0 16-2 16,0-16 2-16,0 22-3 0,0-10 0 0,0 0 3 16,-15 1-2-16,15-2 2 0,0 3 0 0,-14-1 1 15,14 1-1-15,-8 1 5 0,8 0-12 0,-16-1-35 16,9 1-29-16,-1 0-40 0,-1-2-20 0,-2 0-5 15,1-1-13-15,0-2-1 0,-4-2-11 0,0-2-1 16,0-4 9-16,-2-2 8 0,1 0 27 0,-1 0 42 16,1-20 29-16,5 20 29 0,-2-25 19 0,1 8 11 15,6-1 26-15,1 0 29 0,4-1 31 0,0 1 23 16,0 0 3-16,0 1-14 0,23 1-33 16,-23 1-34-16,25 3-22 0,-25 1-17 0,25 3-8 15,-10 2-6-15,-1 4-11 0,0-1-41 0,0 3-62 16,0 0-71-16,0 0-95 0,-2 0-88 0,-1 25-126 15,0-25-179-15,3 25 102 0</inkml:trace>
  <inkml:trace contextRef="#ctx0" brushRef="#br0" timeOffset="88800.95">24431 6087 3466 0,'11'-6'3'0,"-4"-2"0"0,0 3-1 0,-2 0 1 16,-2-1-38-16,3 3-59 0,-4 0-91 0,-1 0-137 16,-1 3-196-16,0-3-257 0,0 3 92 0</inkml:trace>
  <inkml:trace contextRef="#ctx0" brushRef="#br0" timeOffset="89172.4">24452 5920 3910 0,'21'0'62'16,"-21"0"67"-16,17 0 85 0,-17 0 81 0,18 0 26 15,-18 0 13-15,12 0-27 0,-12 0-57 0,0 0-88 16,8 0-77-16,-8 0-57 0,0 0-28 0,0 0 1 16,6 0-5-16,-6-7-3 0,5 7-4 0,2 0-23 15,0 0-15-15,5 0-18 0,-3-4-20 0,10 4 25 16,-2-3 11-16,3 1 18 0,0-1 29 0,5 1-3 15,-2 0 0-15,4 0 1 0,-4-1-2 0,-3 2 8 16,-3-3 0-16,-1 3 0 0,-4-1-3 0,-4 1-4 16,1 0-3-16,-7 0-4 0,-1 0-7 0,3 1-3 15,-4 0 0-15,0 0-4 0,0 0 7 16,0 0 1-16,0 0 10 0,0 17 10 0,0-17 3 16,-17 19 3-16,17-5 0 0,-18 3 3 0,18 0-3 15,-20 2-1-15,6 2 0 0,0-2-7 0,-1 2 4 16,-2 0 6-16,3 1 0 0,0-1-71 0,-2 3-70 15,1-3-80-15,-1 1-80 0,4-1-17 0,-4 3-49 16,2 1-47-16,2-3-54 0,-2 1-71 0,1-2-151 16,1-1-86-16,-2-4 131 0</inkml:trace>
  <inkml:trace contextRef="#ctx0" brushRef="#br0" timeOffset="89381.08">24431 6183 3376 0,'19'-5'76'0,"-19"3"69"16,22-3 70-16,-22 2 62 0,20 0-25 0,-9-2-19 16,-5 2-46-16,6 1-44 0,-1-1-47 0,-1 0-46 15,2 0-18-15,-1 2-20 0,1-2-1 0,1 0-10 16,2 0-6-16,1 2-4 0,4-2-6 0,-1 1-21 16,1 1-44-16,2-2-47 0,-1 3-61 0,-1-2-48 15,4 1-68-15,-7 0-72 0,0 0-80 0,-2 0-137 16,1-3-220-16,1-3 48 0,0-1 145 0</inkml:trace>
  <inkml:trace contextRef="#ctx0" brushRef="#br0" timeOffset="89808.24">24930 5778 3369 0,'0'-1'44'0,"0"0"44"15,0-1 52-15,18 0 57 0,-18 1-5 0,0-1-11 16,16 1-26-16,-16-1-42 0,0 2-29 0,14-1-29 15,-14 0-24-15,8 0-12 0,-8 0-9 0,14-1-5 16,-10 2-4-16,6-2-1 0,-4 2-1 0,6 0 0 16,-1-2 1-16,1 2-2 0,-1-1 2 0,2 1 0 15,1-1-2-15,0 1-1 0,-3 0-6 0,1 0 1 16,0 0-3-16,-1 0-10 0,0 0-13 16,-3 0-12-16,1 0-3 0,-3 0 6 0,4 14 5 15,-6-14-2-15,1 0 3 0,1 19-1 0,-1-19 4 16,-4 20 3-16,3-7 5 0,-4 1 6 0,0 2 10 15,0 1 10-15,0 2-1 0,-22 3 2 0,22-1-2 16,-27 1-2-16,12-1-5 0,-4 1-9 0,-2-1 0 16,-3 0-3-16,-4-1-3 0,2-3 3 0,-4 1 0 15,2-3 4-15,1 0 11 0,2-3 5 0,5-1-2 16,2-3 0-16,4-1 1 0,4-1-1 0,3-1 6 16,3-2 15-16,2-1 21 0,2-1 6 0,0-1 3 15,0 0-16-15,23 2-21 0,-23-1-4 0,33-1-10 16,-10 2 4-16,1 0-3 0,4-2-3 15,3 2 4-15,0-1-2 0,-2-1 2 0,1 0-24 16,-4 1-39-16,-1 1-72 0,-2-1-97 0,-3-1-90 16,-3 4-104-16,-1 1-119 0,-4 2-166 0,1 1 2 15,-5 2 140-15</inkml:trace>
  <inkml:trace contextRef="#ctx0" brushRef="#br0" timeOffset="90620.97">18730 7935 3074 0,'0'0'48'0,"0"0"53"0,0 0 53 0,0 0 55 15,0-13 2-15,0 13-6 0,0 0-6 0,0 0-15 16,0 0-13-16,0 0-14 0,0 0-22 0,0 0-13 16,0 0-6-16,0 0-3 0,0 0 13 0,0 0-7 15,0 0-35-15,0 0-19 0,13 0-14 0,-1 0 15 16,3 0 65-16,3-7 39 0,0 7 39 0,13 0 7 15,-1 0-33-15,9 0-29 0,-1 0-37 0,7 0-23 16,5 0-12-16,3 0 7 0,-4 0-9 0,1 0-8 16,3 13-11-16,-3-13-25 0,-7 0-12 0,-6 0-10 15,-4 0-8-15,-4 0-2 0,-10 0-5 0,-3 0-11 16,-7 0-58-16,-4 0-80 0,-5 0-136 16,0 0-175-16,0 0-77 0,0 0-53 0,-22 0-16 15,5 0-15-15,-8 0-94 0,-8 0-266 0,-4-13 13 16,-10 13 201-16</inkml:trace>
  <inkml:trace contextRef="#ctx0" brushRef="#br0" timeOffset="90972.01">18587 7759 4418 0,'25'0'51'0,"-3"0"70"0,3 0 91 0,-7 0 104 15,-2-22 56-15,1 22 11 0,-6-14-32 16,-3 14-55-16,-8 0-84 0,12 0-68 0,-12-10-57 15,5 10-48-15,-5 0-29 0,4 0-14 0,-4 0-10 16,0 0-7-16,0 0 8 0,0 0 5 0,0 0 8 16,0 18 8-16,0-18-8 0,0 21-1 0,0-8-3 15,-18 2 3-15,18 0 4 0,-17 2-3 0,6-2 4 16,-3 2-5-16,-3-3 3 0,-5 0-3 0,3 0 2 16,-6 0 0-16,5-2 3 0,-1 1-3 0,-3-1-2 15,3-3-3-15,3 2-11 0,3-2 0 0,1 0-2 16,0-2-4-16,6-1 6 0,4-1 10 15,-1 2 12-15,5-2 4 0,0 3 3 0,0 1-4 16,34-1-9-16,-15 2 6 0,10 4-5 0,5 1-1 16,5 5-3-16,2-1 1 0,5 1-17 0,-2 2-59 15,1 0-77-15,-5 1-137 0,-4-2-132 0,-2-3-65 16,-3 0-50-16,-3-4-27 0,-10-2-29 0,-4-2-66 16,-3-4-125-16,-5-2-91 0,-6-4 178 0</inkml:trace>
  <inkml:trace contextRef="#ctx0" brushRef="#br0" timeOffset="91868.98">20697 7364 3623 0,'17'-2'59'0,"-3"-1"55"0,0 1 53 0,-6 1 57 15,4-2-14-15,-7 2-4 0,-1 0-11 0,3 0-15 16,-7 1 0-16,1 0-18 0,-1 0-27 0,0 0-33 15,2 0-33-15,-2 0-32 0,0 0-17 0,0 0-12 16,0 0-12-16,0 0 12 0,4 0 88 0,-4 18 63 16,0-18 28-16,0 22 10 0,0-8-77 0,0 3-49 15,0 3-26-15,0 2-17 0,0 1-9 0,0 2-4 16,0-1-3-16,0 0-3 0,0 0-5 0,0 1 1 16,-21-3-8-16,21 0-42 0,-18-4-53 0,18 1-70 15,-26-5-68-15,9-1-36 0,-2-5-5 16,2-1 8-16,-4-4 33 0,-1-3 41 0,0 0 38 15,-3 0 53-15,7-22 36 0,-3 22 37 0,7-29 19 16,-3 12 7-16,5-3 9 0,4-2 9 0,2-1 20 16,6-2 31-16,0 2 23 0,0 0 11 0,0 0 7 15,0 3-10-15,28 1-15 0,-28 3-19 0,25 1-27 16,-8 3-23-16,-3 1-15 0,6 3-11 0,-1 2-42 16,-4 3-65-16,2 0-91 0,0 3-139 0,-1 0-136 15,1 0-136-15,0 28-234 0,0-28-70 16,-5 28 179-16</inkml:trace>
  <inkml:trace contextRef="#ctx0" brushRef="#br0" timeOffset="92021.06">20857 7451 4256 0,'14'-7'15'0,"0"1"27"0,0 0 28 0,-14 1 5 15,18-5-13-15,-18 3-29 0,10 2-27 0,-10 0-22 16,0 2-64-16,6 0-98 0,-6 2-152 0,0 0-165 15,0 1-192-15,0 0-274 0,0 0 150 0</inkml:trace>
  <inkml:trace contextRef="#ctx0" brushRef="#br0" timeOffset="92372.95">21389 7188 4888 0,'5'-10'63'15,"4"3"82"-15,-3 1 88 0,-1 2 72 0,4-2-28 16,-7 4-76-16,-2 2-89 0,0 0-75 0,0 0-40 16,0 0-9-16,0 0 8 0,0 0 6 0,-22 0 4 15,22 0-3-15,-28 25-2 0,11-25-1 0,-5 27-4 16,1-8 7-16,-4 3-16 0,3 2-10 16,-6 2-19-16,5 2-20 0,-2 2-7 0,-3 3-19 15,3 0-18-15,3 2-34 0,1-2-22 0,-1 0 11 16,5 0 34-16,8-2 48 0,-1-2 38 0,6-4 21 15,2-1 8-15,2-4 2 0,0-3 7 0,0-3 3 16,23-2-3-16,-23-5 10 0,24-3 21 0,-24-2 15 16,21-2 34-16,-21 0 1 0,25 0-20 0,-15 0-21 15,0-25-25-15,-10 25-11 0,14-22 5 0,-14 7-13 16,7 0-14-16,-7-2-23 0,0-3-48 0,0-2-48 16,-21-1-78-16,21 1-64 0,-28-1-66 0,11 2-89 15,2 1-84-15,-2 4-114 0,1 3-272 0,-1 2 48 16,3 5 170-16</inkml:trace>
  <inkml:trace contextRef="#ctx0" brushRef="#br0" timeOffset="92784.9">19761 7887 3242 0,'0'2'3'0,"0"0"22"0,0-1 62 0,-2 1 64 15,2-2 42-15,-3 1 12 0,0 1-35 0,-2 1-41 16,1-1-21-16,4 0-15 0,-2 0-5 16,2 0-9-16,0-2-7 0,0 2 11 0,0-1 31 15,0-1 59-15,0 0 65 0,0 0 38 0,0 2-4 16,25 0-46-16,-6-1-48 0,4 0-29 0,10 1-22 15,8 0-21-15,14-1-31 0,10 0-40 0,8 1-31 16,14-2-5-16,18 2-5 0,9 0-5 0,13 1 3 16,11 1 1-16,8-1 22 0,9 0 47 0,5 0 37 15,0 0 29-15,-5 0 12 0,-3-1-6 16,-9 0-4-16,-6 0-11 0,-10 0-10 0,-7 1-4 0,-13-2-6 16,-13 1 2-16,-7-2-7 0,-17 0-26 0,-11 0-23 15,-12 0-24-15,-16 0-22 0,-8 0-70 16,-12 0-112-16,-5 0-157 0,-6 0-202 0,0 0-144 15,0 0-59-15,-29 0-31 0,2 0-4 0,-2 0-43 16,-7 0-254-16,-9 0 156 0,-9 14 215 0</inkml:trace>
  <inkml:trace contextRef="#ctx0" brushRef="#br0" timeOffset="93401.2">19761 8192 3311 0,'0'0'83'0,"0"0"67"0,0 0 72 16,0 0 62-16,0 0-35 0,0 0-22 0,0 0-36 15,0 0-38-15,0 0-33 0,0 0-34 0,0-15-28 16,0 15-27-16,17 0-10 0,-17-12-7 0,14 12-6 15,-14 0-2-15,17-12-14 0,-5 12 1 0,1-7-5 16,1 7 8-16,-2-6 4 0,1 6-8 0,5-6 11 16,-5 3-6-16,2 2-1 0,-1-1 4 0,0 2-11 15,-2 0 3-15,-2 0-3 0,-4 0-1 0,2 0-5 16,-5 0-2-16,0 0 9 0,-1 0 5 0,-2 18 7 16,0-18 8-16,0 17-14 0,0-5 8 0,0 1 3 15,0 3-2-15,0 2 6 0,-16 1-14 16,16 1 0-16,-17 0-43 0,17 0-23 0,-20 1-21 15,7 0-35-15,-1 0 14 0,2 0 13 0,0-1 14 16,-2 0 25-16,1-1 24 0,1-1 15 0,1-2 6 16,0 0 11-16,-1-3 2 0,4-2 0 0,5-1 5 15,0-1 18-15,3-3 38 0,0 0 43 0,0-2 37 16,0 0 16-16,20-1 3 0,-20 0-1 0,28-1-13 16,-13 0-14-16,5 0-35 0,8-2-35 0,-6 2-31 15,4-2-22-15,1 0-8 0,-2 0-56 0,1 0-82 16,-3 0-95-16,1 0-113 0,-9 0-96 15,5 0-101-15,-1-14-121 0,-8 14-311 0,3 0 64 16,0-16 187-16</inkml:trace>
  <inkml:trace contextRef="#ctx0" brushRef="#br0" timeOffset="93616.87">20448 8230 4434 0,'19'0'23'16,"-2"0"51"-16,-3 0 63 0,-3 0 92 0,0-19 42 15,-3 19 15-15,-5 0-50 0,-3 0-93 0,0 0-73 16,0 0-70-16,0 0-13 0,0 0 0 0,0 0 4 16,0 0 7-16,-22 23 6 0,22-9 0 0,-22 6 7 15,22 3 0-15,-23 4-46 0,11 3-54 0,-2 2-73 16,1 3-78-16,5 2-38 0,-2 0-22 16,-1 1-26-16,6-1-34 0,-4-1-43 0,1-1-53 15,-1-4-66-15,1-2-130 0,-1-5-103 0,1-7 128 16</inkml:trace>
  <inkml:trace contextRef="#ctx0" brushRef="#br0" timeOffset="93804.9">20102 8485 3995 0,'0'-9'47'16,"28"1"70"-16,-28 0 57 0,31 2 64 0,-15-4-3 16,-1 3-34-16,-1 2-41 0,3 0-50 0,-3 0-37 15,2 2-32-15,-1 0-23 0,1-1-14 0,-1 3-8 16,4 0-10-16,-2 1 4 0,8 0 0 15,1 0-25-15,2 0-33 0,0 0-51 0,3 17-67 16,8-17-55-16,-3 0-69 0,3 17-81 0,-1-17-86 16,4 0-96-16,-6 10-174 0,3-10-83 0,-7 0 151 15</inkml:trace>
  <inkml:trace contextRef="#ctx0" brushRef="#br0" timeOffset="94161.62">20958 8283 3910 0,'21'-2'79'0,"-21"-1"69"0,22 1 77 0,-22-1 81 16,20 1-4-16,-20 0-7 0,14 1-34 0,-14 1-65 15,0 0-76-15,8 0-63 0,-8 0-53 0,0 0-13 16,0 0-3-16,8 0 7 0,-8 0 17 0,0 21-9 16,0-21 5-16,0 23-5 0,0-10-12 0,0 2 5 15,0 0-1-15,0 0 4 0,0 1 5 0,0 2-5 16,-17-3-3-16,17 3 0 0,0-1 3 0,-16 0-7 15,16-1-41-15,-14 1-60 0,14-3-63 0,-17 0-42 16,8-3-1-16,-4-2 21 0,6-2 26 0,-4-2 21 16,-2-2 11-16,-2-3 0 0,5 0 1 0,-4 0 15 15,2 0 23-15,0-26 34 0,-1 26 35 0,7-28 18 16,-5 9 8-16,10 1 4 0,-4-2 11 16,5-3 21-16,0 1 24 0,0-2 21 0,0 2 14 15,19 0-19-15,-19 1-16 0,17 4-20 0,-17 1-33 16,24 3-5-16,-24 3-7 0,22 3-13 0,-8 2-39 15,-1 3-71-15,1 2-113 0,-2 0-132 0,-3 0-120 16,5 21-199-16,-3-21-139 0,2 24 139 0</inkml:trace>
  <inkml:trace contextRef="#ctx0" brushRef="#br0" timeOffset="94309.66">21071 8314 3995 0,'0'-6'0'0,"22"0"0"0,-22 1 1 16,20 0-3-16,-20-1-21 0,12 1-57 0,-12 3-98 16,0 1-134-16,0 1-161 0,10 0-194 0,-10 0-155 15,0 0 137-15</inkml:trace>
  <inkml:trace contextRef="#ctx0" brushRef="#br0" timeOffset="94688.42">21533 8111 4499 0,'14'-10'80'0,"-4"2"86"0,-4 1 97 0,2 2 78 15,-1 0-33-15,-5 2-63 0,-2 1-98 0,0 0-81 16,0 0-53-16,0 2-24 0,0 0 6 0,0 0 0 16,-19 0 4-16,19 0 7 0,-20 16-12 0,6-16 7 15,0 20-8-15,-3-5-20 0,0 1-26 0,-5 1-20 16,5 2 9-16,0 2 7 0,-1 2 21 0,-1 1 10 15,-1 0-19-15,1 0-7 0,4-1-6 0,-2 1-7 16,0-1 10-16,6-2 11 0,-3-1 16 0,9-1 18 16,-4-3 10-16,6-1 4 0,3-3 0 0,0-1 0 15,0-2 1-15,0-1 2 0,20-3 4 0,-20-1 7 16,18-3 4-16,-18 0 14 0,22-1 16 16,-22 0-11-16,20 0 5 0,-20 0-12 0,19-23-26 15,-19 23 3-15,9-22-3 0,-9 9-12 0,0-2 4 16,8-1-5-16,-8-3-7 0,0 1 8 0,0-1 3 15,0 0-43-15,-22 1-31 0,22 3-64 0,0 1-59 16,-17 2-22-16,17 4-37 0,0 2-36 0,0 2-60 16,-9 2-76-16,9 2-58 0,0 0-60 0,0 0-103 15,0 21-83-15,0-21 134 0</inkml:trace>
  <inkml:trace contextRef="#ctx0" brushRef="#br0" timeOffset="94924.88">21721 8236 4636 0,'13'-10'84'0,"-1"-1"123"0,-6 3 153 15,2 0 119-15,0-1 9 0,-2 3-70 0,-6 2-126 16,3 1-118-16,-3 1-95 0,0 2-59 0,0-1-35 16,0 1-4-16,0 0-11 0,0 0 6 0,0 0 5 15,0 17 5-15,0-17-2 0,0 28-30 0,-18-9-38 16,18 5-45-16,0 7-31 0,-16 4-58 15,16 3-80-15,-8 2-78 0,8 0-53 0,-6 1-5 0,6-1 0 16,-11-2-24-16,7-3-49 0,-6-4-77 16,2-3-166-16,-2-3-66 0,-1-8 146 0</inkml:trace>
  <inkml:trace contextRef="#ctx0" brushRef="#br0" timeOffset="95097.05">21474 8434 4477 0,'22'-5'41'0,"-5"0"56"0,3 1 88 16,-1 1 105-16,0-3 35 0,1 3-14 0,-1 0-85 16,1 0-108-16,-2 1-73 0,2 2-45 0,-2-3-4 15,0 3-45-15,-1-1-107 0,0 1-127 0,-1 0-120 16,2 0-90-16,0 0-75 0,-4 0-57 16,3 0-150-16,0 15-209 0,0-15 178 0</inkml:trace>
  <inkml:trace contextRef="#ctx0" brushRef="#br0" timeOffset="95439.85">22167 8393 4383 0,'8'0'63'0,"-4"0"82"16,-2 0 116-16,1 0 125 0,1 0 32 0,0-14-35 16,-4 14-99-16,0 0-126 0,0 0-104 15,0 0-49-15,0 0-25 0,0 0-12 0,0 0 2 0,0 0-5 16,0 0-5-16,0 0 12 0,0 0 11 15,0 0 8-15,0 21 2 0,0-21-28 0,0 25-36 16,0-9-60-16,0 2-50 0,-14 2-33 0,14 1-34 16,0-3 1-16,-16 2 1 0,16-3 9 0,-14 0 7 15,14-2-1-15,-17-3-1 0,6 0-7 0,2-3 0 16,-5-3 1-16,5-1 5 0,-7-5 6 0,2 0 24 16,2 0 39-16,-1 0 57 0,-1-25 53 0,5 25 48 15,-3-30 50-15,7 11 48 0,2 0 54 0,1 1 40 16,2-2 7-16,0 1 10 0,0 1-25 0,0 1-32 15,27 1-32-15,-27 3-49 0,24 1-33 0,-24 2-25 16,28 1-8-16,-14 3-24 0,-3 2-46 0,5 4-60 16,-4 0-86-16,-1 0-94 0,1 0-99 15,-2 24-201-15,1-24-96 0,0 25 108 0</inkml:trace>
  <inkml:trace contextRef="#ctx0" brushRef="#br0" timeOffset="95588.97">22313 8364 3571 0,'6'-9'9'0,"5"-1"-2"0,-4 1 1 0,3 2-5 15,1 0-52-15,-5 0-64 0,0 4-101 0,0 0-124 16,-1 3-147-16,-3 0-264 0,7 0 63 16,-5 0 127-16</inkml:trace>
  <inkml:trace contextRef="#ctx0" brushRef="#br0" timeOffset="95801.14">22681 8185 4725 0,'7'-6'47'0,"-2"-1"77"16,3 3 90-16,-5 1 90 0,5-2-5 0,-5 4-76 16,-3 1-89-16,0 0-109 0,0 0-49 0,0 0-1 15,0 0 3-15,0 27 23 0,-17-9 7 0,17 5 4 16,-22 9 5-16,22 7 1 0,-25 5-22 15,11 6-75-15,-3 2-96 0,-2 1-84 0,4 2-87 16,-1-1-31-16,-1-1-32 0,-1 0-78 0,2-1-81 16,-3 1-178-16,1 0-196 0,1 2 162 0</inkml:trace>
  <inkml:trace contextRef="#ctx0" brushRef="#br0" timeOffset="96485.03">18735 9616 3228 0,'-6'0'46'16,"6"0"18"-16,0 0 28 0,0 0 29 0,0 0-13 15,0 0 15-15,0 0-2 0,0 0-10 0,0 0-23 16,0 0-23-16,0 0-15 0,0 0-5 0,0 0 19 16,0 0 26-16,0 0 33 0,0 0 41 0,0 0 34 15,0 0 30-15,0 0-4 0,21 0-6 0,-21 9-19 16,31-9-7-16,-9 0 13 0,9 10 4 0,5-10-13 15,9 7-40-15,9-4-48 0,5 0-52 16,8 1-9-16,-2-1 8 0,11 1 19 0,0 0-5 0,2 0-27 16,3 0-24-16,-9 1-20 0,-6 0 0 15,-7 0 7-15,-10-1-4 0,-13-2-9 0,-11 1-76 16,-8-1-123-16,-9-1-159 0,-5-1-125 0,-3 0-64 16,0 0-25-16,-36 0-44 0,5 0-114 0,-8 0-247 15,-4-16-29-15,-13 16 206 0</inkml:trace>
  <inkml:trace contextRef="#ctx0" brushRef="#br0" timeOffset="96800.93">18794 9456 4784 0,'25'0'36'0,"-7"0"79"0,7 0 122 16,-8 0 140-16,5 0 77 0,-8 0 13 0,-2 0-61 15,1 0-106-15,-13 0-95 0,11 0-86 0,-11-13-61 16,0 13-35-16,0 0-24 0,0 0-6 0,0 0 0 15,0 0 6-15,0 0 8 0,-22 0-4 0,22 0-1 16,-28 0-35-16,8 19-24 0,-2-19-17 0,-3 14-18 16,-3-14-1-16,3 15-5 0,-6-5-17 0,2-1-18 15,1 2 9-15,-2-1 10 0,1 2 21 16,2-2 34-16,6 1 18 0,4 0 16 0,0 0 17 0,7-1 6 16,3 0 4-16,7 1 0 0,0 0 6 0,0 2-2 15,23 1 4-15,-23 0 1 0,40 3-5 16,-17 1-3-16,7 2 2 0,1 2-6 0,2 2-13 15,4 0-112-15,0 2-153 0,2 3-111 0,0 1-102 16,0 2-11-16,-1 1-9 0,6 0-56 0,-9 1-107 16,6 1-280-16,-9-5 125 0,3 0 172 0</inkml:trace>
  <inkml:trace contextRef="#ctx0" brushRef="#br0" timeOffset="97509.4">20973 9228 3035 0,'17'-7'32'0,"-17"0"49"15,17 2 41-15,-17 1 43 0,11-1 6 0,-11 2-21 16,0 1-24-16,8 1-26 0,-8 1-32 15,0 0-23-15,8 0-18 0,-8 0-19 0,1 0-8 16,-1 0-6-16,0 0-1 0,3 0 4 0,-3 0 11 16,2 17 25-16,-2-17 4 0,3 19 0 0,-3-8-11 15,0 4-23-15,0 1-4 0,0 1 5 0,0 2-3 16,0 1 1-16,0 0 0 0,0 0-5 0,0 1 6 16,0 0-1-16,0 1 2 0,-17-2-1 0,17-2-2 15,0 1 4-15,-14-3-39 0,14-1-30 16,-16-3-41-16,10-2-46 0,-5-2-2 0,2-2-25 0,-3-5-13 15,-6-1-22-15,1 0-19 0,-1 0 1 0,-4-21 28 16,2 21 52-16,-2-29 52 0,4 11 51 16,0-2 30-16,4 0 15 0,4 0 40 0,3-1 40 15,4 2 35-15,3 1 41 0,0 0 7 0,0 3 7 16,0 1-10-16,25 2-14 0,-25 1-25 0,31 4-42 16,-14 3-25-16,5 0-29 0,0 4-16 0,-1 0-10 15,0 0-1-15,-3 0-18 0,4 25-66 0,-5-25-99 16,-3 25-126-16,-2-9-197 0,-1 0-271 0,0 1 103 15</inkml:trace>
  <inkml:trace contextRef="#ctx0" brushRef="#br0" timeOffset="97661.75">21159 9354 3171 0,'14'-9'0'16,"2"-1"2"-16,-7 0 0 0,5 2-2 0,0-3-27 15,-3 3-46-15,-3 3-67 0,1 2-104 0,-7 1-138 16,7 2-180-16,-3-1-93 0,3 1 106 0</inkml:trace>
  <inkml:trace contextRef="#ctx0" brushRef="#br0" timeOffset="97885.11">21679 9107 3753 0,'8'-15'78'16,"3"-1"63"-16,-5 2 59 0,5 1 57 0,-8 4-34 16,0 0-34-16,2 4-58 0,-5 1-60 0,0 4-59 15,0 0-28-15,0 0-2 0,0 0 1 0,0 18 9 16,-22-18 4-16,22 28-5 0,-17-4 8 0,17 4 6 16,-26 7-20-16,26 5-36 0,-20 5-45 0,6 3-51 15,6 2-63-15,-3 2-47 0,0 0-71 0,2-1-84 16,-4-1-94-16,-2 0-188 0,-2-4-131 0,-3-2 136 15</inkml:trace>
  <inkml:trace contextRef="#ctx0" brushRef="#br0" timeOffset="98292.93">20011 9679 2390 0,'-5'8'33'0,"-1"-8"63"0,4 7 56 0,-2-3 51 15,1-3 7-15,3 2-23 0,-2 0-21 0,2 1-18 16,-3-1-7-16,3 0-9 0,0-2-7 16,0 2 4-16,0-3 1 0,0 2 15 0,0-2 25 15,0 0 22-15,0 0 20 0,0 0 2 0,0 1-22 16,22-1-21-16,-22 1-14 0,34-1-6 0,-8 1-8 15,8-1-29-15,13 0-38 0,9 0-42 0,12 0-21 16,16 0-6-16,6 0-4 0,11 0-4 0,15 0-3 16,11 0-8-16,16 0 8 0,16 0 47 0,2 0 73 15,7 0 37-15,4 0 23 0,2 0-23 0,4 0-57 16,-2 0-8-16,-10 0-11 0,-11 12 0 0,-6-12 8 16,-14 0-8-16,-9 0-3 0,-16 0-14 0,-17 0-18 15,-15 0-12-15,-19 0-10 0,-14 0-10 16,-11 0-13-16,-12 0-49 0,-8 0-108 0,-5 0-168 15,-9 0-203-15,0 0-103 0,0 0-17 0,-22 0 29 16,22 0 49-16,-32 15-37 0,10-15-114 0,-6 25-224 16,-3-10 162-16</inkml:trace>
  <inkml:trace contextRef="#ctx0" brushRef="#br0" timeOffset="98976.45">19930 10034 3446 0,'0'-6'24'0,"0"-2"37"0,22 2 42 0,-22 0 44 15,0-2 6-15,0 1-1 0,9-1-11 0,-9 1-16 16,0 2-8-16,0-1 3 0,14-1-7 0,-14-1-1 16,11 0-2-16,-3 0-22 0,4-1-25 15,0 0-27-15,2 0-11 0,4 2-15 0,0-1 1 16,2 3 0-16,2 0-6 0,-2 3-8 0,4-1 0 15,-4 3-6-15,-3 0-4 0,-2 0 7 0,1 0-5 16,-4 0 5-16,-6 21-2 0,2-21 4 0,-5 20 1 16,-1-6 5-16,-2 1 2 0,0 1 1 0,0 3 0 15,-22 1-8-15,22-2-6 0,-26 2-26 0,9-1-4 16,-4-1-18-16,-2 1-8 0,-2-1 17 0,2-1 1 16,-5-2 5-16,-1 0 15 0,1 0-7 0,6-1-4 15,-6-2 13-15,8 1-4 0,1-4 10 0,5 2 11 16,0-2-1-16,3-1 5 0,8-1 10 0,0 0 25 15,3 0 23-15,0 1 22 0,0-1 14 0,25 1 11 16,-25 0 1-16,31 0-6 0,-9 2-23 16,0-3-33-16,7 1-19 0,1-1-20 0,1-1 3 15,-2 1-7-15,5-1-27 0,-3 0-55 0,0-2-59 16,0 1-72-16,0-1-67 0,-3-4-59 0,-1 0-89 16,-4 0-98-16,2 0-169 0,-3 0-193 0,-1-26 144 15</inkml:trace>
  <inkml:trace contextRef="#ctx0" brushRef="#br0" timeOffset="99181.42">20619 9978 3645 0,'6'-11'64'0,"2"0"52"15,-5 0 74-15,2 2 75 0,0 0 7 0,-1 2 19 16,-4 1-26-16,3 2-49 0,-3 3-67 16,0 1-81-16,0 0-55 0,0-1-30 0,0 1-18 15,0 0 14-15,0 0 13 0,0 0 2 0,0 26 13 16,0-12-3-16,-17 5-5 0,17 6 5 0,0 3-46 15,-17 4-55-15,17 4-48 0,-12 1-62 0,12 1-13 16,-13 1-32-16,13-1-55 0,-14 1-56 0,7-4-73 16,-4 0-72-16,-3-4-124 0,4-4-170 0,1-6 132 15</inkml:trace>
  <inkml:trace contextRef="#ctx0" brushRef="#br0" timeOffset="99352.18">20329 10211 3843 0,'0'-6'60'0,"31"2"39"16,-12 0 45-16,2 0 46 0,-1 1-24 0,-1-1-14 16,6 1-33-16,-3 0-45 0,-5 3-37 0,4-1-24 15,-3 1-13-15,-1-1-3 0,-3 1 0 0,3 0-45 16,-3 0-61-16,-2 0-85 0,2 0-131 0,2 0-113 16,-4 0-124-16,2 0-211 0,8 0-124 0,-5 0 160 15</inkml:trace>
  <inkml:trace contextRef="#ctx0" brushRef="#br0" timeOffset="99700.93">21145 9974 3543 0,'0'0'29'0,"0"0"48"16,0 0 55-16,0 0 67 0,0 0 23 0,0 0-12 16,0 0-36-16,0 0-65 0,0 0-50 0,0 0-43 15,0 0-17-15,0 0 5 0,0 0 13 0,0 22 1 16,0-22 1-16,0 21-4 0,0-7-16 0,0 2 1 15,0 3-1-15,0-3 0 0,-15 3 1 0,15 0 2 16,-13 0 0-16,13-2-1 0,-9 3 5 0,1-2-9 16,2 1 2-16,-3-1-5 0,-2-1-2 0,2-1 1 15,-1-1-37-15,-2-1-35 0,1-2-44 16,-3-2-41-16,0-1-19 0,0-4-9 0,0-1-14 16,-4-4-7-16,4 0 9 0,-3 0 29 0,3 0 52 15,-2-28 56-15,2 28 47 0,5-31 19 0,4 11 15 16,2-1 20-16,3-3 19 0,0-1 25 0,0 1 14 15,19 0 10-15,-19 1-7 0,24 1-10 0,-24 2-17 16,27 3-28-16,-7 1-15 0,-6 3-17 0,3 2-12 16,-3 4-11-16,-2 3-58 0,1 1-76 0,-1 3-87 15,-2 0-110-15,-1 0-114 0,2 24-204 0,-5-24-27 16,5 28 121-16</inkml:trace>
  <inkml:trace contextRef="#ctx0" brushRef="#br0" timeOffset="99844.92">21166 10019 2887 0,'0'-10'2'0,"26"1"0"0,-26 1-7 0,20 1-37 16,-20 1-74-16,17 1-95 0,-17 2-155 0,16 3-205 16,-16 0-38-16,11 0 97 0</inkml:trace>
  <inkml:trace contextRef="#ctx0" brushRef="#br0" timeOffset="100220.4">21575 9914 4041 0,'5'-11'79'16,"3"2"64"-16,0 4 66 0,-2 0 68 0,0 2-18 15,-4 1-43-15,1 2-64 0,-3 0-66 0,0 0-64 16,0 0-23-16,0 0 4 0,0 0-2 0,0 0-1 15,-25 0 6-15,25 0-5 0,-25 21 1 0,11-21 4 16,-2 21-12-16,-1-5 0 0,-1 1 9 0,2 3-21 16,-1 1-18-16,-3 1-18 0,8 1-33 15,-2 3 1-15,-2-1 11 0,2 3 6 0,3 0 2 0,0 0 6 16,2 0 3-16,6-3 3 0,-2 0 20 16,2-3 9-16,3-2 15 0,0-2 7 0,0-5 4 15,0-2 7-15,0-4-2 0,20-1 2 0,-20-4 6 16,0-2-2-16,25 0 0 0,-25 0 0 0,17 0 1 15,-17-18-1-15,16 18 1 0,-16-23 4 0,11 9-8 16,-11-2-2-16,0-2 0 0,0-2-2 0,0-1-5 16,0 0 0-16,0-1 1 0,-22 2-6 0,22 0-10 15,0 2-39-15,-12 5-66 0,12 3-69 0,0 1-94 16,0 4-94-16,0 3-102 0,0 2-129 0,0 0-157 16,0 0-20-16,0 0 165 0</inkml:trace>
  <inkml:trace contextRef="#ctx0" brushRef="#br0" timeOffset="100464.9">21901 10054 4500 0,'7'-15'91'16,"0"1"105"-16,-2 3 152 0,3 2 121 0,-2-3-3 15,-3 4-60-15,2 3-130 0,-5 2-120 0,0 0-88 16,0 3-52-16,0 0-29 0,0 0-15 0,0 0-7 15,0 0 8-15,0 0 10 0,0 22 7 16,0-22-19-16,0 32-41 0,-19-8-37 0,19 3-36 16,0 7-58-16,-20 4-57 0,20 1-63 0,-14 1-52 15,14 1 2-15,-13 1-5 0,13-3-23 0,-17 0-47 16,11-2-65-16,-5-3-88 0,2-3-219 0,-3-6 69 16,4-3 145-16</inkml:trace>
  <inkml:trace contextRef="#ctx0" brushRef="#br0" timeOffset="100663.4">21687 10268 3671 0,'17'-5'58'0,"-3"-1"54"0,-1 2 54 16,-1-1 54-16,-1 1-22 0,0-1-31 0,-2 2-45 16,-6 0-49-16,-3 1-37 0,13 1-23 0,-9-1-7 15,6 0-3-15,-4 0-2 0,2 2 1 0,4 0-9 16,0 0 2-16,2 0-19 0,3 0-41 0,-3 0-44 15,3 0-75-15,-1 0-91 0,6 0-86 0,-10 0-105 16,7 0-126-16,-2 13-220 0,0-13 27 0,-2 0 154 16</inkml:trace>
  <inkml:trace contextRef="#ctx0" brushRef="#br0" timeOffset="101103.49">22327 10079 3670 0,'3'0'77'16,"0"0"56"-16,-2-18 58 0,1 18 59 0,-1 0-20 16,1 0 12-16,-2-12 2 0,3 12-1 0,-3 0 9 15,0 0-8-15,2 0-10 0,-2 0-22 0,0 0-41 16,0-5-56-16,0 5-45 0,0 0-42 0,0 0-20 16,0 0-6-16,0 0-11 0,3 0 0 0,-3 0-9 15,0 0 1-15,0 0 0 0,0 0 1 0,3 0 4 16,-3 11-2-16,0-11 9 0,0 0-2 0,0 12 5 15,0-12 3-15,0 17-7 0,0-8 11 0,0 4-12 16,1-1 4-16,-1 3 5 0,0-1-7 0,0 1 16 16,0 0-9-16,0 1-2 0,0 0-2 15,0 1-40-15,0-1-34 0,0 0-56 0,0 0-49 16,0-2-42-16,-15 1-13 0,15-4 10 0,0 1-2 16,-20-2 35-16,20-2 17 0,-24-1 21 0,14-3 22 15,-6-1 7-15,2-2-3 0,0-1 0 0,-3 0 8 16,3 0 26-16,-1-25 31 0,1 25 24 0,1-27 23 15,1 10 5-15,6 1 5 0,2-4 6 0,0-1 4 16,4 1 17-16,0 0 10 0,0 2 8 0,0-2-1 16,26 2-15-16,-26 2-11 0,27 1-11 0,-10 2-7 15,0 4-1-15,-2 0 0 0,1 2-24 0,-1 5-30 16,-2 0-62-16,-1 2-79 0,-4 0-73 0,3 0-70 16,-5 0-77-16,2 21-104 0,-5-21-140 15,1 17 105-15</inkml:trace>
  <inkml:trace contextRef="#ctx0" brushRef="#br0" timeOffset="101261.09">22449 10142 3103 0,'11'0'30'0,"2"-17"38"0,-4 17 30 0,-1 0 14 16,4-19-33-16,-6 19-37 0,0 0-31 0,-1-14-19 15,-5 14-48-15,2 0-61 0,-2 0-101 0,0-8-148 16,0 8-156-16,0 0-204 0,0 0 59 15,0 0 153-15</inkml:trace>
  <inkml:trace contextRef="#ctx0" brushRef="#br0" timeOffset="101468.8">22715 10027 3980 0,'12'-10'50'0,"-3"1"64"0,4 1 67 16,-9 3 60-16,9-3-12 0,-8 5-44 0,-1 0-68 15,-4 2-70-15,0 1-36 0,0 0-27 16,0 0-2-16,0 0 14 0,0 0-1 0,0 24 8 16,0-7-18-16,0 4-48 0,0 6-44 0,-17 5-45 15,17 4-43-15,0 4-29 0,-15 2-49 0,15 0-41 16,-14 0-29-16,14-1-37 0,-14 1-56 0,6-3-147 16,5-2-139-16,-8-4 110 0</inkml:trace>
  <inkml:trace contextRef="#ctx0" brushRef="#br0" timeOffset="102208.42">23069 7855 3186 0,'0'0'11'0,"-5"14"29"15,5-14 39-15,0 0 56 0,0 0 46 0,0 0 29 16,0 0-1-16,0 0-26 0,0 0-40 0,0 0-41 15,0 0-36-15,0 0-26 0,0 0-20 0,15 0-12 16,-15 0-8-16,11 0-1 0,0 0 0 0,2 0-2 16,2 0-2-16,2 6-23 0,3-6-29 0,4 0-38 15,-1 0-57-15,0 0-75 0,-1 0-100 0,-2 0-121 16,-3 0-189-16,-3 0-261 0,0 0 130 0</inkml:trace>
  <inkml:trace contextRef="#ctx0" brushRef="#br0" timeOffset="102376.35">23092 8089 3558 0,'0'10'31'0,"0"-3"31"0,0-2 53 15,0-1 59-15,22-4 14 0,-22 2 5 0,29 0-30 16,-10-1-56-16,1 0-37 0,6 1-40 0,-1-1-23 16,2-1-4-16,4 0-27 0,0 1-57 0,3 1-90 15,1 1-131-15,1 0-132 0,-2 2-149 0,7 2-252 16,-3 1-37-16,1 2 152 0</inkml:trace>
  <inkml:trace contextRef="#ctx0" brushRef="#br0" timeOffset="102789.7">23255 9971 3656 0,'17'0'37'0,"-17"0"50"0,15-21 47 16,-15 21 37-16,14 0-10 0,-14-14-28 0,13 14-24 16,-13 0-13-16,9 0-8 0,-1-10-4 0,-2 10-19 15,-1 0-25-15,4-9-15 0,-3 9-23 0,5 0-3 16,0-6-4-16,1 6-20 0,2-1-46 15,-1 1-69-15,5-1-109 0,-2 1-129 0,3 0-125 16,-4 0-156-16,4 0-305 0,-2 0 143 0,0 0 173 16</inkml:trace>
  <inkml:trace contextRef="#ctx0" brushRef="#br0" timeOffset="102963.99">23277 10068 3804 0,'-5'11'35'0,"2"-1"40"0,3-4 54 15,0 0 61-15,0-6 11 0,0 5 11 0,22-2-13 16,-22 1-29-16,18-1-39 0,-18-1-46 0,28 1-38 16,-12-1-36-16,2 0-7 0,1-2-14 15,1 0-75-15,-1 0-73 0,1 0-112 0,6 0-142 16,1 0-121-16,-2 0-151 0,6 0-333 0,6 0 117 16,-3 0 192-16</inkml:trace>
  <inkml:trace contextRef="#ctx0" brushRef="#br0" timeOffset="108897.09">23801 8279 2902 0,'0'2'29'0,"0"0"44"0,25-2 38 0,-25 0 22 15,17 0-11-15,-17-24-27 0,19 24-25 0,-19-18 4 16,17 18-10-16,-6-23-9 0,0 10-8 0,-2-1-23 16,3 1-12-16,-2-2-6 0,-1 3-5 15,0 1-6-15,-1 1 3 0,1 1-4 0,-6 3-1 16,5 1-1-16,-5 3-7 0,0 2-1 0,2 0-9 16,1 0-11-16,2 0-8 0,1 0-9 0,4 18 2 15,1-18 0-15,1 25 2 0,4-11 5 0,0 2 2 16,-2 3 11-16,4-3 16 0,-4 0 11 0,-1-1 4 15,-2-3 5-15,-5-3-2 0,2-3 1 0,-6-1 2 16,1-5 2-16,-1 4 1 0,-4-4 1 0,1 0 4 16,-2 0-4-16,1 0 3 0,2 0 3 0,4-15 3 15,-3 15 2-15,1-16 0 0,4 16-1 0,-3-18-4 16,5 18 1-16,-3-20-4 0,0 11 0 0,1 9-7 16,-1-13-8-16,0 13-2 0,-2-7-7 15,3 7-1-15,-4 0 3 0,6 0-4 0,-5 0 1 0,5 0-4 16,0 21-9-16,-4-21-11 0,6 23-9 15,-2-7-9-15,-4 1-16 0,4 0-13 0,-5 0-2 16,4-3 9-16,-6-1 25 0,-2-4 33 0,0-1 18 16,2-8 10-16,-4 6 3 0,3-6-6 0,0 0-4 15,1 0-2-15,5 0 5 0,3-23 5 0,1 23 10 16,4-25 10-16,3 10-3 0,-1-3 1 0,7 0-12 16,-6-2-11-16,5 2-4 0,-3 0 0 0,4-1 0 15,-4 3-2-15,3 1-1 0,-2 4-31 0,-1 2-57 16,-4 3-83-16,-1 6-102 0,-3 0-84 15,0 0-87-15,-1 29-86 0,-2-6 26 0,-1 7 111 0</inkml:trace>
  <inkml:trace contextRef="#ctx0" brushRef="#br0" timeOffset="109613.05">23978 9902 3748 0,'10'-9'-3'0,"3"0"4"16,0 1 3-16,-4 1-1 0,1-1 3 15,-1 4-1-15,-6 1-5 0,0 1-2 0,-1 2 0 16,-2 0 0-16,0 0 0 0,0 0 2 0,3 0-6 16,-3 0-11-16,0 0-3 0,0 0-3 0,0 0 7 15,0 0 7-15,0 0 10 0,0 15 2 0,0-15-6 16,0 12 6-16,0-12-4 0,0 17 1 0,0-9 7 16,17 2-3-16,-17-1 1 0,11 0 4 0,-11-3-4 15,14 0 3-15,-14-2-1 0,20 0-4 0,-9-3 1 16,1-1 26-16,4 0 35 0,-1 0 25 0,1 0 11 15,2-20-15-15,-1 20-30 0,2-16-25 16,-4 16-11-16,1-15-9 0,-5 15-12 0,3-13-1 16,-2 13 0-16,-1-7 0 0,-3 7 2 0,0 0-4 15,-4 0 0-15,1 0-8 0,1 0-3 0,-4 0-13 16,-1 0-17-16,-1 0-10 0,0 0-11 0,2 0 2 16,-2 0 9-16,0 0 12 0,1 0 13 0,2 0 13 15,2 21 8-15,0-21 5 0,-4 17 3 0,4-17 4 16,1 16 3-16,-1-16 0 0,4 12-2 0,-1-12-5 15,6 0 1-15,-2 6-2 0,4-6 2 0,1 0 4 16,0 0 2-16,6 0 1 0,-1 0-2 0,6 0-6 16,1-15-1-16,1 15 6 0,1-12 0 0,-2 12 7 15,3-16-5-15,-3 16-6 0,-3-15 3 16,-1 15-5-16,-1-10-1 0,0 10-6 0,-7-10-68 0,2 10-86 16,-2-5-100-16,3 5-116 0,-3 0-82 15,-1 0-124-15,-1 0-101 0,-1 0 121 0</inkml:trace>
  <inkml:trace contextRef="#ctx0" brushRef="#br0" timeOffset="115773.46">8344 11546 1657 0,'0'0'46'0,"17"0"17"16,-17 0 3-16,0 0 18 0,0 0-20 0,0 0 11 15,0 0 28-15,0 0 12 0,0 0 7 0,0 0-3 16,0 0-9-16,0 0-11 0,0 0-16 16,0 0-8-16,0 0-10 0,0 0-6 0,0 0-1 0,0 0-1 15,0 0-7-15,0 0 2 0,0 0-2 0,0 0 6 16,0 0 9-16,0 0 6 0,0 0 3 15,0 0-2-15,0 0 4 0,0 0-1 0,0 0-6 16,0 0-4-16,0 0-13 0,14 0-13 0,-14 0-12 16,16 0-9-16,-7 0-10 0,7 0 2 0,1 0 6 15,6 0 9-15,3 0 8 0,-1 0 4 0,6 0 0 16,0 0 2-16,2 0-5 0,4 0-4 0,-1 0-4 16,6 0-2-16,-2 0 2 0,5 0-4 0,2 0-3 15,7 0-9-15,3 0-7 0,9 0-4 0,3 0 2 16,8 0 1-16,8 0 13 0,0 13 28 0,5-13 9 15,3 0 9-15,5 8-14 0,-2-8-20 0,1 8-6 16,4-8-6-16,-1 5 0 0,8 0 0 0,2-2-6 16,0-1-1-16,6 2 6 0,-2-1 8 15,4 0 9-15,0 0 7 0,-3 0-7 0,2-2-8 16,-3 1-8-16,4-2-11 0,-5 1 3 0,-4-1 0 16,1 0 0-16,-4 0 6 0,-2 0 7 0,-7 0 7 15,3 0 6-15,-3 0-4 0,1 0-12 0,3 0-3 16,-5 0-9-16,4 0 0 0,-3 0 3 0,0 0-10 15,5 0 1-15,-4 0-1 0,4 0 4 0,-1 19-2 16,6-19 1-16,2 10 1 0,-3-10-8 0,1 12 10 16,-3-12 7-16,-3 9-9 0,0-9 11 0,-4 9-13 15,3-9-7-15,-6 5 6 0,3-5-6 0,-4 3 6 16,0-1 2-16,-3-2 2 0,-8 0-2 16,-1 0-5-16,-10 0 7 0,-2 0-3 0,-12 1 26 15,-4 0 24-15,-8-1 3 0,-8 0 6 0,-4 0-18 16,-5 0-13-16,-11 0 0 0,-3 0-15 0,-5 0-5 15,-3 0-8-15,-6 0-1 0,0 0 5 0,0 0-8 16,0 0 0-16,0 0 4 0,0 0-7 0,0 0 18 16,0 0-11-16,0 0-11 0,0 0 22 0,0 0-15 15,0 0 4-15,0 0 7 0,-12 0-19 0,12 0 5 16,0 0 11-16,0 0-12 0,0 0 8 0,0 0 1 16,0 0 2-16,0 0-7 0,0 0 4 15,0 0-12-15,0 0-63 0,0 0-46 0,0 0-80 0,0 0-76 16,0 0-65-16,0 0-80 0,0 0-84 15,0 0-113-15,0 0-147 0,0 0-43 0,0 0 160 16</inkml:trace>
  <inkml:trace contextRef="#ctx0" brushRef="#br0" timeOffset="117044.73">16307 11594 2289 0,'0'0'16'0,"0"0"0"16,17 12-2-16,-17-12-1 0,0 0-6 0,0 0 7 15,0 0 31-15,0 0 41 0,0 0 36 0,0 0 38 16,0 0 12-16,0 0-1 0,0 0-21 0,0 7-20 16,0-7-16-16,0 0-19 0,0 0-4 0,0 0-9 15,0 0 1-15,-11 0-4 0,11 0-5 16,0 0-5-16,0 0-6 0,0 2 0 0,0-2-3 15,0 0 3-15,0 0-6 0,0 2-6 0,0-2 4 16,0 1-1-16,0-1 5 0,0 1 13 0,0-1 9 16,0 0 27-16,0 0 33 0,0 0 24 0,0 0-6 15,16 0-22-15,-5 0-45 0,4 0-36 0,10 0-1 16,5 0 22-16,7 0 37 0,9 0 13 0,9 0 18 16,4 0-18-16,4 0-23 0,7-17-12 0,8 17-43 15,9-14-28-15,9 14-14 0,16-16-22 0,18 16 8 16,8-13-4-16,14 6 3 0,11-2 2 0,19 4 6 15,4-1 0-15,4 2-4 0,4-2-2 0,-7 2 0 16,12 0-1-16,-2 0-2 0,-6 2 2 16,-3 2 0-16,-8 0 7 0,0 0 12 0,-6 0 25 15,-3 0 29-15,-16 0 24 0,-11 0-5 0,-12 0-16 16,-11 0-30-16,-14 0-21 0,-12 0 2 0,-17 0-5 16,-16 0 4-16,-14 0 15 0,-6 0 8 0,-11 0 1 15,-11 0-2-15,-8 0-19 0,-2 0-14 0,-9 0-19 16,-1-10-31-16,0 10-58 0,0 0-84 0,0-10-114 15,-23 4-120-15,23-2-66 0,-25-2-40 0,11 1-11 16,-7-4-31-16,-1 2-61 0,-6 1-181 0,6 0-123 16,-6 2 177-16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23:22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 3344 2631 0,'-11'3'1'0,"5"1"-2"16,1-2 0-16,2-2 0 0,3 0 1 0,-2 0 3 16,2 0-1-16,-4 0 36 0,4 0 37 0,-3 0 38 15,-2 0 39-15,2 0-7 0,1 0-21 0,1 0-32 16,-1 0-24-16,2 0-18 0,0 0-6 0,0 0 3 16,0 0 6-16,-1 0 6 0,-4 0-1 0,5 0-7 15,0 0-12-15,0 0-12 0,-3 0-10 16,3 0-9-16,0 0-6 0,0 0-6 0,0 0-3 15,0 0 1-15,0 0 1 0,0 0-1 0,0 0 2 16,0 0 1-16,0 0-1 0,0 0 7 0,0 0 6 16,0 0 10-16,0 0 6 0,0 0 11 0,0 0 4 15,0 0 4-15,0 0 3 0,0 0-2 0,0 0 0 16,0 0 1-16,0 0-4 0,0 0-2 0,17 0-5 16,-17 0-2-16,0 0-5 0,0 0-5 0,0 0 2 15,0 0-12-15,0 0 4 0,12 0-3 0,-12 0-3 16,0 0 4-16,5 0-7 0,-5 0 3 0,8 0-2 15,-4 0-4-15,3 0 8 0,-1 0-4 16,-2 0 6-16,6 0 1 0,-6 0-2 0,6 0 9 16,-3 0-4-16,1 0 6 0,0 0 6 0,1 0-4 15,-2 0 1-15,3 0 5 0,-5 0-5 0,6 0 5 16,-8 0 1-16,5 0-5 0,-4 0 3 0,1 0-7 16,6 0-2-16,-6 0-5 0,1 0-5 0,-2 0-3 15,6 0-5-15,-2 0-8 0,2 0 1 0,-3 0 2 16,5-10-9-16,0 10 12 0,2 0-2 0,2 0-7 15,-2 0 8-15,3 0-7 0,0 0 2 0,0 0 1 16,-1 0-1-16,4 0 6 0,-2 0-3 16,1 0 2-16,-2 0 1 0,0 0-1 0,0 0-1 0,-3 0 4 15,3 0-2-15,-1 0-3 0,-2 0 0 16,1 0-5-16,1 0 4 0,-1 0-1 0,1 0 4 16,-1 0 3-16,1 0-5 0,0 0-1 0,-1 0-1 15,-1 0 2-15,2 0-3 0,-1 0 3 0,-1 0 2 16,5 0-5-16,-5 0 3 0,1 0-1 0,2-10 0 15,-3 10-1-15,3 0 2 0,-3 0 0 0,2 0-3 16,-4 0 6-16,4 0-6 0,-4 0 0 0,-4 0 3 16,7 0 4-16,-2 0 3 0,-1 0-4 0,-2 0 1 15,-1 0-2-15,2 0 4 0,-4 0 1 0,9 0-7 16,-7 0-10-16,7 0-2 0,-4 0 1 0,-1 0 10 16,11 0 4-16,-8 0-6 0,6 0 3 0,-3 0-7 15,3 0 0-15,4 0 6 0,-1 0-6 16,2-11 7-16,1 11 4 0,-4 0 0 0,7 0 3 15,-5 0-7-15,0 0-1 0,1 0-1 0,-5 0-1 16,1 0-1-16,-3 0 1 0,2 0 3 0,-4 0 2 16,4 0-3-16,0 0 3 0,-3 0-2 0,0 0 0 15,2 0 0-15,-2 0-3 0,-1 0 1 0,-1 0-2 16,-2 0 4-16,-1 0 3 0,-4 0-3 0,3 0 0 16,-7 0 1-16,4 0 2 0,-3 0 6 0,-4 0-3 15,1 0-3-15,-1 0-9 0,1 0-66 0,-2 0-74 16,0-6-98-16,0 6-146 0,0 0-116 0,0 0-170 15,0 0-279-15,0 0 95 0,0 0 182 0</inkml:trace>
  <inkml:trace contextRef="#ctx0" brushRef="#br0" timeOffset="1527.58">3293 3339 1368 0,'-1'1'14'0,"-2"1"15"15,3-1 27-15,0 1 30 0,0-2 14 0,0 0 21 16,0 0 5-16,0 0 9 0,0 0 9 0,0 0-9 16,0 0-8-16,0 0-17 0,0 0-20 0,0 0-8 15,0 0-4-15,0 0 0 0,0 0 2 0,0 0 3 16,0 0-6-16,0 0 0 0,0 0 4 0,0 0-6 16,0 0 2-16,0 0-7 0,0 0-8 0,0 0-7 15,14 0-10-15,-14 0-12 0,10 0-10 0,0 0-4 16,1 0 0-16,4 0 9 0,2 0 2 0,5 0 11 15,4 0 3-15,2 0-2 0,3 0-3 16,0 0 0-16,3 0-4 0,1 0-1 0,5 0 0 16,0 0-6-16,2 0-1 0,6 0 1 0,-1 0 0 15,6 0-3-15,-1-13-5 0,7 13-4 0,2 0-6 16,0 0 0-16,1-12-2 0,1 12-2 0,-1 0 6 16,0 0 2-16,1 0 3 0,-8 0 0 0,-5 0-4 15,-3 0-4-15,-4 0-3 0,-1 0-2 0,2 0-2 16,-1 0 2-16,0 0 10 0,1 0 21 0,2 0 11 15,1 0 5-15,1 0-13 0,-1 10-17 0,-1-10-16 16,1 0-2-16,1 0 9 0,-1 0-1 0,1 0 25 16,1 0 6-16,-2 0 5 0,1 0 2 0,-5 0-6 15,1 0-10-15,-1 0-4 0,-8 0-9 0,2 0-9 16,-2 0-4-16,0 0-5 0,2 0 8 16,-1 0-1-16,-1 0 7 0,4 0 6 0,1 0-9 15,4 0 1-15,-2 0-3 0,0 0-7 0,1 0 9 16,1 0-2-16,-1 0 3 0,4 0 9 0,-4 0 6 15,-1 0 12-15,-3 0-2 0,4-9-3 0,-2 9-11 16,-4 0-11-16,3 0-3 0,-1-5-3 0,0 5 2 16,-3-3-3-16,-2 1 4 0,0 0-1 0,3 1 1 15,-1-3 3-15,-2 3-3 0,6-1-2 0,-4 0 9 16,8-1 1-16,1 2 0 0,0-2 3 0,1 0-15 16,1 2 5-16,1-3-1 0,-2 2-8 0,3-1 8 15,-1-1-14-15,3 2 6 0,-3-2 5 16,2 1-8-16,-2 1 3 0,0-1-7 0,0 0 1 15,-1 0-4-15,-2 0 7 0,1 0 0 0,-1 1 0 16,0 0 0-16,0 0-7 0,0 0 3 0,2 0 4 16,-1 2 3-16,1 0 1 0,-1-1-8 0,-1 0 1 15,-1 1-1-15,-5-1 11 0,-2 1 4 0,-3-1 0 16,-3 1 0-16,-4-2-4 0,-6 1 5 0,3 0 43 16,-9-1 39-16,-1 1 22 0,-5-1 15 0,1 0-36 15,-6 1-33-15,1-1-30 0,0 2-14 0,-2-2-11 16,-2 1-6-16,-1 1 2 0,2 0-6 0,-2 0-5 15,0 0-90-15,0 0-116 0,0 0-131 0,0 0-130 16,0 0-80-16,0 0-91 0,0 0-100 16,0 0-121-16,0 0-30 0,0 0 207 0</inkml:trace>
  <inkml:trace contextRef="#ctx0" brushRef="#br0" timeOffset="2824.71">11789 3222 1794 0,'-16'6'13'0,"4"-2"21"0,2-1 40 16,4 0 33-16,6-2 18 0,-5 0 0 0,2 1-19 16,2 0-8-16,-1-1-4 0,-1 1 9 0,3-1 8 15,-3-1 5-15,3 1-7 0,0 0-7 0,0-1-1 16,0 0-14-16,0 0 3 0,0 0 4 0,0 0 7 15,0 0 11-15,0 0-14 0,17 0-17 0,-17 0-29 16,28 0-28-16,-3 0-8 0,9 0-9 0,13 0 7 16,12 0 6-16,15 0 9 0,11 0 14 15,18-12-6-15,9 12-10 0,12 0-13 0,16 0-14 16,18-9-8-16,16 9 1 0,4 0 4 0,8 0 4 16,12 0 16-16,5 0 16 0,10 0 7 0,-10 0 0 15,-6 0-11-15,-9 0-13 0,4 0-10 0,-4 0-5 16,-5 0 10-16,-10 0 26 0,-17-16 19 0,-3 16 10 15,-12 0-1-15,-8-12-13 0,-16 12-6 0,-13-10-8 16,-17 10-3-16,-8-11-10 0,-12 4-9 0,-10 2 0 16,-12-1-5-16,-12 2-5 0,-12 0-3 0,-5 1-22 15,-5 0-71-15,-8 0-86 0,-3 2-67 0,0 1-53 16,-23 0-21-16,-2 0-26 0,-6 0-72 0,-8 0-175 16,-14 0-206-16,-3 18 112 0</inkml:trace>
  <inkml:trace contextRef="#ctx0" brushRef="#br0" timeOffset="5500.77">9409 3970 1622 0,'0'0'48'15,"2"0"33"-15,-1 0 27 0,-1 0 36 0,0 0-24 16,2 0-6-16,-1 0 0 0,-1 0-12 0,0 0-4 15,0 0-5-15,2 0-5 0,-2 0-3 0,1 0-10 16,1 0-4-16,1 0-9 0,-3 0-8 0,0 0 0 16,0 0-11-16,2 0 6 0,-2 0 1 0,0 0-1 15,0 0 9-15,0 0-3 0,0 0 3 0,0 0 5 16,0 0-7-16,0 0-6 0,0 0-12 0,0 0-6 16,0 0 4-16,21 0-2 0,-21 0 0 15,22 0-6-15,-6 0-7 0,2 0-8 0,4 0-3 16,4 0 0-16,4 0 0 0,-2 0 0 0,4 0 9 15,6 0 10-15,-1 0 6 0,3 0 12 0,5 0-1 16,2 0 3-16,2 0-1 0,9 0-1 0,-2 9 2 16,-2-9-1-16,3 0 8 0,1 0 4 0,-2 0-1 15,0 5-4-15,-5-5-14 0,2 0-11 0,-2 0-6 16,-3 0-15-16,-1 0 2 0,-2 0-4 0,-2 0-9 16,1 0 10-16,-3 0-5 0,4 0-7 15,0 0 7-15,2 0-5 0,4 0-2 0,0 0 6 16,1 0-4-16,2 0 1 0,-1 17 2 0,6-17-1 15,-2 0 2-15,2 12-4 0,3-12 2 0,2 10 2 16,-2-10-4-16,2 9 4 0,1-3-4 0,5-6-2 16,-2 8 1-16,5-5 0 0,-2 1 3 0,5-1 0 15,2 0 1-15,3-2 2 0,-2 1 0 0,-5-1-1 16,-2-1 2-16,-2 0 8 0,-5 0 5 0,-8 0 8 16,-5 0 7-16,-9 0-10 0,-9 0-8 0,-4 0-7 15,-9 0-3-15,-5 0-44 0,-5 0-65 0,-8 0-96 16,3 0-131-16,-6 0-103 0,0 0-79 0,0 0-40 15,0 0-79-15,0 0-104 0,-23 0 146 0</inkml:trace>
  <inkml:trace contextRef="#ctx0" brushRef="#br0" timeOffset="6340.62">13878 3998 1534 0,'-5'0'21'0,"1"0"35"15,-1 0 43-15,-3 9 34 0,3-9 14 0,-5 0-6 0,5 6-21 16,-4-6-13-16,4 5-14 0,-4-2 0 16,4-1 3-16,2-2-4 0,0 1-3 0,1 0-11 15,-2 0-6-15,4-1 6 0,0 0 12 0,0 0 10 16,0 1 18-16,0-1 11 0,0 0-1 0,0 0 2 16,0 1-1-16,0-1-4 0,0 0 0 0,0 0-17 15,0 0-30-15,0 0-31 0,23 0-26 0,-23 0-10 16,20 0-6-16,-1 0 3 0,7 0-3 0,2 0-2 15,8 0 5-15,7 0 2 0,5 0 3 0,8 0 7 16,8 0 10-16,4 0 6 0,7 0 7 0,5 0 1 16,-2 0-10-16,9 0-10 0,-5 0-10 15,7 0-4-15,1 0-1 0,1-10 0 0,5 10 2 0,8 0-4 16,5 0 25-16,1-9 27 0,-1 9 13 16,-2-4 16-16,-4 4-21 0,-4-6-23 0,-6 2-8 15,-1 0-18-15,-7 1-3 0,-4-3 4 0,-1 3 12 16,0-1 28-16,-3 2 15 0,-2-2 2 0,-4 1-11 15,-9 1-25-15,-8 0-10 0,-5 1-4 0,-9-1-8 16,-7 0-2-16,-5 1-5 0,-8 0-7 0,-6 1-4 16,-3-1 0-16,-7 1-8 0,2-2 0 0,-3 2 4 15,1 0 0-15,-4 0-33 0,0-1-54 0,0 1-36 16,0 0-36-16,0 0-24 0,-25 0-24 0,25 0-54 16,-20 21-92-16,3-21-81 0,-10 20-86 15,-2-7-134-15,-6 2-223 0,-2-2 142 0</inkml:trace>
  <inkml:trace contextRef="#ctx0" brushRef="#br0" timeOffset="8392.09">1713 4617 1131 0,'0'0'34'0,"-19"8"29"0,19-8 33 0,-14 4 24 16,14-4 3-16,-15 3 2 0,15-2-1 16,-9 0 6-16,9-1-5 0,0 1-5 0,-3-1-7 15,3 2-2-15,0-2-16 0,0 0-8 0,0 0-10 16,0 0-22-16,0 0-9 0,0 0-9 0,0 0-12 16,0 0 3-16,0 0 3 0,0 0-1 0,0 0 3 15,0 0-2-15,0 0 2 0,0 0 7 0,0 0 11 16,0 0 9-16,0 0 8 0,0 0 0 0,0 0 6 15,0 0 1-15,0 0-3 0,0 0-4 0,0 0-6 16,0 0 1-16,0 0-2 0,0 0 9 0,0 0-9 16,0 0 2-16,0 0-4 0,0 0-14 0,12 0 0 15,-12 0-14-15,0 0 1 0,25 0 4 0,-25 0-3 16,28 0 12-16,-13 0 0 0,4 0-3 0,1 0 2 16,5 0-5-16,0 0 1 0,0 0-5 15,2 0-1-15,1 0-7 0,3 0-3 0,-1 0-1 16,3 0-1-16,1 0-4 0,-2 0-2 0,7 0-4 15,-5 0 1-15,2 0 4 0,1 0 0 0,-1 0 3 16,-3 0-1-16,-1 0 1 0,2 0-1 0,0 0-1 16,-3 0-3-16,-1 0 1 0,1 0-3 0,0 0 3 15,-6 0-3-15,4 16-3 0,-2-16 6 0,-6 0-7 16,11 0 2-16,-5 0 2 0,5 11-12 0,-1-11 4 16,7 0 4-16,1 7 18 0,5-7 26 0,-2 0 0 15,-2 4-3-15,5-4-21 0,-2 0-22 0,2 0-1 16,0 0 0-16,0 0-3 0,5 0 6 15,0 0-6-15,3 0 4 0,-2 0 5 0,2 0 2 16,-2 0 15-16,-2 0-2 0,0 0-6 0,-1 0-1 16,0 0-9-16,3 0-4 0,-3 0 4 0,0 0 3 15,2 0 0-15,4 0 4 0,-3 0 3 0,-2 0-7 16,-1 0 1-16,0 0 3 0,-2 0 4 0,1 0 0 16,-2 0 4-16,-3 0 4 0,0 10-7 0,-3-10-1 15,1 0 1-15,-4 6-7 0,2-6 0 0,-3 6-5 16,-4-3-2-16,1 0-1 0,-2 0 0 0,-1 0 4 15,-1 1 0-15,-1-2-4 0,2 2-3 16,-1-1-1-16,3 0 0 0,0 1 0 0,0-1-1 0,0 0 2 16,0 0 2-16,0-2 13 0,2 1 7 15,-1-1 19-15,3 0-4 0,-1-1 0 0,0 0-5 16,0 0-15-16,5 0-7 0,-3 0-7 0,-1 0 6 16,6 0-7-16,-6 0 7 0,3 0 0 0,-3 0-13 15,-2 0 6-15,1 0 1 0,0 0-8 0,-3 0 8 16,-3 0-8-16,2 0 0 0,-1 0 1 0,4 0-4 15,1 0 7-15,-2-9-7 0,6 9 4 0,2 0 2 16,0 0-3-16,7 0-3 0,4-5 4 0,2 5-1 16,3 0-5-16,4-4 9 0,1 4-1 0,3 0-10 15,1 0 8-15,-2 0-1 0,0 0-6 16,-4 0 10-16,-2 0-4 0,-4 0 1 0,-4 0 3 16,-4 0 0-16,-1 0-1 0,-5 0 1 0,-5 0 0 15,-2 0-8-15,-2 0 5 0,-5-12-4 0,1 12 0 16,2 0-1-16,-2 0 0 0,-2 0 1 0,4 0-4 15,0 0 3-15,1 0 3 0,-2 0 1 0,0 0-4 16,0 0 8-16,-2 0-4 0,-4 0 0 0,-2 0 4 16,0 0-7-16,-4 0-1 0,1 0 4 0,-5 0 4 15,3 0 3-15,-5 0-4 0,-1 0-3 0,-1 0 0 16,-2 0-3-16,-2 0 3 0,-1 0 3 0,4 0 4 16,-5 0 1-16,1 0-4 0,-2 0 0 0,0 0-4 15,2 0 3-15,-2 0 0 0,0 0-2 16,0 0-66-16,0 0-69 0,0 0-83 0,0 0-104 15,0 0-36-15,0 0-58 0,0 0-64 0,0 0-59 16,0 0-90-16,-13 0-150 0,13 0-73 0,0 0 163 16</inkml:trace>
  <inkml:trace contextRef="#ctx0" brushRef="#br0" timeOffset="11588.5">9886 4645 2028 0,'0'0'19'0,"-5"0"8"15,2 0 0-15,3 0 3 0,0 0-6 0,0-11 8 16,0 11 20-16,0 0 18 0,0 0 9 0,0 0 7 16,0 0 5-16,0 0 4 0,0 0-3 0,0 0-11 15,0 0-19-15,0 0-9 0,0 0-9 0,0 0 7 16,0 0 15-16,0 0 5 0,0 0 15 15,0 0 6-15,0 0 4 0,0 0 6 0,0 0-2 16,0 0-10-16,0 0-7 0,0 0-11 0,0 0-6 16,0 0-2-16,0 0-7 0,0 0-6 0,0 0-2 15,15 0-7-15,-15 0 0 0,0 0-2 0,14 0-12 16,-14 0-1-16,17 0-9 0,-3 0 2 0,2 0 5 16,4 0 4-16,5 0 7 0,0 0 0 0,1 13 2 15,5-13 3-15,0 0-1 0,3 0 2 0,0 0-10 16,2 0-7-16,-2 0-7 0,5 0-5 0,-3 6 6 15,4-6-1-15,-3 0 2 0,4 5-5 0,-6-5-3 16,1 3-3-16,1-2 3 0,-4 2 6 16,0 0 5-16,-2 0 7 0,3 0 4 0,2-1 0 15,-2 2 6-15,1-2 5 0,6 2-3 0,4-2-9 16,4 1-12-16,4-2-13 0,6 1 4 0,3-2 18 16,3 0 19-16,4 0 11 0,-2 0-6 0,1 0-12 15,-3 0-23-15,-4 0-11 0,-2 0 3 0,-2 0-10 16,3 0 3-16,1-13 7 0,0 13 1 0,1 0 8 15,3 0 16-15,2 0-3 0,-2-9-1 0,0 9 9 16,-3 0-3-16,-1-4 5 0,1 4 0 0,-6-4-9 16,3 4-9-16,-5-2-8 0,2 1-4 0,-3 1-6 15,6 0 2-15,1 0-5 0,4 0-4 16,-1 0-4-16,7 0-5 0,-2 0 6 0,9 0 2 16,-3 0 5-16,-1 0 4 0,-3 0 0 0,-3 14 1 15,-4-14 11-15,-7 0 0 0,-2 0 15 0,-5 0 20 16,-6 9-9-16,-7-9 7 0,-4 0 3 0,-2 0-11 15,-5 0 2-15,-2 0 0 0,3 0-14 0,-4 0-6 16,1 0-2-16,2 0-5 0,3 0-7 0,2 0-4 16,-1 0-2-16,2 0-4 0,3 0 3 0,5 0-1 15,1 0 1-15,4 0-2 0,4 0-5 0,3 0 1 16,2 0-1-16,1 0 0 0,2 0 1 0,2 0 0 16,-1 0-2-16,-4 0 4 0,-2 0 0 15,5 12 1-15,-6-12-3 0,1 0-6 0,-1 0 5 16,1 6-3-16,-3-6 7 0,6 0-7 0,-1 0-2 15,6 0 2-15,-2 0-2 0,2 0 6 0,0 0-5 16,3 0 4-16,4 3-5 0,-6-3 1 0,2 0 4 16,-3 3-3-16,-1-2-4 0,1 0 4 0,-2 0 0 15,-1 1 3-15,3-1 4 0,2 0-6 0,-1 0 2 16,4 0-6-16,6 1 7 0,-4-2 2 0,0 1-8 16,-1-1 0-16,0 0 0 0,-3 0 0 0,-8 0 3 15,1 0 0-15,-7 0 0 0,-6-15-9 0,-4 15 3 16,1 0 3-16,-6 0 0 0,-2-10 2 0,-2 10 1 15,-2 0-4-15,-1 0-2 0,-1-9 5 0,-3 9-6 16,3 0-5-16,-7 0-10 0,-2 0-11 16,-2-4-5-16,-2 4-2 0,-4 0-1 0,0 0-5 15,-4 0-21-15,-2 0-24 0,-1-1-33 0,-1 0-43 16,0 0-33-16,0 0-43 0,0 1-38 0,0 0-46 16,0 0-74-16,0 0-78 0,0 0-107 0,0 0-180 15,0 0-94-15,-14 0 155 0</inkml:trace>
  <inkml:trace contextRef="#ctx0" brushRef="#br0" timeOffset="12953.98">1449 5402 1750 0,'-4'0'40'16,"2"6"26"-16,-1-3 40 0,3-3 41 0,0 0 1 15,0 2 13-15,0-2-3 0,0 2-5 16,0-1-7-16,0 0-11 0,0 0-3 0,0 1-8 16,0-1-9-16,0-1-7 0,-13 1-18 0,13 0-14 15,0 0-9-15,0-1-6 0,0 0-2 0,0 0-1 16,0 0-3-16,0 0-8 0,0 0-4 0,0 0-12 15,0 0-5-15,0 0-9 0,0 0-3 0,0 0-4 16,0 0-3-16,0 0 0 0,0 0 0 0,0 0 9 16,0 0 19-16,13 0 23 0,-13 0 12 0,14 0 14 15,-6 13-5-15,6-13-11 0,3 0-7 0,4 14-14 16,1-14-5-16,8 8-5 0,-1-8-1 0,5 8 3 16,7-8-10-16,5 5 2 0,1-5 4 0,4 4 5 15,6-4 7-15,4 0-7 0,-1 2-1 16,3-2-14-16,-1 0-9 0,0 0 2 0,1 0-7 15,1 0-5-15,-2 0 3 0,-1 0-3 0,2 0 3 16,-1 0 6-16,2-15-3 0,3 15 3 0,3 0-6 16,4 0 1-16,2-8 5 0,5 8-2 0,6 0-7 15,0 0 3-15,6-7-3 0,-5 7-3 0,2 0 7 16,0 0-8-16,0 0 1 0,-6 0 3 0,3-3 8 16,-5 3 6-16,1-4 13 0,2 2 7 0,-3-1 8 15,5 1 2-15,-8 0-8 0,1-1-11 0,-1 3-12 16,1-2-7-16,0 2 0 0,0 0 0 0,1 0-4 15,3 0 1-15,0 0-1 0,4 0 4 0,-2 19-4 16,2-19 4-16,-1 0 5 0,-8 19 26 16,-3-19 44-16,-9 11 28 0,-7-11 14 0,-5 7-1 15,-9-7-11-15,-8 0-8 0,-6 6-6 0,-2-6-7 16,-13 0-11-16,0 0-9 0,-5 0-7 0,-7 0-13 16,3 0-11-16,-7 0-19 0,-1 0-10 0,0 0-5 15,0 0-6-15,0 0 3 0,0 0-5 0,0 0-3 16,0 0-2-16,0 0 0 0,0 0 2 0,0 0-5 15,0 0 4-15,0 0-1 0,0 0 2 0,0 0 0 16,0 0-2-16,0 0-28 0,0 0-11 0,0 0-8 16,0 0-26-16,0 0-4 0,0 0-31 0,0 0-45 15,0 0-75-15,0 0-85 0,0 0-71 16,0 0-60-16,0 0-28 0,0 0-31 0,0 0-66 16,0 0-155-16,0 0-231 0,-15 0 123 0,15 0 178 15</inkml:trace>
  <inkml:trace contextRef="#ctx0" brushRef="#br0" timeOffset="29988">715 3042 2699 0,'0'7'26'0,"0"-2"34"0,17-2 53 0,-17-1 64 16,0-2 49-16,0 0 44 0,0 0 16 0,0 0 0 15,0 0-5-15,0 0-4 0,0 0 8 0,0 0-22 16,0 0-57-16,0 0-77 0,0-22-71 0,0 22-12 16,0-28 5-16,-17 8 37 0,17-6 2 0,0-2-17 15,-14-7-20-15,14-4-31 0,-11-4-14 0,11-1-15 16,-9-4-2-16,9-1-6 0,-8-1-1 15,8 2 2-15,0 1 10 0,0 4 22 0,0 4 47 16,0 3 34-16,25 6 19 0,-25 4-12 0,0 5-41 16,22 4-34-16,-22 4-35 0,12 5-12 0,-12 2-13 15,17 2 3-15,-8 1 4 0,1 3 6 0,5 0 2 16,-1 0 2-16,11 0 3 0,-5 25 2 0,5-25 1 16,0 25-2-16,4-8 8 0,1 0-7 0,-4 1 1 15,5 2 6-15,-4 1-8 0,-1 1 4 0,4 1 3 16,-2 1-1-16,-4 0 12 0,1 0-1 15,0 3 3-15,-5-1-11 0,-1 1-10 0,1-2-2 16,-9 1 0-16,0-3 10 0,-3 1-6 0,-2-1 9 0,-5-4-1 16,-1-1 10-16,0-1 10 0,0-1-5 15,-31-2 1-15,10-1-4 0,-6-3-1 0,-9 1 6 16,-5-1-1-16,-6-4-3 0,-4 0-5 0,-7-2-6 16,2-1 3-16,2-2-5 0,-3 0-2 0,5-1-3 15,6 0-3-15,6 0 8 0,5 0 4 0,7 0 0 16,0 0 0-16,7 0-5 0,4-13 7 0,6 13 1 15,-2 0 2-15,1 0 2 0,7-11 0 0,2 11 2 16,0-8 3-16,3 8 6 0,0-10 2 16,0 3-1-16,0-2-1 0,0-1-13 0,0-4-11 0,0-1-3 15,23-5-7-15,-23-2 4 0,27-5 0 16,-10 0-12-16,5-3 3 0,2-3-4 0,4-1 2 16,7-2 5-16,-1 0-2 0,8-3 2 0,3 1-4 15,1-4 1-15,2 0 0 0,0-2 1 0,4 0 4 16,-9 0 6-16,2 1 3 0,-5 4-4 0,-5 1 5 15,-6 5 29-15,-6 3 30 0,-1 6 23 0,-8 4 4 16,0 5-24-16,-8 4-33 0,-1 3-21 0,0 2-16 16,-2 4-12-16,-3 1 1 0,0 1-2 0,0 0 5 15,0 0 15-15,-19 28 2 0,19-10 9 0,-31 5 4 16,9 7-5-16,-1 4 0 0,-10 5 0 0,-2 4-1 16,-1 3-3-16,-6 1 3 0,-1 3-2 0,1 0 5 15,1 1 14-15,-1 4-1 0,2 5-2 16,6 1-4-16,-3 1-18 0,6 3 2 0,1-2-1 15,2-2 1-15,6-2 0 0,2-6-1 0,3-7 5 16,-1-6-3-16,7-8 1 0,0-3 1 0,5-8-3 16,-2-3 2-16,2-4 5 0,-2-5 7 0,8-3 5 15,-3-2 12-15,0-3 60 0,3 0 28 0,0-1 22 16,0 0 3-16,0 0-62 0,0 0-38 0,0 0-30 16,0 0-28-16,0 0-49 0,0-17-65 0,0 17-94 15,0 0-166-15,0-16-167 0,0 16-104 0,17-15-105 16,-17 15-71-16,0-14-106 0,0 7-171 0,17-1 202 15</inkml:trace>
  <inkml:trace contextRef="#ctx0" brushRef="#br0" timeOffset="54322.01">18690 2165 4858 0,'17'0'37'0,"3"0"39"0,-9 0 47 0,-3 0 64 16,6-22 36-16,-11 22 29 0,-3 0 3 0,0-13-24 15,0 13-57-15,0 0-60 0,0 0-51 0,0 0-52 16,0 0-26-16,0 0-7 0,0 0-1 0,0 0 8 16,0 18 8-16,-20-2 3 0,20 3-2 0,-19 4-2 15,2 7 1-15,3 3-1 0,-5 2 3 0,-1 5 9 16,5 0 5-16,2 3 0 0,-6-1 12 0,10-2-4 16,-3 1-10-16,1-2-6 0,5-2-10 0,3-6-2 15,-4-5 10-15,7-5 8 0,0-4 19 16,0-5 37-16,0-5 51 0,0-2 52 0,0-3 0 15,0-2-33-15,0 0-54 0,22 0-55 0,-22 0-19 16,31-24-2-16,-11 24-3 0,2-19-4 0,6 19-3 16,1-22-9-16,3 11-28 0,2 0-47 0,-5 2-80 15,2 0-99-15,-1 1-96 0,-1 1-80 0,-6 2-35 16,-2 5-32-16,-3-7-53 0,-2 7-70 0,-7-5-148 16,0 2-249-16,2-2 181 0</inkml:trace>
  <inkml:trace contextRef="#ctx0" brushRef="#br0" timeOffset="54699.51">19273 2322 4531 0,'24'0'-1'0,"-9"14"-3"16,1-14 1-16,-7 0 3 0,-3 0 23 0,2 0 42 15,-3 0 28-15,-4 0 23 0,-1 0-16 0,0 0-45 16,0 0-26-16,0 0-34 0,0 0-7 0,0 0 6 15,0 0-2-15,-15 0-1 0,15 0 1 0,0 18 2 16,-17-18 2-16,17 22 6 0,-14-10-1 0,3 4-5 16,5 0 8-16,-5 1-1 0,5 2 3 0,-5 1 6 15,3-1-12-15,0 1 7 0,-3 0-7 0,5-2-20 16,-6-1 2-16,4-4-19 0,-3-3-7 0,0-2 11 16,-3-3-15-16,3-1 0 0,-7-4-24 0,1 0-4 15,0 0-15-15,-5-20 4 0,-3 20 27 16,2-29 8-16,1 10 33 0,3-3 13 0,-1-3 7 15,5 2 2-15,4-1 6 0,5 1 17 0,2 2 18 16,4 2 7-16,0 0-10 0,27 3-24 0,-27 2-24 16,32 1-4-16,-7 3 0 0,5 3 4 0,-2 1 2 15,4 3-11-15,2 3-41 0,1 0-67 0,-4 0-111 16,0 0-115-16,-3 17-113 0,-4-17-151 0,-3 15-239 16,-3-15 113-16,-4 0 154 0</inkml:trace>
  <inkml:trace contextRef="#ctx0" brushRef="#br0" timeOffset="55090.01">19615 2212 4614 0,'34'0'-4'0,"-1"0"7"0,-12 0 16 16,1 0 29-16,-5 0 43 0,-3 0 26 0,-6 0 6 15,-2-16-23-15,-6 16-40 0,0 0-36 0,0 0-29 16,0 0-10-16,0 0 3 0,0 0 4 0,0 0 3 15,-25 0 4-15,25 0-13 0,-32 19-18 0,12-19 3 16,-8 21-15-16,-2-21-5 0,1 24 2 0,-1-10-6 16,5-2-6-16,2 2 7 0,1 0 11 0,8-2 9 15,-1 0 24-15,5-2 13 0,6 0 3 16,4-2 9-16,0 1 34 0,0-2 28 0,20-1 44 0,-20 0 40 16,33 0 7-16,-9 1 44 0,3-1 18 15,4-1 8-15,-3 1 2 0,3 0-28 0,-5-1-29 16,-1 1-34-16,-5-2-31 0,-4-1-43 0,-1 1-37 15,-7-1-25-15,-2-2-20 0,-6 0-10 0,2 0-6 16,-2 0-3-16,0 1 0 0,0 1 8 0,0 2 13 16,0 0-2-16,0 6-20 0,0 0-27 0,-27 5-48 15,27 3-56-15,-26 0-84 0,4 2-98 0,4 1-71 16,-7 3-29-16,3-1 10 0,-3 0 18 0,5-4 9 16,0-2-27-16,-2-1-31 0,0-5-69 15,5-5-204-15,0-7 26 0,-3 0 128 0</inkml:trace>
  <inkml:trace contextRef="#ctx0" brushRef="#br0" timeOffset="55439.16">20050 2252 4167 0,'38'-13'40'0,"1"4"47"16,-8 0 44-16,-4 1 40 0,-6-2-6 0,-4 3-34 16,-4 3-40-16,-9 2-47 0,1 0-38 0,-5 2-16 15,0 0-7-15,0 0 10 0,0 0 3 0,-19 0 7 16,19 18 4-16,-24-18-2 0,7 22-3 0,-5-10-2 15,3 3-12-15,-6-1-2 0,2 2-4 16,-5-1-4-16,6 0 9 0,1 0 1 0,2-1 1 16,2-1-4-16,5 1 9 0,4-2-1 0,0-1 5 15,6 2 12-15,2-3 4 0,0 1 39 0,0-2 32 16,18 3 39-16,-18-1 26 0,29 1-9 0,-13-1 0 16,1 1-23-16,4-1-8 0,-5-1-13 0,4 0-21 15,-3-1-10-15,-3 0-31 0,-3-2-29 0,-3 0-13 16,0 0-18-16,-4-3 5 0,-4 2 13 0,3-1 8 15,-3 2 13-15,0-1-2 0,0 1 5 0,0 2 1 16,-23 1-9-16,23 1 1 0,-28 3-42 0,14 1-56 16,-6-1-77-16,-2 2-79 0,-3-2-49 15,2-3-36-15,-6-1-27 0,-1-3-60 0,2-5-74 16,-4-2-131-16,8 0-317 0,-2-20 64 0,3 20 163 16</inkml:trace>
  <inkml:trace contextRef="#ctx0" brushRef="#br0" timeOffset="55699.57">20593 2336 2531 0,'0'0'-8'0,"-20"0"1"0,20 0 34 16,0 0 64-16,0 0 71 0,0 0 63 0,0 8 5 15,0-8-26-15,0 0-50 0,0 0-45 16,0 6-24-16,0-6-27 0,0 2 0 0,0 0-4 15,0 0 0-15,12-1 6 0,-12 0 0 0,0 2 5 16,9 0-12-16,1-1-10 0,-3 2-12 0,7-1-18 16,-1 1-5-16,7-2-2 0,2 1-3 0,-2-1 2 15,-1 0-18-15,2-2-52 0,1 0-59 0,-3 0-89 16,2 0-80-16,0 0-66 0,-4 0-91 0,-3-16-168 16,3 16-168-16,-3 0 116 0</inkml:trace>
  <inkml:trace contextRef="#ctx0" brushRef="#br0" timeOffset="55887.4">20431 2538 3575 0,'0'7'28'16,"0"-1"35"-16,0-1 32 0,22 0 36 0,-22-5 7 16,33 2-12-16,-16 2-15 0,9-1-23 0,-7 0-36 15,9 1-17-15,0-1-18 0,-2 2-12 0,2-2-4 16,0 1 0-16,-6-1-5 0,1 1-45 0,-4-4-75 15,2 1-128-15,-7-1-164 0,2 0-199 0,-8 0-333 16,6 0 82-16,-2-18 169 0</inkml:trace>
  <inkml:trace contextRef="#ctx0" brushRef="#br0" timeOffset="57894.53">21510 2109 3705 0,'11'-8'67'15,"1"0"64"-15,-1 1 37 0,2 1 27 0,-4-2-37 16,-4 3-38-16,2 2-17 0,-5 2-19 0,-2 0-22 15,0 1-25-15,0 0-26 0,0 0-9 16,0 0-15-16,0 0 6 0,0 0 5 0,-20 0 1 16,20 22 4-16,-33-22-1 0,8 27 0 0,2-8 5 15,-11 3-4-15,3 2-3 0,0 1 2 0,-2 2 0 16,2 1 5-16,2 1 3 0,-2 2-7 0,9 0-3 16,-3 1-2-16,7 3-1 0,-3 0-1 0,7 1-11 15,0-1 5-15,4 3-1 0,5 1 1 0,0 1-21 16,5 0-23-16,0 0-36 0,0-1-40 0,0 1-32 15,20-4-57-15,-20-3-54 0,27-1-54 0,-12-5-52 16,1-2-58-16,1-5-143 0,0-5-160 0,2-5 110 16</inkml:trace>
  <inkml:trace contextRef="#ctx0" brushRef="#br0" timeOffset="58393.94">21577 2386 4090 0,'11'-7'32'0,"-2"1"43"0,2 2 28 16,-2 1 28-16,-1-4-19 0,-3 5-30 0,-1 1-30 16,-4 1-27-16,0 0-15 0,0 0-11 0,0 0-4 15,0 0-3-15,0 0-3 0,0 0 1 0,0 0 4 16,0 0 5-16,0 15 0 0,0-15-1 0,0 13-1 16,-14-13-4-16,14 17 4 0,0-8-6 0,0 1 2 15,0-1-4-15,0 0-5 0,0 1 6 0,0-3 0 16,0 1 8-16,0-1 3 0,19 1 1 15,-19-3-1-15,17 0 0 0,-1-1 5 0,-1-1 1 16,2 1-1-16,5-2 1 0,-5-1 2 0,0-1 4 16,0 0 22-16,0 0 20 0,-1 0 23 0,-2-16 15 15,-2 16 6-15,1-14 8 0,-3 14-1 0,4-18 18 16,-3 18 4-16,-3-20-5 0,1 7 13 0,2 3 2 16,-5 0 10-16,-1 2 6 0,0 1-21 0,-2 0-23 15,0 3-37-15,-3 0-31 0,3 3-23 0,-3 0-25 16,0 1-12-16,0 0-14 0,5 0-10 15,-5 0 4-15,0 0 1 0,0 0 9 0,0 20 13 16,0-20 4-16,0 23 8 0,0-7 9 0,-24 4 5 0,24 1 14 16,0 5 5-16,-20-2 10 0,20 3-2 15,-11 2-16-15,11-1-3 0,-11 2-14 0,11-2 4 16,-9 0-1-16,9-1-2 0,-11-1 0 0,8-1-5 16,-1-3 6-16,-4-3-3 0,5-2-42 0,-5-2-41 15,2-3-65-15,0 0-66 0,-1-2-21 0,3-2-38 16,-4-1-3-16,3 0 5 0,2-1 2 0,-2-1 23 15,-2 0-3-15,5-4-13 0,-7-1-47 0,1 0-74 16,-3 0-122-16,0-21-215 0,4 4-83 0,-3-4 134 16</inkml:trace>
  <inkml:trace contextRef="#ctx0" brushRef="#br0" timeOffset="58591.21">22327 2317 4444 0,'12'-8'41'15,"-1"0"42"-15,-6 3 32 0,1 0 22 0,-2-3-34 16,-4 5-42-16,5 2-40 0,-5-1-26 0,0 2-16 16,0 0-4-16,0 0 10 0,0 0 1 0,-17 0 12 15,17 18 6-15,-16-18-2 0,16 22-20 0,-18-7-44 16,4 3-41-16,1 3-64 0,4 2-62 0,-2 3-62 16,0 1-82-16,5 0-64 0,-5 2-86 0,4 2-194 15,-3-3-42-15,-1 0 132 0</inkml:trace>
  <inkml:trace contextRef="#ctx0" brushRef="#br0" timeOffset="59236.89">22269 2673 2853 0,'0'1'33'0,"0"-1"36"0,0 3 42 0,0 0 46 16,0-3 14-16,0 0 2 0,0 0-11 0,0 0-29 16,0 0-37-16,0 0-34 0,0 0-26 15,0 0-10-15,0 0 4 0,0 0 25 0,0 0 26 16,0 0 19-16,0 0 16 0,0 0 13 0,0 0 0 15,0 0 25-15,0 0 17 0,0 0-21 0,0 0-15 16,17 0-38-16,-17 0-32 0,17 0 3 0,-1 0 16 16,-1 0 24-16,2-17 21 0,5 17 7 0,-2 0-9 15,2-12-32-15,3 12-32 0,-5-9-28 0,5 9-30 16,-6-7-8-16,-2 7 3 0,0-6-4 0,-3 6-16 16,-3-4-85-16,-5 4-126 0,0 0-116 0,-3-3-95 15,-3 1-43-15,0 2-20 0,0 0-4 0,0 0-27 16,0 0-95-16,-25 0-220 0,25 0 120 0,-15 0 148 15</inkml:trace>
  <inkml:trace contextRef="#ctx0" brushRef="#br0" timeOffset="59730.53">22646 2449 4045 0,'16'-6'56'0,"-2"0"60"0,1 1 58 16,-1 1 55-16,2-3-8 0,-7 4-40 0,-3 2-47 15,-2-1-62-15,-1 2-48 0,0-1-28 0,-3 1-13 16,0 0-5-16,0 0 0 0,0 0 6 0,0 0 0 16,0 0 17-16,0 0-7 0,0 21 6 0,-14-21-6 15,14 18-1-15,0-18 4 0,0 21-1 16,0-10-5-16,0 2-3 0,0-2 2 0,0 0 3 16,0-2 11-16,0 0 6 0,0-2 4 0,0-1-3 15,0-1 2-15,20-3 3 0,-20-2-3 0,17 0 0 16,-17 0 4-16,26 0 10 0,-12 0 19 0,0-18 44 15,2 18 40-15,-2-17 35 0,1 17 10 0,1-23-10 16,-2 11-21-16,-3-2-20 0,1-2 11 0,2 0-5 16,-1-1 12-16,-6 2-11 0,4-1-16 0,0 1-4 15,-5 2-6-15,2 1 0 0,-2 2-18 0,-1 3-28 16,-2 1-28-16,0 4-29 0,-3-1-17 0,0 3-8 16,3 0-6-16,-3 0-1 0,0 0-3 15,0 0 6-15,0 15 4 0,0-15 12 0,0 23 10 16,0-5-3-16,-20 4 9 0,20 5-4 0,-17 5 5 15,17 3 7-15,-19 5-10 0,19 2 0 0,-17 4-4 16,17 4 1-16,-18-2 4 0,7 1-9 0,1-4-19 16,0 1-18-16,-3-7-30 0,1-5-24 0,1-6-5 15,0-6-23-15,-3-5-6 0,3-4-9 0,3-3-34 16,-4-4-33-16,1-2-43 0,3-1-24 0,-4-3-16 16,-1 0 3-16,4 0-3 0,-3 0-24 0,-2 0-59 15,0-20-78-15,1 20-79 0,3-24-114 0,0 8-154 16,-2-1 88-16,7-4 160 0</inkml:trace>
  <inkml:trace contextRef="#ctx0" brushRef="#br0" timeOffset="60698.52">23267 2206 2998 0,'6'-8'50'0,"-1"-2"60"15,1 3 59-15,-3 2 64 0,2-2 6 0,-2 4-4 16,2-1-10-16,-5 3-20 0,0 1-23 0,1 0-20 16,-1 0-21-16,0 0-9 0,0 0 5 0,0-2 10 15,0 2 30-15,0 0 23 0,0-1 11 0,0-1 10 16,0 2-26-16,0 0-31 0,0 0-25 0,0 0-33 16,0 0-29-16,0 0-22 0,0 0-26 0,0 0-27 15,0 0-16-15,0 0-9 0,0 0-1 16,0 22 12-16,0-8 7 0,14 4 7 0,-14 5 1 15,0 5-2-15,11 6-3 0,-11 5 0 0,11 4-4 16,-11 3 13-16,9 0 6 0,-9 4 3 0,0 4 3 16,0 3-45-16,0 2-55 0,0-1-65 0,-23-1-105 15,23-3-81-15,-22-1-75 0,22-6-50 0,-29-6-5 16,12-7-33-16,-2-3-33 0,-4-5-80 0,1-5-219 16,-1-5-46-16,1-5 160 0</inkml:trace>
  <inkml:trace contextRef="#ctx0" brushRef="#br0" timeOffset="61210">23568 2075 3240 0,'0'-9'49'16,"27"3"54"-16,-27-1 47 0,0 2 46 0,22 1-7 15,-22 0-23-15,0 2-29 0,14 1-30 16,-14 1-33-16,0-2-26 0,13 1-18 0,-13 1-18 16,8 0-8-16,-8 0-1 0,8-1-1 0,1 1-2 15,-2 0 0-15,0 0-1 0,3 0 3 0,4 0-1 16,-2 0 4-16,2 0-5 0,0 0-2 0,0 0 0 15,-2 0-4-15,2 0-5 0,2 0 1 0,-2 0-1 16,-2 0 2-16,4 0 2 0,-5 0-3 0,3 0 2 16,-5 0-5-16,3 0 1 0,-1 0-1 0,-5 18 3 15,4-18 3-15,-6 17 2 0,4-4 6 0,-5-1-5 16,-1 3 3-16,-2-1 2 0,0 1 1 0,0 1 0 16,0 0-1-16,-20-1 2 0,20-1-3 15,-25 0-1-15,11-3-13 0,-2 2-5 0,1-2 0 16,-1-1 3-16,-2-1 12 0,-1 1-1 0,3-3-1 15,1-1-1-15,4-2 1 0,-1 0 5 0,1 0 2 16,6-1 6-16,4-1 6 0,1-1 8 0,0 1 2 16,0 0-10-16,24-1-4 0,-24 3-10 0,33 0-3 15,-11 2 4-15,6 0-3 0,3 1 3 0,-2 2-15 16,2 0-42-16,0 1-65 0,-1-1-108 0,-5 0-107 16,1-1-91-16,-9 0-109 0,-1 1-99 0,-4 1-105 15,-4-3 135-15</inkml:trace>
  <inkml:trace contextRef="#ctx0" brushRef="#br0" timeOffset="66189.66">17735 2273 3406 0,'14'0'21'0,"-14"0"9"0,0 0 9 16,0 6 15-16,0-6-1 0,0 0 18 0,0 0 26 16,0 0 36-16,0 0 23 0,0 0 12 0,0 0-1 15,0 0-25-15,0 0-30 0,-25 0-31 0,25 13-31 16,-15-13-16-16,15 0-19 0,-20 0-8 0,20 9 2 16,-11-9-6-16,11 0 31 0,0 0 25 0,0 5 36 15,0-5 38-15,0 0-2 0,0 0-20 0,0 0-43 16,28 3-40-16,-10-3-28 0,10 0 3 15,2 2 9-15,5-2 20 0,6 1 30 0,2 2 7 16,-1-1-5-16,0 0-10 0,-6 0-28 0,-5 0-17 16,-2-1-1-16,-4-1-21 0,-8 2-68 0,-3-2-73 15,-6 0-92-15,0 0-85 0,-5 0-63 0,-3 0-90 16,0 0-138-16,0 0-294 0,0-17-72 0,-19 17 167 16</inkml:trace>
  <inkml:trace contextRef="#ctx0" brushRef="#br0" timeOffset="66487.13">17982 2099 4698 0,'0'0'-7'0,"25"0"-1"0,-14 0 0 0,1 0 20 16,0 0 32-16,-12 0 27 0,14 0 26 0,-14 0-3 16,10 0-14-16,-10 0-26 0,6 0-26 0,-1 0-16 15,-2 0-12-15,1 0-3 0,4 0 2 0,-2 0-3 16,2 0-5-16,3 0 6 0,0 0-9 0,1 0 6 15,2 15 0-15,2-15 0 0,-1 10 7 0,2-10-10 16,-1 13 15-16,-1-13-9 0,1 16 3 16,-1-7-5-16,1 1-9 0,-1 0 6 0,-4 0-1 15,-3 1 9-15,3 1 6 0,-5 1 1 0,-1 0-9 0,-2 2 3 16,-3 1-3-16,0 2-1 0,0 1-13 16,-28 1-22-16,12 1-26 0,-7-1-33 0,-8 2-31 15,-8-2-48-15,-4-1-74 0,-7-2-88 0,-7-2-95 16,-4-2-101-16,-1-4-212 0,-5-6-90 0,-4-2 144 15</inkml:trace>
  <inkml:trace contextRef="#ctx0" brushRef="#br0" timeOffset="67306.6">15031 1955 4192 0,'22'-22'44'0,"-5"22"47"16,-2-17 45-16,-1 17 40 0,2-20-3 0,-7 20-10 16,-1-12-17-16,-5 12-36 0,-1 0-37 0,1 0-32 15,-3-7-41-15,0 7-12 0,0 0-8 0,0 0 0 16,0 0 13-16,-20 0 16 0,20 0 0 0,-28 19-7 16,9-19-1-16,-4 18-12 0,-2-18-3 0,-3 25-20 15,3-13-3-15,0 2 8 0,1 0-2 16,5-1 19-16,5-1 0 0,5 1-2 0,1 1 3 15,3-1 3-15,5-1 3 0,0-1 17 0,0 2 55 16,22-2 39-16,-22-1 68 0,31 3 57 0,-9-4 28 16,-1 1 27-16,3 0-12 0,1-1-23 0,-1 0-44 15,-2-2-30-15,1-1-22 0,-4-1-19 0,0 0-12 16,-5-1-22-16,-2-1-32 0,-4 0-29 0,0-1-27 16,-5-2-16-16,0 2-11 0,-2-1-2 0,-1 0 1 15,0 2 4-15,0 0 8 0,0 3 4 0,-18 1 3 16,18 2 4-16,-20 1-3 0,4 0 2 0,-1 3-2 15,-3 0-6-15,0-1-28 0,-1-1-52 0,0 1-57 16,0-1-77-16,1-2-69 0,-1 0-80 16,0-1-87-16,3-1-43 0,1-2-13 0,0 0-4 15,-4-4-1-15,6 1-27 0,-1-2-80 0,2 0-196 16,5 0-27-16,0-24 149 0</inkml:trace>
  <inkml:trace contextRef="#ctx0" brushRef="#br0" timeOffset="67502">15193 2060 4524 0,'17'-3'1'0,"-3"0"3"0,-3 0 6 16,-4 2 15-16,1-2 17 0,-3 0 12 0,-2 1-9 15,-2 2-18-15,1 0-22 0,-2 0-13 0,0 0-1 16,0 16 8-16,0-16 6 0,0 24 1 16,0-8-1-16,-19 5-1 0,19 1 2 0,0 5 1 15,-17-1-3-15,17 0-32 0,0 1-55 0,-11-2-78 16,11-1-101-16,0-3-78 0,0-2-63 0,-6-3-61 15,6-4-90-15,0-1-201 0,0-7 50 0,0-3 137 16</inkml:trace>
  <inkml:trace contextRef="#ctx0" brushRef="#br0" timeOffset="67634.85">15380 1899 3907 0,'10'-7'-26'0,"-4"1"-49"16,-1-1-55-16,-2 3-66 0,1-3-35 15,-4 5-3-15,0 2-20 0,0 0-56 0,0 0-182 16,0 18-176-16,-24-18 75 0</inkml:trace>
  <inkml:trace contextRef="#ctx0" brushRef="#br0" timeOffset="68063">15404 2088 4380 0,'15'0'28'0,"-4"0"58"0,2 0 63 15,-3 0 68-15,0 0 31 0,-3-20-9 0,-7 20-14 16,7 0-52-16,-7 0-54 0,0 0-52 0,0-12-50 16,0 12-17-16,0 0-13 0,0 0-5 15,0 0-4-15,0 0 0 0,0 0 9 0,-14 0 8 16,14 0 1-16,0 18-1 0,-11-18-4 0,11 18-9 16,-11-18 0-16,11 25 0 0,-14-11-1 0,14 3 2 15,-6-1-16-15,6 1-28 0,-5 1-6 0,5-1-11 16,0 0 0-16,0-1 12 0,0-1 0 0,0-3 3 15,0 1 1-15,0-5-9 0,0 2-7 0,0-5 6 16,0 0 18-16,0-2 25 0,0-1 24 0,0-1 12 16,0-1 5-16,0 0 1 0,0 0-1 0,0 0-7 15,0 0 0-15,0-16-5 0,0 16-3 0,0-16 3 16,0 16-4-16,0-22 7 0,0 9-5 16,-8 0 2-16,8-1 2 0,0-2 4 0,0 2 24 15,0 1 16-15,0 0 20 0,17 1 7 0,-17-1-3 16,18 2-1-16,-18 1-10 0,27 1-17 0,-11 3-15 15,-1 1-23-15,4 0-11 0,-3 4-8 0,2 1-3 16,2 0 3-16,-7 0 0 0,2 0-3 0,2 26-24 16,-7-26-44-16,2 29-56 0,-7-10-58 0,0 1-66 15,-5 0-75-15,0 3-71 0,0-1-75 0,-30 1-112 16,10-2-234-16,1-6 56 0,-3 0 145 0</inkml:trace>
  <inkml:trace contextRef="#ctx0" brushRef="#br0" timeOffset="68553.53">15702 1997 3350 0,'21'-17'5'0,"3"1"16"0,-9 2 8 16,-1 3 3-16,-3-3-5 0,0 4-17 0,-2 4-10 16,-4 1-10-16,-4 3-3 0,-1 2-22 0,0 0-5 15,0 0 6-15,0 0-4 0,0 0 5 0,0 18-11 16,-23-18-20-16,23 19-13 0,-18-19 1 0,18 23-2 15,-22-11 8-15,8-1 18 0,-2 0 15 0,2-3 23 16,0-8 11-16,5 14 4 0,-2-14 3 16,0 9-2-16,7-9 25 0,1 4 25 0,3-4 29 15,0 0 11-15,0 0 3 0,0 0 2 0,23 0 11 16,-23 0 23-16,23 0 9 0,-23-18-4 0,28 18-17 16,-12 0-9-16,-4-18-12 0,0 18-8 0,2-12 10 15,0 12 0-15,0-13-1 0,-3 7 4 0,-1-1-10 16,0 1-8-16,0 1-3 0,-4 0-4 0,-3 1-4 15,3 1-11-15,-1 1-10 0,-4 0-13 0,1 2-23 16,-2 0-6-16,0 0-14 0,0 0-5 0,0 0-4 16,2 0 0-16,-2 0-2 0,0 0-1 0,0 20 13 15,1-20 6-15,-1 19 14 0,0-7 10 0,0 4 0 16,0 2-1-16,0 0-4 0,0 3-8 16,0 0-2-16,0 1-1 0,-18-1-6 0,18 2 1 15,0-2-6-15,-16 2 3 0,16-2-1 0,-14-1 0 16,14 1 3-16,-14-2-6 0,14 1 6 0,-12-2-3 15,5-3 7-15,3 0-5 0,-1-1 4 0,0-1-22 16,4-1-51-16,-2 1-34 0,1 1-59 0,-2-2-45 16,4 0-45-16,-4 1-76 0,4 0-65 0,-1 1-45 15,1-2-35-15,-2-2-32 0,-1-2-73 0,2-4-101 16,-4-4 126-16</inkml:trace>
  <inkml:trace contextRef="#ctx0" brushRef="#br0" timeOffset="68770.92">15945 1708 4879 0,'22'-8'-3'0,"-5"3"-5"0,2 1-5 0,-7 0-11 15,2-4 3-15,-4 6-3 0,-6 2 7 0,-1 0 10 16,4 0-2-16,-6 17 8 0,2-17 2 0,0 33 1 16,-3-9 9-16,3 4-4 0,-3 5 5 0,0 5-9 15,0 2 0-15,0 3 4 0,0 0-9 0,-18 2 11 16,18 0-8-16,0-2 4 0,-24 0-29 0,24-2-45 15,-21-2-74-15,21-2-108 0,-20-4-96 16,4-3-100-16,4-3-95 0,-4-6-154 0,1-3-134 16,-1-8 143-16</inkml:trace>
  <inkml:trace contextRef="#ctx0" brushRef="#br0" timeOffset="69159.53">16003 2196 4714 0,'20'-7'15'0,"0"0"39"0,-3 0 74 0,-1-2 89 15,2-2 92-15,-4 3 69 0,-1 2 2 0,-2 2-38 16,-5 1-68-16,0 0-94 0,-1 1-73 0,-2 0-54 16,-2 2-42-16,-1 0-18 0,0 0-3 0,0 0-1 15,0 0-1-15,0 0 1 0,0 0-6 0,0 0-17 16,0 0-9-16,0 0-15 0,0 0-14 16,0 14 4-16,0-14-2 0,18 0 5 0,-18 13 12 15,0-13 6-15,17 0-4 0,-17 0-11 0,23 0-3 16,-11 0 7-16,4 0 19 0,-1-17 22 0,2 17 11 15,2-23 0-15,-3 10 9 0,-1-2-2 0,1 1 0 16,-4 0 1-16,-4 1-3 0,1 0-1 0,-3 1 7 16,0 3-1-16,-2 1-7 0,-3-1 8 0,-1 3-12 15,0 0-2-15,0 2-2 0,0-1-22 0,0 1 2 16,-22 2-4-16,22 1-13 0,-24 1-21 0,7 0-32 16,-4 0 0-16,0 0 0 0,0 24 23 0,-2-24 37 15,3 30 1-15,1-9 16 0,2 4 2 0,2 1-20 16,2 3-19-16,4 1-41 0,3 1-16 15,1 2-28-15,4-1-30 0,1-2-32 0,0 0-41 16,0-3-40-16,0-2-46 0,18-2-34 0,-18-4-71 16,19 0-106-16,-19-4-236 0,28-5 73 0,-13-3 143 15</inkml:trace>
  <inkml:trace contextRef="#ctx0" brushRef="#br0" timeOffset="74366.39">16722 2034 933 0,'0'-3'-1'16,"0"0"-21"-16,0 2-77 0,0-2-126 0,0-1-8 15,0 0 22-15</inkml:trace>
  <inkml:trace contextRef="#ctx0" brushRef="#br0" timeOffset="74805.89">16586 2091 2736 0,'0'4'27'15,"0"0"30"-15,14-1 37 0,-14-2 33 0,0-1 10 16,0 0-3-16,0 0-16 0,0 0-24 0,0 0-37 16,0 0-29-16,0 0-22 0,0 0-12 0,0 0 2 15,0 0 2-15,0 0 0 0,0 0 1 0,0 0-1 16,0 0 0-16,0 0 4 0,0 0 1 0,0 0-1 16,0 11 8-16,0-11 40 0,0 0 51 0,0 0 52 15,0 0 37-15,0 0-35 0,0 0-49 0,14 0-49 16,-14 0-45-16,14 0-4 0,-14-20 13 15,17 20 14-15,-6-19-4 0,-1 19 5 0,2-22-7 16,-3 10-11-16,-1 2 8 0,1-1-6 0,-4 1-8 16,1 0 1-16,-1 1-4 0,-3 1-7 0,-2 1 4 15,0 1-8-15,0 2-3 0,0-1 3 0,0 3-6 16,0-1 5-16,-27 2-2 0,27 1 1 0,-25 0-2 16,8 0-2-16,-3 0-3 0,1 19-6 0,-1-19 3 15,2 23-5-15,-3-7 7 0,4-1 3 0,3 4 2 16,2 1-1-16,6 0 0 0,-4 2 2 0,6 0-7 15,4 0-11-15,0 1-8 0,0-3-20 0,0 3-15 16,0-3-17-16,20-1-31 0,-20-1-29 16,0-1-32-16,25-1-21 0,-25-4-27 0,18-1-16 15,-18-3-22-15,18-1-30 0,-18-2-51 0,20-3-100 16,-11-2-183-16,2 0 88 0</inkml:trace>
  <inkml:trace contextRef="#ctx0" brushRef="#br0" timeOffset="75226.97">16843 2102 248 0,'0'0'1'0,"0"0"0"15,0 0 0-15,0 0 2 0,0 0-21 0,0 0-45 16,0 0 0-16</inkml:trace>
  <inkml:trace contextRef="#ctx0" brushRef="#br0" timeOffset="76534.53">16925 2008 3260 0,'0'-1'13'16,"0"-2"7"-16,0 2 7 0,0-2 7 0,0 0-6 16,0 2 4-16,0-1-2 0,0 1-7 0,0 1-6 15,0-1-9-15,0 0-4 0,0 0-2 0,-19 1 0 16,19 0 1-16,-29-1-3 0,13 1 0 0,-1 0 2 16,-3 0-6-16,0 0 0 0,4 0-11 0,5 0-20 15,-3 0-4-15,7 15-5 0,0-15 4 0,1 14 12 16,6-14 7-16,0 19 5 0,0-8 13 0,0 1 2 15,28 0 3-15,-28-1 1 0,30 0-1 0,-13-1 3 16,5 0 10-16,-4-5 17 0,1 1 13 16,-2-4 17-16,0-2 8 0,-2 0 7 0,1 0-1 15,-4 0 4-15,1-16-1 0,-4 16-15 0,-1-17-3 16,1 17 20-16,-3-20 1 0,-3 6 19 0,2 2 12 16,-2-3-15-16,0 2 13 0,-1 0 14 0,-1 0 21 15,1 2 20-15,0 2 2 0,2 1-9 0,-4 2-12 16,2 3-20-16,2 0-31 0,-4 2-42 0,2 1-41 15,-2 0-34-15,0 0-13 0,2 0 1 0,-2 16 12 16,0-16 5-16,0 22 13 0,0-5 21 0,0 5 12 16,0 2 7-16,0 4 14 0,0 4 0 0,0-1-16 15,-16 0 0-15,16 1-14 0,0-1-16 16,-16-4 9-16,16 0-5 0,-9-1-3 0,9-2 3 16,-15-3-3-16,15-1 3 0,-11-3 1 0,3 0-4 15,3-1-9-15,1-2-42 0,1-1-55 0,-5-2-41 16,5 2-51-16,0 0-30 0,-7 0-4 0,6 0-4 15,-4-1 5-15,0 0 15 0,-1 1 20 0,-4-4-7 16,4-1-23-16,-2-4-41 0,-3-4-76 0,5 0-82 16,-5 0-124-16,3-30-178 0,2 12 86 0,4-5 140 15</inkml:trace>
  <inkml:trace contextRef="#ctx0" brushRef="#br0" timeOffset="76654.11">17165 2235 4113 0,'36'-10'39'0,"-6"1"34"16,-7 2 32-16,-1 1 23 0,-5-4-33 0,-3 3-33 15,-10 3-34-15,3 0-31 0,-7 2-41 0,0 1-38 16,0 1-62-16,0 0-97 0,-31 0-107 0,10 0-130 16,-2 0-220-16,-5 16-214 0,0-16 140 0</inkml:trace>
  <inkml:trace contextRef="#ctx0" brushRef="#br0" timeOffset="77170">14656 2480 3864 0,'-4'0'5'15,"4"14"-2"-15,0-14 7 0,0 0 26 0,0 0 36 16,21 0 42-16,-21 0 30 0,0 0 6 0,0 0-19 15,15 0-23-15,-15 0-30 0,0 15-23 0,0-15-22 16,14 0-9-16,-14 0-2 0,0 0-1 0,14 0 3 16,-5 13-7-16,7-13-5 0,4 0 0 0,6 8-8 15,7-8 0-15,12 4 8 0,11-4-3 0,12 4 8 16,13-1 0-16,14-2-5 0,12 2 0 0,12 0-11 16,10 1 0-16,11 2-1 0,12 2 21 0,5-1 52 15,7 3 14-15,-4 0 12 0,0 4 6 0,-3 2-35 16,-11-1-6-16,-8 0 3 0,-14-1-30 15,-14-1-6-15,-15 0-4 0,-14-2-18 0,-19-2-9 16,-16-4-55-16,-12-2-122 0,-13-1-113 0,-11-2-95 16,-10 0-62-16,-18 0-13 0,-12 0-31 0,-13-23-97 15,-10 23-275-15,-15-22 68 0,-11 8 144 0</inkml:trace>
  <inkml:trace contextRef="#ctx0" brushRef="#br0" timeOffset="77452">14646 2607 5036 0,'-18'20'-4'16,"11"-20"-1"-16,6 9 5 0,1-9-2 0,0 0 20 15,26 0 14-15,-26 0 5 0,27 0 31 0,-27 0 28 16,29-14 1-16,-4 14 6 0,4 0-16 0,4 0-44 16,7 0-14-16,13-10-20 0,9 10-9 0,14 0-4 15,13 0-6-15,13 0 5 0,10 0-8 0,12 0-1 16,8 0 10-16,6 0 5 0,4 0-5 0,5 14 1 15,-1-14-1-15,-10 15-3 0,3-15 3 0,-12 19 5 16,-3-8-4-16,-14 0 0 0,-6-3 12 0,-18 1 0 16,-15-1-5-16,-12-2 9 0,-15-1-17 0,-15-5-17 15,-9 3-83-15,-9-3-97 0,-8 0-76 16,-3 0-69-16,0 0-27 0,-29 0-43 0,5 0-84 16,-5 0-182-16,-7 0-239 0,-1-15 134 0</inkml:trace>
  <inkml:trace contextRef="#ctx0" brushRef="#br0" timeOffset="86162.53">6396 4923 1663 0,'0'-4'42'16,"0"1"39"-16,0 0 54 0,0 0 44 0,0 1-5 16,0 1 8-16,0 0-5 0,0-1-2 0,0 2 4 15,0 0-8-15,0 0-11 0,13 0-9 0,-13 0-15 16,0 0-11-16,0 0-14 0,0 0-19 0,0-1-11 15,0 1-10-15,0 0-9 0,0 0-8 0,0 0-18 16,0 0-14-16,0 0-15 0,0 0-9 0,0 0-5 16,0 0-9-16,0 0-1 0,0 0-1 0,0 0 5 15,0 16 4-15,0-16 4 0,0 20 3 0,0-5 2 16,0 3 2-16,0 3 8 0,0 2 10 0,0 1 8 16,0 1 1-16,0 2 3 0,0-1 6 0,0 1-12 15,0-2 4-15,0 1-11 0,0-3-16 16,0-1 4-16,0 0-3 0,0-4 3 0,0-1-1 15,0-2 1-15,0-3-4 0,0-2-49 0,0 1-41 16,0-3-73-16,0-2-73 0,0-1-38 0,-14 1-51 16,14-2-23-16,0-2-26 0,0-2-150 0,-14 0-182 15,14 0 95-15</inkml:trace>
  <inkml:trace contextRef="#ctx0" brushRef="#br0" timeOffset="87969.54">6412 4870 1596 0,'0'0'40'0,"0"0"23"0,0 0 22 0,0 0 36 16,0 0-13-16,0 0 11 0,0 0 7 0,0 0-10 15,0 0-6-15,0 0-14 0,0 0-7 16,0 0-18-16,0 0-14 0,0 0-21 0,-11 0-22 16,11 0-8-16,0 0-6 0,-11-10 3 0,11 10 3 15,-11 0 3-15,11-10 5 0,-6 10 3 0,6-8 5 16,-6 3-3-16,3 1 6 0,1-1 10 0,0 1 13 15,1 0 10-15,-1-1-5 0,2 0-13 0,-1 1-8 16,1 1 4-16,0 0-2 0,0 0 1 0,0 2-11 16,0-2-8-16,0 2 0 0,0 0-3 0,0 0 1 15,0 1-7-15,0 0-2 0,0 0-3 0,0 0-4 16,0 0 1-16,0 0-5 0,0 0 5 16,0 0-1-16,0 0 0 0,0 0 6 0,0 0-6 15,0 0 1-15,0 0 1 0,0 0-5 0,0 0 6 0,0 0 14 16,0 0 5-16,0 0 13 0,0 0 9 15,0 0 3-15,0 0 8 0,0 0 3 0,0 0 1 16,0 0-4-16,0 0-4 0,0 0-2 0,0 0 0 16,0 0 0-16,0 0 3 0,0 0 2 0,0 0 2 15,0 0-1-15,0 0-2 0,17 0-9 0,-17 0-3 16,0 0-6-16,0 0 0 0,0 0 5 0,0 0 0 16,0 0 6-16,0 0-1 0,0 0 0 0,0 0-7 15,0 0-8-15,0 0-12 0,0 0-11 16,0 0-2-16,0 0-4 0,0 0-4 0,17 0-1 15,-17 0 2-15,12-12-4 0,-12 12 6 0,19 0-2 16,-8-7-3-16,0 7 5 0,4 0-3 0,1-6 3 0,2 6 1 16,-1-4-1-16,2 4 2 0,0-2-3 15,-2 1 5-15,1 1-3 0,1 0 1 0,-2-1 1 16,0 1-4-16,2 0 0 0,-2-1 3 0,-2 1 0 16,4 0-1-16,3 0 3 0,-2 0-2 0,0 0-3 15,2 0 3-15,-2 0 0 0,0-1 0 0,3-1 4 16,-4 2-5-16,4-1-1 0,-2 1 0 0,-3 0-1 15,1-1 2-15,1 1 3 0,-1-1-2 0,-1 1-4 16,-1 0 2-16,0 0-1 0,4 0 3 0,-3 0 2 16,2 0-1-16,-3 0-1 0,7 0-3 0,-3 0 3 15,1 14-2-15,-2-14 3 0,2 0 2 0,1 0-4 16,-2 0-2-16,3 7 3 0,-2-7-1 16,1 0-1-16,1 0 3 0,1 0-1 0,-4 0-2 15,4 4 4-15,-3-4-2 0,0 0-1 0,-1 1 1 16,-1-1-2-16,1 0 4 0,-4 2-4 0,0-2 1 15,1 0 3-15,-4 0-2 0,0 0 4 0,-3 0 0 16,0 0-5-16,2 0 1 0,1 0 0 0,-1 0-3 16,3 0 3-16,0 0 4 0,1 0-5 0,1 0 8 15,1 0-8-15,4 0 0 0,-1-12 4 0,0 12-6 16,-2 0 6-16,3 0-6 0,-1-8-1 0,0 8 0 16,2 0-1-16,-2-6 4 0,3 6 0 15,0 0 2-15,0-4-1 0,3 4-1 0,-1 0-2 16,5 0 1-16,0 0 1 0,1 0 2 0,-1 0-1 15,2 0 1-15,5 0 2 0,-5 0-6 0,5 0 3 16,-3 0-5-16,0 0 1 0,1 0 8 0,-3 0-5 16,-1 0 4-16,-2 0 0 0,0 0-7 0,-5 11 1 15,-1-11 1-15,1 0-4 0,-2 0 1 0,-1 0 7 16,0 6 0-16,0-6 1 0,5 0 1 0,-1 3-6 16,-4-3 1-16,7 2 0 0,-4 0-2 0,-1-1 2 15,1-1-1-15,2 0 1 0,0 2 2 0,-3-2 4 16,3 0-4-16,-2 0 3 0,-3 0 1 15,4 0-8-15,-1 1 7 0,-4-1-1 0,3 0 3 16,-5 2 2-16,3-2-6 0,-3 1-2 0,1 0-3 16,-1 0 4-16,2-1-1 0,-5 1 3 0,1 0 0 15,6-1 10-15,-4 0 30 0,3 0 3 0,-1 0 1 16,1 0-11-16,0 0-21 0,2 0-10 0,0 0-2 16,-2 0-2-16,1 0-2 0,0 0 0 0,-3 0 2 15,3 0 0-15,-2 0-4 0,1 0 3 0,-1 0-3 16,5 0 1-16,-4 0-2 0,3 0 4 0,-1 0-2 15,0 0 1-15,1 0 1 0,-1-10-1 0,-2 10 0 16,2 0-2-16,-1 0 5 0,2 0-3 0,2 0 1 16,-3 0 4-16,3 0-5 0,1 0-1 0,2 0 2 15,2 0-6-15,-1 0 3 0,-1 0 2 0,4 0-2 16,-3 0 2-16,1 0-3 0,-1 0 1 16,-1 0 3-16,2 0-3 0,-2 0 2 0,2 0-3 15,-2 0 2-15,0 0 2 0,-2 12 1 0,1-12 2 16,1 0-4-16,0 0-2 0,-5 11 2 0,2-11 3 15,-3 0-1-15,4 7 2 0,1-7-5 0,-4 4 0 16,-1-4 2-16,5 4 0 0,-4-2 3 0,0-2-4 16,-1 0-1-16,3 0 2 0,-3 0 0 0,0 0-2 15,1 0 3-15,-1 0-5 0,0 0 2 0,3 0 1 16,1 0-3-16,-1 0 2 0,3 0-1 0,-1 0-1 16,2 0 4-16,1 0 0 0,0 0-3 0,-2 0 4 15,1 0-1-15,1 0 1 0,-4 0 0 0,4 0 1 16,-5 0-2-16,0 10-1 0,-2-10 4 15,-3 0-1-15,2 0-1 0,-3 0-2 0,1 0-1 16,-2 0-3-16,-1 0 2 0,5 0 1 0,-4 0 2 16,4 0-1-16,0 0 3 0,-2 0 0 0,1 0-7 15,2 0 1-15,0 0-2 0,2 0 2 0,-1 0 5 16,-3 0 0-16,6 0-1 0,-4 0 0 0,2 0-2 16,-4 13 2-16,0-13 0 0,-3 0 4 0,-1 0-1 15,0 0 2-15,-5 0 2 0,-4 8-6 0,0-8 33 16,0 0 64-16,-6 0 30 0,-2 0 31 0,-2 0-11 15,2 0-51-15,-3 0-21 0,0 0-19 0,0 0-18 16,0 0-16-16,0 0-7 0,0 0-13 16,0 0-7-16,0 0-4 0,0 0-4 0,0 0-15 15,0 0 4-15,0 0 4 0,0 0 4 0,0 0 15 16,-15 0 4-16,15 23 1 0,-12-23 3 0,12 27 0 16,-16-11 0-16,5 5 0 0,-1 0-1 0,2 4-3 15,0-2 7-15,-1 2-5 0,3 0-7 0,-1 0 4 16,-2-1-8-16,6 0 11 0,-3 0 1 0,2-2-5 15,3-2 5-15,-3-1-12 0,3-2 4 0,0-1 8 16,1 0-4-16,0-4-4 0,1-1 1 0,1-1-5 16,0-2 4-16,0-1 1 0,0-2-18 15,0-2-35-15,0-2-24 0,0 2-24 0,0-3-18 16,0 0-13-16,0 0-32 0,0 0-18 0,0 0-34 16,0 0-42-16,0 0-58 0,0 0-82 0,0 0-64 15,-16 0-83-15,16 0-136 0,-28 0-38 0,7-14 134 16</inkml:trace>
  <inkml:trace contextRef="#ctx0" brushRef="#br0" timeOffset="91862.33">6398 5459 1709 0,'0'-16'36'0,"-16"16"14"0,16 0 25 0,0 0 31 0,0 0-3 16,0 0 13-16,0 0 2 0,0 0-8 0,0 0-16 16,0 0-20-16,0 0-16 0,0 0-19 15,0 0-9-15,0-8 3 0,19 8-3 0,-19 0 6 16,17 0 9-16,-17-4 2 0,23 4 11 0,-6-4 3 16,0 1 4-16,5 0 6 0,-2 1-3 0,8-2 0 15,-1-1-9-15,-1-2-11 0,5 2-19 0,6-4 0 16,-1 1-3-16,9-1-2 0,-2-1 9 0,4 4-10 15,6-1 5-15,3 0-1 0,3 3 0 0,-4 0-5 16,6-2-9-16,1 4-5 0,0-2-9 0,0 2 1 16,5-4 0-16,-5 5-1 0,0-1 2 0,3-2-1 15,-3 4-1-15,4-2-2 0,4 1 1 16,-2 0-1-16,6 1 3 0,4 0 1 0,3 0-1 0,6 0 1 16,1 0-2-16,-1 0 1 0,0 0 1 15,-3 14-3-15,3-14 4 0,-10 0-5 0,4 0-1 16,-5 13 7-16,-1-13-6 0,-1 0 1 0,2 0 3 15,-1 5-6-15,-2-5 5 0,1 0 0 0,1 0-5 16,-1 0 1-16,-6 0 4 0,1 0-5 0,-3 0 5 16,-2 0-2-16,0 0-3 0,1 0 3 0,2 0-1 15,-4 6 6-15,9-3-3 0,-4 2 2 0,5 2 2 16,-6 0-3-16,6 3 3 0,-8-1-1 0,-3 0 1 16,-2 1 0-16,-4-1-5 0,-8 0 3 0,-1 0-5 15,-3-1-4-15,-7-1 9 0,-2 1-5 0,1-3 1 16,-5-1 9-16,2 1-8 0,-1-1 3 15,-2-1 0-15,-1-2-5 0,4 2 2 0,-2-3 1 16,0 3 2-16,2-2-4 0,-2-1 4 0,4 1-8 16,4-1 2-16,-3 0 1 0,4 1-1 0,-2 0 6 15,5 0-2-15,0 0 0 0,-1-1 0 0,-1 1-2 16,4 0 0-16,-3 0 0 0,-5 0 0 0,0 0 2 16,-3-1 0-16,-1 0 5 0,-4 0-5 0,-1 0 0 15,-3 0 2-15,-2 0-6 0,1 0 2 0,2 0 4 16,-6 0-4-16,2-14 5 0,-3 14 3 0,-4 0 5 15,1 0 45-15,-4 0 10 0,-4-11 13 16,3 11 3-16,-3 0-35 0,-4 0-8 0,-1 0-13 16,-3 0-13-16,2 0-8 0,-1-6-5 0,-1 6-3 15,0 0 0-15,0 0 0 0,0 0 0 0,0 0 4 16,0 0-2-16,0 0-1 0,0 0 3 0,0 0-7 16,0-3-8-16,0 3-59 0,0 0-51 0,0 0-62 15,0 0-67-15,0 0-30 0,0 0-40 0,0 0-59 16,0 0-106-16,-18 0-153 0,18 0 71 0,0 14 125 15</inkml:trace>
  <inkml:trace contextRef="#ctx0" brushRef="#br0" timeOffset="96897.6">20174 4877 2429 0,'0'-3'46'0,"0"0"31"0,0 0 36 16,0 2 41-16,0 0 4 0,0-1 17 0,14 2 15 15,-14 0 7-15,0 0-6 0,0 0-3 0,0 0-24 16,0 0-19-16,0 0-20 0,0 0-26 0,4 0-8 16,-4 0-9-16,0 0 0 0,0 0-7 0,0 0 0 15,0 0-9-15,0 0-11 0,0 0-6 0,0 0-14 16,0 0-11-16,0 0-7 0,0 0 0 0,0 0 24 15,0 0 66-15,-15 12 30 0,15-12 1 16,-20 0-31-16,4 10-65 0,-1-10-38 0,0 13 4 16,-6-6-4-16,2 0 3 0,-3 1 1 0,3 2-12 15,-3 0 4-15,2 1-3 0,-3 0 6 0,3-1 1 16,1 4 0-16,0-3 4 0,1 0-39 0,-1 0-37 16,5 0-37-16,-1-2-44 0,3-1 0 0,-3-1 8 15,3 0 8-15,3-3 14 0,-3 0 8 0,3-1-5 16,0 0-6-16,2-3-5 0,1 0-12 0,4 0-18 15,-4 0-32-15,3 0-40 0,4 0-43 0,1 0-42 16,-3 0-39-16,-1-21-89 0,4 21-137 0,0-18-58 16,0 5 106-16</inkml:trace>
  <inkml:trace contextRef="#ctx0" brushRef="#br0" timeOffset="97226.01">19679 4868 3255 0,'0'-2'51'16,"0"-1"43"-16,0 2 50 0,0-2 53 0,0 2 3 15,0-1 14-15,0 2 7 0,0 0-7 0,0 0-20 16,0 0-20-16,0 0-37 0,0 0-27 0,0 0-28 16,9 0-36-16,-9 0-21 0,0 0-21 0,0 0-15 15,0 0-3-15,0 0-7 0,0 0 0 0,0 0 7 16,0 14 4-16,0-14 10 0,0 0 4 0,0 14 0 16,-17-7 1-16,17 3-4 0,-17-1 3 15,17 4-1-15,-19-1 4 0,5 2-5 0,-1 1-33 16,-1-1-24-16,2 1-34 0,-3-1-10 0,1 1 16 15,-1-1 13-15,0-2 19 0,0-1 9 0,2 2 14 16,4-3 6-16,-3-1 10 0,3-1 3 0,6-2 0 16,1 1 8-16,4-1-2 0,0-1 5 0,0 1 0 15,0 0-1-15,28 2 1 0,-28 2 4 0,37-1 0 16,-14 2-5-16,2-1 8 0,1 1-10 0,1 0-8 16,-2 1-52-16,-1-3-77 0,-3 0-93 0,-7-1-114 15,-3 1-65-15,-5-2-75 0,-6 1-148 0,0-1-195 16,0-1 121-16</inkml:trace>
  <inkml:trace contextRef="#ctx0" brushRef="#br0" timeOffset="98230.02">17381 5107 3541 0,'17'-6'58'15,"-17"-1"48"-15,13 2 46 0,-13 1 42 0,0 0-22 16,14 0-21-16,-14 3-26 0,0 0-37 0,0 1-40 16,0 0-27-16,0 0-31 0,0 0-2 0,0 0 2 15,0 0 7-15,0 0 8 0,0 22-5 0,-20-22 8 16,20 24-7-16,-18-7 3 0,18 1 1 0,-17 5-7 15,7 1 2-15,0-1-7 0,-1 2 15 0,4 2-1 16,-1-1 1-16,0 1 4 0,-1 0-17 0,3-1 7 16,-2-2-1-16,2-3 1 0,-2-1 3 0,5-5 1 15,0-3 94-15,-1-4 104 0,1-3 95 0,3-5 29 16,0 0-86-16,0 0-64 0,0-23-74 16,21 7-23-16,-21-5 4 0,17 1-28 0,-17-5-21 15,20-3-5-15,-20-3 3 0,18 1 13 0,-18 1 37 16,22 1 29-16,-16 1 14 0,-1-1-15 0,4 4-23 15,-4 2-12-15,1 2-15 0,0 2-1 0,-2 4-13 16,0 1-16-16,-1 3-21 0,0 3-16 0,-1 3-11 16,-2 1-13-16,3 1-6 0,-3 2-2 0,2 0 3 15,1 0 2-15,-3 20-1 0,4-20-27 0,-2 31-12 16,6-11-19-16,-4 5-26 0,3 3 1 0,2 5-35 16,3-3-15-16,-2 3-5 0,0 2-20 15,1-1 28-15,-1 0 24 0,2-1 38 0,-3-4 53 16,-2-5 29-16,2-3 23 0,-3-4 20 0,-3-8 12 15,3-5 0-15,-2-4 13 0,0 0 1 0,-1-17 16 16,3 17 9-16,-1-34-15 0,6 12-8 0,-5-1-25 16,8-2-18-16,-9 0 5 0,6-1-14 0,0-1 0 15,-5 3 0-15,2 0-6 0,-2 1 7 0,2 1-15 16,-2 1-42-16,-3 1-49 0,1 3-60 0,0 3-84 16,-1 1-42-16,-2 4-35 0,-1 1-52 0,0 3-39 15,0 1-67-15,0 3-71 0,0 1-75 0,0 0-140 16,0 0 104-16,0 0 154 0</inkml:trace>
  <inkml:trace contextRef="#ctx0" brushRef="#br0" timeOffset="98590.16">17873 5252 3630 0,'14'0'54'0,"-3"-16"55"0,-2 16 45 0,-2 0 38 16,4-17-30-16,-11 17-37 0,4 0-40 0,-4-8-31 15,0 8-28-15,0 0-22 0,0 0-9 0,0 0-13 16,0 0 0-16,0 0 4 0,0 0 9 16,0 0 4-16,0 19 7 0,-18-19-5 0,18 23-4 0,0-8 1 15,-18 0 1-15,18 3 1 0,-10 1 4 16,10 3 0-16,0 1-30 0,-11-1-25 0,11 0-39 16,-6 0-34-16,6 0-8 0,-8-3 1 0,2-4 5 15,1-3 14-15,0-3 12 0,-1-4 19 0,3-3 6 16,-9-2 2-16,5 0-2 0,-2 0 5 0,-2-25 23 15,2 25 18-15,-2-28 22 0,3 8 8 0,-1 0 2 16,7 0 2-16,-4 0 12 0,6 0 16 0,0 2 18 16,0 1 26-16,0 2 9 0,0 0-10 0,0 3-12 15,0-1-16-15,20 2-14 0,-20 3-15 0,16-2-4 16,-16 4-14-16,20 0-13 0,-20 2-41 0,25 1-62 16,-19 3-75-16,6 0-92 0,-2 0-85 15,1 0-142-15,-2 19-231 0,3-19 101 0</inkml:trace>
  <inkml:trace contextRef="#ctx0" brushRef="#br0" timeOffset="98747.16">17982 5307 3107 0,'0'0'2'0,"0"-14"-1"15,20 14-1-15,-20 0-3 0,0-12-30 0,0 12-47 16,0 0-76-16,0 0-120 0,0 0-118 15,0 0-173-15,0 0-54 0,0 0 123 0</inkml:trace>
  <inkml:trace contextRef="#ctx0" brushRef="#br0" timeOffset="99147.53">18319 5272 3441 0,'17'0'29'0,"-5"0"35"16,-2 0 29-16,-1 0 34 0,-1-12-5 0,-4 12-15 16,-2 0-21-16,-1 0-33 0,-1 0-24 0,0 0-18 15,0 0-10-15,0 0-9 0,0 0 5 0,0 0-4 16,0 0 1-16,0 0 10 0,0 0-1 16,0 15-3-16,0-15 3 0,0 16-5 0,0-16 2 15,-15 20 5-15,15-9-4 0,0 2 6 0,-14 1-4 16,14 2-4-16,-12-2 6 0,12 3-7 0,-13-1 7 15,13 0-2-15,-9-1-4 0,4-2-10 0,-1-2-29 16,1-2-14-16,-1-1-13 0,1-2-1 0,-4-2 22 16,4-3 6-16,-1-1 3 0,-5 0-4 0,-1 0-5 15,4 0 7-15,-4-23 10 0,1 23 20 0,-3-26 5 16,5 11 10-16,1-3 1 0,2 3 3 0,1-1 22 16,2 1 12-16,3 2 17 0,0-1 10 15,0 2-13-15,0 1-12 0,22 1-20 0,-22 2-14 16,20 0-10-16,-20 0-9 0,22 0-2 0,-10 4-49 15,2 0-51-15,1 1-85 0,-1 3-92 0,-1 0-63 16,1 0-76-16,3 0-104 0,0 0-155 0,-3 16 85 16,0-16 133-16</inkml:trace>
  <inkml:trace contextRef="#ctx0" brushRef="#br0" timeOffset="99498.56">18629 5088 3591 0,'17'-7'58'15,"-3"1"61"-15,-1 0 53 0,-4 0 51 0,3 1-18 16,-2 2-31-16,-4 0-36 0,-3 1-44 0,-1 1-37 16,-1 1-30-16,4-1-18 0,-5 1-10 15,0 0-6-15,0-2 3 0,0 2 1 0,0 0 6 16,-22 0 6-16,22 0-6 0,-26 0-15 0,4 0-20 16,3 0-16-16,-6 0-5 0,4 0 10 0,1 0 14 15,-2 15 9-15,8-15 5 0,-2 0 2 0,10 10 3 16,-2-10 2-16,5 8 1 0,3-8 4 0,-1 11-5 15,1-5 6-15,0 0-1 0,0 1-1 0,0 0 7 16,0 0 0-16,17 2-2 0,-17-1-2 0,0 1 1 16,14 0-1-16,-14 2 3 0,0-1 2 15,12-1-1-15,-12 3-3 0,0 1 0 0,0 0 1 0,5 2 5 16,-5 2-2-16,0-1-1 0,0 3 2 0,0 2-2 16,0 5 1-16,0 2 3 0,0 0-1 15,0 2-10-15,-14 3-86 0,14 0-68 0,0 0-95 16,-17-1-95-16,17-1-24 0,-16-3-53 0,7-2-70 15,-2-2-159-15,-1-6-33 0,-4-4 116 0</inkml:trace>
  <inkml:trace contextRef="#ctx0" brushRef="#br0" timeOffset="99658.55">18278 5443 3212 0,'30'-14'41'0,"-11"0"33"15,2 0 51-15,3 0 39 0,0 2-19 0,1 0-17 16,3 4-45-16,0 1-39 0,-2 1-21 15,1 2-19-15,1 1-6 0,0 0-27 0,-7 2-51 16,6-2-64-16,-4 2-82 0,0-1-69 0,-4 1-66 16,-5-2-93-16,2 2-123 0,-2-5-109 0,1-1 115 15</inkml:trace>
  <inkml:trace contextRef="#ctx0" brushRef="#br0" timeOffset="100033.46">18919 5174 3185 0,'10'0'46'15,"1"0"61"-15,-4 0 68 0,3 0 59 0,-6-16 8 16,4 16-14-16,-3 0-37 0,-4 0-43 16,-1 0-57-16,0 0-45 0,0 0-36 0,0-10-16 15,0 10-2-15,0 0-5 0,0 0 6 0,0 0 1 16,0 0 5-16,0 0 9 0,-21 0-16 0,21 16-29 16,-22-16-26-16,22 15-30 0,-23-15-6 0,10 17 3 15,-2-17 11-15,2 19 24 0,7-10 13 0,-6 2 23 16,4-3 13-16,3 3-1 0,2-1 5 0,3 1 6 15,0-1 3-15,0 1 8 0,0-2 21 0,0 0 17 16,25-1 23-16,-25 1 14 0,20 0 10 0,-20 0 1 16,22 0-9-16,-8-2-3 0,-2 2-19 0,1 1-10 15,-2-2-10-15,-1-1-18 0,-2 1-9 0,-2-2-11 16,-6 0-3-16,10 1-2 0,-10 1-1 16,3 0 4-16,-3 3-4 0,0-2 5 0,0 5 2 15,0-1-5-15,0 2 2 0,-17 1 2 0,17 1 0 16,-14 1-4-16,14 0 1 0,-25 2-4 0,16-2-6 15,-7 1-49-15,2-1-48 0,0 0-57 0,0-1-70 16,-1 0-23-16,2-3-40 0,-4-1-39 0,3-2-21 16,2-3-46-16,2-2-133 0,3-5-191 0,-3-1 95 15</inkml:trace>
  <inkml:trace contextRef="#ctx0" brushRef="#br0" timeOffset="100490.32">19148 5307 3216 0,'12'-14'50'0,"-3"1"70"16,-1-1 79-16,-3 1 58 0,-1 2-6 0,1 2-46 15,-2 0-69-15,2 3-57 0,-5 0-48 0,0 2-20 16,0 0-19-16,0 3 1 0,0 1-5 0,0-3-7 16,0 3 8-16,0 0-7 0,0 0-3 0,-20 0-8 15,20 18-28-15,-13-18-13 0,13 13-11 0,-23-13-9 16,11 20-8-16,-2-20 0 0,6 20-8 15,-6-10-8-15,0-1 8 0,3 1 3 0,2-3 16 0,-2 0 28 16,0 0 20-16,3-2 19 0,-1-1 13 16,1 0 4-16,4-3 5 0,-1-1 2 0,5 0 0 15,0 0 1-15,0 0 2 0,0 0-2 0,0 0-2 16,0 0-1-16,23 0 0 0,-23 0 13 0,22 0 14 16,-22 0 9-16,28 0 8 0,-14 0-1 0,-2 0 6 15,1-13 17-15,1 13 23 0,-4 0 15 0,1 0 16 16,-4-10-3-16,0 10-10 0,0 0 2 0,-6-9-12 15,2 9-9-15,-3-8-5 0,5 4-13 0,-5-1-7 16,1 2-6-16,2 0-16 0,-3 1-11 0,0-1-23 16,0 2-11-16,0 1-8 0,0 0-10 0,0 0-1 15,4 0-1-15,-4 0-2 0,0 0 10 0,0 0 8 16,0 21 4-16,0-21 3 0,0 22 5 16,0-5-25-16,0 4-47 0,-17 2-38 0,17 5-69 15,0 1-50-15,0 2-46 0,0 1-49 0,0 0-44 16,0-4-34-16,0-2-67 0,0-3-98 0,0-4-88 15,0-6 111-15</inkml:trace>
  <inkml:trace contextRef="#ctx0" brushRef="#br0" timeOffset="101050.35">19221 5455 2859 0,'12'-20'64'0,"2"1"53"0,-2 1 56 0,2 2 59 16,-1 2-23-16,5 2-13 0,-7 2-28 0,-1 4-46 15,-3 1-42-15,3 4-40 0,-9-1-31 16,2 2-18-16,-3-1-6 0,0 1 1 0,0 0 0 15,0 0 8-15,0 0 9 0,0 0-4 0,-18 23 3 16,18-23 0-16,-17 23-11 0,17-9-13 0,-17 3-20 16,17 0-20-16,-17 0-9 0,17 0-5 0,-13 0-2 15,13-3 3-15,-12-1 11 0,12 0 19 0,0-3 21 16,-2-2 15-16,2-2 7 0,0-1 4 0,0-2 2 16,0-2 3-16,16-1 1 0,-16 0-4 0,0 0-1 15,20 0 1-15,-20-17-1 0,14 17 4 0,-14-18 0 16,12 18-3-16,-12-24-1 0,13 10-4 0,-13-3 3 15,4 1-1-15,-4-2 1 0,3 0 3 0,-3 1 0 16,5 1 8-16,-5-1 13 0,0 2 10 16,2 1 12-16,-2 4 1 0,3 2-4 0,-3 1-10 15,1 3-17-15,2 0-14 0,2 2-22 0,-5 2-4 16,3 0-3-16,0 0 3 0,0 0 18 0,0 0 4 16,5 24 1-16,-2-24 6 0,2 28-9 0,0-10-2 15,1 4-16-15,-4 0-13 0,3 0-12 0,-7 2-4 16,2-1-1-16,-1-5-8 0,-2-1-2 0,0-4 3 15,0-3 20-15,0-2 20 0,0-4 23 0,0-1 3 16,0-2 6-16,0-1-4 0,0 0-2 0,0 0 0 16,0 0-7-16,0-22-2 0,0 22 0 0,0-23 0 15,0 8 0-15,0-2 16 0,0-1 21 16,0-1 12-16,0 0 19 0,0 0 0 0,0 3-7 16,0 0 1-16,14 2-5 0,-14 0-6 0,11 3-15 15,-11 1-13-15,14 1-14 0,-7 4-7 0,-2-2-3 16,6 2-5-16,-5 2-6 0,-1 1-5 0,-1 2-2 15,4 0-1-15,-2 0-5 0,2 0-10 0,-2 25-14 16,-1-10-26-16,4 4-18 0,-4 5-29 0,1 3-37 16,-3 4-22-16,0 1-31 0,-3 3-26 0,0 0-31 15,0-2-72-15,0-1-85 0,-20-3-181 0,20-5 87 16</inkml:trace>
  <inkml:trace contextRef="#ctx0" brushRef="#br0" timeOffset="101571.02">19609 5328 3503 0,'17'-15'66'0,"-3"3"64"0,0 4 53 15,-3 0 40-15,-5 1-24 0,5 1-27 0,-7 3-35 16,-2 3-29-16,3-1-44 0,-2 1-41 0,-3 0-23 16,0 0-13-16,0 0 4 0,0 0 2 0,0 0 6 15,0 17-1-15,0-17-1 0,0 18 9 0,0-3 1 16,-14 5 2-16,14 3 1 0,0 2 7 15,-14 2-1-15,14 5 1 0,0 2 4 0,-14 4-13 0,14 1 7 16,-10 2 0-16,10-3 0 0,-9 2 7 16,4-1-4-16,-2-2 0 0,2-2-8 0,-3-3-4 15,4-4-6-15,-4-2 3 0,3-4-6 0,-1-3 7 16,3-5 5-16,-2 0-2 0,2-7 18 0,2 0 4 16,-3-4 146-16,4-1 113 0,0-2 72 0,-1 0 21 15,1 0-147-15,0 0-121 0,0-19-85 0,0 19-31 16,20-27-4-16,-20 8 6 0,0-3 0 0,20-5-2 15,-20-3-2-15,16-3-8 0,-16-2 4 0,21-3-7 16,-11-1 10-16,1-2 0 0,0 0-1 16,3 0 4-16,-7 2-4 0,7 2 6 0,-1 3 4 0,-4 6 1 15,-1 2-6-15,1 6 3 0,-1 3-12 16,-5 4-2-16,6 3 4 0,-7 3-3 0,1 2 7 16,-3 0-1-16,8 3-8 0,-7 0-1 0,-1 2-10 15,3 0-7-15,-3 0-32 0,2 0-32 0,-2 0 3 16,3 0 11-16,2 0 42 0,-2 22 31 0,0-22-5 15,5 29-27-15,-5-10-44 0,1 4-33 0,6 1-19 16,-4 2-26-16,-5 3 23 0,3-2-22 0,-4 1-14 16,0-2 9-16,0-3-16 0,0 0 20 0,0-2-4 15,0-2-16-15,0-4-20 0,-21 0-31 0,21-4-33 16,0-2-35-16,-21-4-64 0,21-2-140 0,-22-3-245 16,8 0 92-16</inkml:trace>
  <inkml:trace contextRef="#ctx0" brushRef="#br0" timeOffset="101783.61">19899 5255 3068 0,'20'-15'33'0,"-1"4"58"15,-2 1 56-15,-3 2 45 0,0 0 6 0,-3 1-30 16,-2 3-41-16,-4 0-51 0,2 3-44 0,-2 1-36 16,-3-1-25-16,1 1 10 0,-3 0 5 0,0 0 9 15,0 26 12-15,0-10-6 0,0 2 5 0,0 7 4 16,0 5-3-16,0 7 7 0,-19 3-7 0,19 4-13 15,0 3-41-15,-15 1-50 0,15 4-70 0,0 0-68 16,-14-6-38-16,14-2-52 0,-5-2-43 16,5-5-76-16,-13-4-116 0,9-7-47 0,1-6 111 15</inkml:trace>
  <inkml:trace contextRef="#ctx0" brushRef="#br0" timeOffset="102158.54">20006 5637 3571 0,'16'-16'67'0,"1"-2"67"0,-2 3 60 0,-1 0 60 15,2 1-2-15,-4 2-13 0,-1 2 3 0,-3 1-17 16,1 0-50-16,-3 4-45 0,-1 1-63 0,1 1-47 16,-3 1-24-16,2 0-8 0,-5 1-5 15,5 1-2-15,-2 0 3 0,-2 0 8 0,-1 0 1 0,3 0 8 16,-3 0-1-16,6 20-11 0,-2-20-3 16,-1 0-1-16,0 15 0 0,5-15 5 0,-5 0 13 15,0 13 1-15,0-13 0 0,5 0-1 0,-4 0-7 16,9 0-9-16,-9-18-7 0,9 18 6 0,-4-22-1 15,-1 8 9-15,1-2 2 0,-1 1-19 0,1-1 0 16,-4 0-11-16,4 0 5 0,-6 0 1 0,0 0-9 16,-1 4 15-16,1-1 0 0,-3 2 3 0,0 0-3 15,0 3-23-15,0 0-13 0,0 3-19 0,0 1-3 16,-20 3 5-16,20 1 13 0,-16 0 22 0,16 0 26 16,-23 0 7-16,9 29 4 0,-1-11-2 0,1 5-14 15,0 5-5-15,0 3-10 0,1 4-21 16,6 5-12-16,-3 0-13 0,4-1-22 0,3 0-15 15,0-1-24-15,3-2-24 0,0-4-19 0,0-1-12 16,0-4-22-16,0-4-17 0,17-3-25 0,-17-4-46 16,0-1-65-16,25-7-141 0,-25-3-65 0,18-5 96 15</inkml:trace>
  <inkml:trace contextRef="#ctx0" brushRef="#br0" timeOffset="102494.01">20556 5526 3050 0,'20'-15'54'0,"-2"3"60"0,-4 2 61 15,3 2 52-15,-4 0-4 0,-1 2-24 0,-7 1-34 16,3 2-39-16,-4 3-46 0,-4-3-39 0,2 3-31 16,-2-1-20-16,0 1-6 0,0 0 3 15,0 0 4-15,0 0 7 0,-22 18 2 0,22-18 2 16,-28 21 0-16,11-7-4 0,-5 2 1 0,4 0 0 16,-2 2 0-16,-2-3 7 0,2 1-6 0,4-2 0 15,1 0-2-15,2-3-4 0,5 0 1 0,-1-3-1 16,4-1 3-16,2-1 2 0,3-2 5 0,0 0 4 15,0-1-1-15,0 1 7 0,0-1 12 0,30 2 4 16,-30 0-3-16,26 1-1 0,-10 0-13 0,1 2-6 16,1-1-2-16,0 0-9 0,-4 2 9 15,1-1-6-15,-6 0 0 0,4 3 4 0,-4-3-11 16,-3 4 4-16,-3-1 7 0,-3 1 0 0,0 2 3 16,0-2-1-16,0 2 0 0,0 1-1 0,-32 1 2 15,12-2-26-15,-2 0-65 0,0 1-61 0,-9 0-97 16,-3-3-77-16,0 1-58 0,-5-1-78 0,-4-3-131 15,-1 0-216-15,2-3 120 0</inkml:trace>
  <inkml:trace contextRef="#ctx0" brushRef="#br0" timeOffset="103294.35">17533 5648 2020 0,'-11'0'51'0,"1"-9"36"0,5 9 26 0,-1 0 34 16,6-9-28-16,-10 9-17 0,7-5-15 0,0 5-18 15,-1 0-9-15,0 0-4 0,3 0 11 0,-5 0 5 16,0 0 3-16,1 0 4 0,-4 0-1 0,2 0 3 15,-4 0 9-15,4 14-1 0,-1-14-8 0,0 0-9 16,2 0-18-16,-2 11-9 0,2-11-12 0,3 0-3 16,1 0 3-16,-1 4 17 0,3-4 15 0,0 0 7 15,0 0 5-15,0 0-5 0,0 3 0 0,0-3 3 16,0 0 1-16,0 0-1 0,0 0-4 0,0 0-11 16,0 0-14-16,20 3-18 0,-20-3-13 0,16 1-3 15,-1-1 0-15,4 2 8 0,7-1 10 16,4 1 6-16,3 1-4 0,8-1-7 0,0 1-7 15,9-2-11-15,-1 2 4 0,10 2-1 0,8-1-8 16,7 3-6-16,12-1-9 0,10 2 5 0,16 1 1 16,9 1 6-16,5 0 1 0,9 2-7 0,4 0 2 15,6 1-1-15,8 0 1 0,-1 0 5 0,-6 0 6 16,7 0 37-16,-3 1 43 0,1-1 29 0,-7-1 17 16,-3 0-25-16,-7-3 0 0,-16 0 12 0,-3-3 24 15,-15-1 20-15,-14-2-8 0,-13-2-21 0,-16-1-35 16,-13 0-29-16,-15 0-33 0,-7 0-17 0,-13 0-9 15,-1 0-13-15,-5 0-4 0,-1-13-74 16,-2 13-129-16,0 0-119 0,0 0-121 0,0 0-59 16,0 0-5-16,0 0 5 0,0 0-18 0,0 0-53 15,-19 0-168-15,19 17-26 0,-25-17 144 0</inkml:trace>
  <inkml:trace contextRef="#ctx0" brushRef="#br0" timeOffset="117419.35">6008 6472 1984 0,'-3'12'12'0,"1"-12"6"15,-1 6 1-15,0-6 32 0,2 4 24 0,-1-4 43 16,2 0 45-16,0 2 14 0,0-1 10 0,-1 0-4 15,1 0-4-15,0 0-10 0,0 0-10 0,-2-1-12 16,0 1-10-16,1-1-12 0,-1 0-11 0,1 0-4 16,-2 0-13-16,1 0-9 0,1 0-4 0,1 0-9 15,-2 0-3-15,2 0-9 0,0 0-13 0,0 0-16 16,0 0-13-16,0 0-8 0,0 0-4 0,0 0-8 16,0 0-1-16,0 0 3 0,23 0-5 0,-23 0 5 15,33 0 3-15,-8 15 1 0,14-15 20 0,7 0 2 16,12 16 6-16,8-16 5 0,10 0-9 15,8 9 4-15,8-9-5 0,10 0 7 0,7 0 9 0,3 0 5 16,7 0 9-16,7 0-13 0,4 0-17 0,4-13-15 16,10 13-16-16,2 0-11 0,9 0 9 15,-1 0 10-15,-4 0 5 0,-7 0 24 0,-1 0 0 16,-7 0-15-16,-14 0-3 0,-10 0-14 0,-3 11-11 16,-11-11-5-16,0 0 4 0,-3 14 3 0,-2-14 38 15,-8 15 21-15,-5-5 12 0,-6 0-8 0,-13-2-36 16,-12 1-10-16,-6-2-20 0,-11-1 5 0,-10-1-5 15,-11-1 1-15,-3-2 7 0,-3 0-25 0,-4-2-74 16,0 0-68-16,0 0-84 0,0 0-38 0,0 1-27 16,0 0-76-16,-20 3-90 0,20-1-171 0,-17 2-277 15,17-4 98-15,-22 2 174 0</inkml:trace>
  <inkml:trace contextRef="#ctx0" brushRef="#br0" timeOffset="119194">15846 6345 956 0,'0'0'15'0,"0"-1"23"0,0 0 20 0,0 1 13 16,0 0 5-16,0-1-7 0,0 1 13 0,0 0 21 15,0 0-1-15,0 0 18 0,0 0-6 0,0 0-8 16,0 0 10-16,0 0-7 0,0 0-1 0,0 0-1 15,0 0-9-15,0 0-11 0,0 0-12 0,0 0-7 16,0 0-8-16,0 0-1 0,0 0-2 16,0 0 0-16,0 0 7 0,0 0 4 0,0 0 8 15,0 0 11-15,0 0-7 0,0 0-2 0,0 0-8 16,0 0-8-16,0 0-1 0,0 0-4 0,0 0 4 16,0 0 6-16,0 0 13 0,0 0 24 0,0 11 6 15,20-11-6-15,-20 0-9 0,25 12-22 0,-6-12 0 16,4 10 0-16,0-10-5 0,5 9-1 0,3-5-16 15,2 0-4-15,3-1-2 0,1 0 3 0,-1-1 6 16,5-1 6-16,0 0 0 0,-2-1-2 0,3 0 5 16,-2 0 1-16,0 0 5 0,2 0 1 0,0 0-6 15,0 0-11-15,5 0-11 0,-2 0-18 16,7 0-5-16,1 0-4 0,8 0 14 0,5 0 44 0,7 0 22 16,3 0 12-16,4 0-7 0,10 0-38 15,-8 0-26-15,6 0-13 0,2 14-15 0,-3-14 7 16,-3 0 15-16,3 10 22 0,0-10 22 0,5 0 9 15,-1 8-9-15,4-8-13 0,4 0 1 0,4 0-2 16,7 3 2-16,-5-3-4 0,6 0-7 0,-1 2-18 16,3 0-9-16,7 1-12 0,1-1-7 0,4 3-2 15,3-1-2-15,-4-1 4 0,3 3 0 16,0-2-1-16,-2 0 7 0,-9 0 5 0,0 0 12 0,-10-2 13 16,-7 1 12-16,-1-2 7 0,-2 1-2 0,-10-2-9 15,-10 0-10-15,-11 0-10 0,-8 0 1 16,-8 0 5-16,-8 0 4 0,-6-17 0 0,-9 17-7 15,-7 0-10-15,-4-12-9 0,-6 12-8 0,-1 0-6 16,-2-8 0-16,-2 8-2 0,-4 0-6 0,0 0-35 16,0-9-59-16,0 9-82 0,0 0-128 0,0 0-144 15,0 0-107-15,0 0-44 0,0 0 1 0,0 0 35 16,0 0-7-16,-18 17-93 0,18-17-247 0,-17 19 143 16,17-19 173-16</inkml:trace>
  <inkml:trace contextRef="#ctx0" brushRef="#br0" timeOffset="126606.85">1418 8316 2797 0,'0'0'9'0,"0"0"-2"0,0 0-2 0,0 0 5 15,0-17-10-15,0 17 10 0,0 0 20 0,0 0 18 16,0 0 27-16,0 0 15 0,0 0-1 0,0 0-13 15,0 0-23-15,0 0-22 0,0 0-15 16,0 0-9-16,0 0 0 0,0 0 9 0,0 0 15 16,0 0 17-16,0 0 12 0,0 0 6 0,0 0-2 15,0 0-4-15,0 0-3 0,0 0-10 0,0 0-7 16,0 0-10-16,0 0-6 0,0 0-2 0,0 0 7 16,0 0 3-16,11 0 0 0,-11 0-5 0,0 0-8 15,14 0-12-15,-3 0-3 0,3 0-2 0,-3 0 0 16,7 0 0-16,2 0-2 0,-2 0 1 0,3 0 1 15,4 0 9-15,-3 0 15 0,4 0 15 0,5 0 8 16,0 0-1-16,8 0-12 0,0 0-18 0,8 0-7 16,1 0-5-16,9 0 0 0,-1 0 0 0,4 0-5 15,4 0-2-15,3 0-3 0,4-13 2 16,2 13 0-16,6 0 1 0,-1-13 7 0,7 13 17 16,5-7 8-16,7 7 2 0,8-5-9 0,12 5-17 15,11 0-8-15,11 0-1 0,13 0 4 0,6 0 2 16,16 20 2-16,4-20 0 0,-4 17 5 0,3-17 4 15,-6 16 3-15,-7-16 5 0,-2 14 12 0,-13-14 2 16,-12 8 10-16,-10-8 5 0,-11 0-13 0,-10 0 4 16,-15 0-4-16,-11 0-2 0,-17 0 2 0,-5-21 11 15,-13 21-7-15,-11-16-5 0,-5 16-8 0,-5-12-22 16,-7 12-6-16,-7-10-6 0,1 10-36 0,-3 0-58 16,-5-8-63-16,0 8-81 0,-1 0-63 0,-1 0-68 15,-1 0-76-15,0 0-53 0,0 0-80 0,0 0-146 16,0 0 68-16,0 15 138 0</inkml:trace>
  <inkml:trace contextRef="#ctx0" brushRef="#br0" timeOffset="127534.6">7183 8255 1114 0,'-31'17'44'15,"-2"-17"27"-15,1 0 30 0,-2 14 41 0,1-14-10 16,2 0 6-16,3 0-1 0,3 8-14 0,7-8-8 16,2 0-5-16,4 7 6 0,4-7 10 0,2 2 8 15,4-2 5-15,2 2-4 0,-1-2-21 0,1 1-18 16,0-1-14-16,0 0-16 0,0 0 9 15,0 0 1-15,0 0 2 0,0 0 9 0,0 0-12 16,0 0-8-16,0 0-11 0,18 0-18 0,-18 0-13 16,16 0-4-16,-4 0-3 0,2 0-1 0,3 0 11 15,5 0 10-15,1 0 2 0,7 0 3 0,4 17 6 16,8-17-7-16,3 0-4 0,5 16-1 0,9-16-2 16,1 8 6-16,5-8 8 0,0 7 8 0,8-7 5 15,2 0-8-15,3 5 0 0,2-5-14 0,10 0-21 16,3 0-5-16,10 0-11 0,10-18-3 0,5 18 7 15,6 0 0-15,8-19-6 0,8 19 0 0,9-16-2 16,5 16 1-16,2-10 6 0,9 10-3 0,6 0-3 16,6-7 1-16,4 7-7 0,4 0 4 0,-5 0-3 15,-5 0 2-15,2 16 3 0,-3-16-1 16,-5 0 6-16,-10 15 1 0,-7-15 9 0,-9 12 11 16,-7-12-1-16,-4 14 0 0,-14-14-5 0,-5 13-6 15,-13-6-4-15,-10-1 1 0,-9-1-5 0,-8 1-3 16,-13-3 3-16,-12 1-5 0,-15-2 3 0,-5-2 3 15,-13 1-2-15,-5-1-9 0,-7 0-43 0,-3 0-54 16,0 0-73-16,0 0-84 0,0 0-65 0,-24 0-68 16,24 0-67-16,-35 0-124 0,5-16-250 0,-1 16 123 15</inkml:trace>
  <inkml:trace contextRef="#ctx0" brushRef="#br0" timeOffset="128206.55">13451 8440 2144 0,'-17'0'24'0,"3"0"10"0,2 0 13 0,1 0 18 15,6 0-6-15,-1 0 16 0,-2 0 6 0,5 0 1 16,-3 0-11-16,0 0-17 0,2 0-16 0,1 0-11 15,0 0-6-15,0 0 2 0,0 0 7 0,3 0 1 16,0 0 12-16,0 0 3 0,0 0 11 0,0 0 19 16,0 0 11-16,0 0 17 0,0 0-8 0,19 0-20 15,-19 0-22-15,28 0-24 0,-4 0-8 0,6 0 5 16,9 7 5-16,9-7 9 0,9 0 10 0,7 0 1 16,9 0 0-16,6-16-1 0,9 16-2 0,7-16-13 15,3 16-10-15,6-21-19 0,5 10-11 16,2 11-5-16,4-17 0 0,0 17 5 0,2-11 0 15,-4 11 3-15,-3 0 1 0,-4-6 0 0,-7 6 0 16,-9 0 0-16,-9 0 0 0,-13 0 1 0,-11 0 4 16,-12 0 13-16,-14 0 9 0,-9 0-6 0,-9 0-1 15,-6 0-11-15,-2-14-28 0,-5 14-46 0,0 0-65 16,-22-11-72-16,22 11-58 0,-35-12-46 0,7 5-56 16,-2-2-122-16,-2 1-189 0,-1-1 24 0,-1-1 119 15</inkml:trace>
  <inkml:trace contextRef="#ctx0" brushRef="#br0" timeOffset="129918.52">18140 8285 1272 0,'0'0'28'0,"0"0"8"0,0 0 46 0,-20 0 32 16,20 0 12-16,-28 0 12 0,11 0-25 15,-5 0-7-15,2 0-27 0,0 13-21 0,1-13-8 16,-1 0-12-16,3 17 11 0,3-17 13 0,0 11-7 16,3-11-12-16,2 11-21 0,1-11-15 0,2 8 4 15,3-8 27-15,1 5 31 0,-1-2 39 0,3-3 39 16,0 2 13-16,0 0 4 0,0-1-15 0,0 0-25 16,25 2-25-16,-8-1-16 0,6 1 2 0,7-1 2 15,6 1 8-15,10 1-5 0,7-4-11 0,6 0-21 16,12 0-24-16,10 0-16 0,8 0-12 0,7 0-2 15,8 0-1-15,8 0 4 0,10 0 6 16,12 0 0-16,7-14 1 0,-1 14-7 0,10 0-2 16,4-13-5-16,4 13 0 0,13-9 0 0,9 9-7 15,-1 0 6-15,10 0 3 0,2 0 36 0,11 0 31 16,6 0 4-16,-8 0-1 0,-8 0-34 0,-5 0-30 16,4 0-11-16,-4-17-2 0,-7 17 1 0,-4 0 3 15,-13 0-1-15,6 0 0 0,-3 0 0 0,-5 0 0 16,-10 0 10-16,-5 0 9 0,-17 0-1 0,-7 14 2 15,-14-14-9-15,-15 0-7 0,-14 0 2 0,-12 0-2 16,-18 0-11-16,-15 0-35 0,-6 0-67 0,-9 0-118 16,-7-15-155-16,-9 15-131 0,-3 0-136 0,0 0-233 15,-37 0 129-15,11 0 167 0</inkml:trace>
  <inkml:trace contextRef="#ctx0" brushRef="#br0" timeOffset="131110.54">1440 8985 2891 0,'0'0'-3'0,"0"0"1"0,0 0-2 0,0 0 1 16,0-14 3-16,0 14-3 0,0 0 1 15,0 0-2-15,0 0 3 0,0 0 6 0,0 0 7 16,0 0 10-16,0 0 0 0,0 0 7 0,0 0-4 16,0 0 4-16,0 0 8 0,0 0 6 0,0 0 13 15,0 0 1-15,0 0 5 0,-9 0-2 0,9 0-3 16,0 0-6-16,0 0-13 0,0 0-4 0,0 0-9 15,0 0 10-15,0 0 14 0,18 0 5 0,-18 0 7 16,27 0-11-16,-6 0-4 0,6 0 10 0,5 15 2 16,10-15 12-16,13 0-10 0,5 0-15 15,10 0-5-15,8 0-4 0,15 0-1 0,9 0 1 16,10-15 7-16,4 15-2 0,7-13 8 0,7 13 0 16,8-12-19-16,8 12-9 0,11-14-19 0,5 14-11 15,7-13 4-15,9 5 9 0,7 2 21 0,3 0 13 16,-5 0 4-16,-8-1-7 0,-4 1-8 0,-2-1-13 15,-7 1 5-15,-10-2-3 0,-8 0 3 0,-9 1 17 16,-11-2 5-16,-10 0 8 0,-9 0 8 0,-12 0-9 16,-12-1 5-16,-11 1 3 0,-13 0-2 0,-12 2 8 15,-3-3-2-15,-9 4 5 0,-10 0-13 0,-7 1-11 16,-5 2-17-16,-4 0-20 0,-4 1-11 0,-1 0-30 16,-2 2-57-16,0-1-70 0,0 1-74 0,0 0-73 15,0 0-53-15,0 0-53 0,-29 0-61 0,15 0-101 16,-7 0-177-16,0 0-18 0,-6 0 142 15</inkml:trace>
  <inkml:trace contextRef="#ctx0" brushRef="#br0" timeOffset="133822.6">3936 10435 1648 0,'0'0'3'16,"0"0"7"-16,0 0 26 0,18 0 35 0,-18 0 27 15,22 0 23-15,-22 0 12 0,27 0 3 0,-15 0 10 16,2 0 10-16,0 0-9 0,0 0-12 0,-2 0-31 15,4 0-18-15,-1 0-19 0,6 0-12 0,-3 0 3 16,2-16-6-16,7 16-2 0,1 0-2 0,1-15-10 16,5 15-14-16,2-9-5 0,8 9-13 0,1-8 1 15,1 8 1-15,2-5 10 0,2 5 11 0,6-4 1 16,-3 4 3-16,7-2-4 0,4 2-1 0,4 0 14 16,7 0 0-16,8 0-11 0,10-1-4 15,11 1-9-15,4 0 24 0,5-1 24 0,10 0 8 16,8-2-2-16,3-1-26 0,6 0-18 0,6 0-14 15,-5 0-9-15,3-2-2 0,5 0-2 0,6 1-1 16,-1 0 3-16,4-1-8 0,1 2 3 0,-1 0-4 16,7 0-1-16,7 0 4 0,2 1-2 0,1 1 4 15,1 1 0-15,-3 1 2 0,7 0-4 0,4 0 7 16,-3 0-7-16,1 0 5 0,-7 0 2 0,-1 0-3 16,0 17 6-16,-2-17-3 0,-6 0 7 0,-3 0 10 15,-15 11 13-15,-9-11 9 0,-4 0-1 0,-10 0-7 16,-14 0-14-16,-5 0-9 0,-14 0-5 0,-6 0-4 15,-8-20-4-15,-6 20 4 0,-7-14 0 0,-5 14-5 16,-5-17 6-16,-9 17-9 0,-1-14 1 16,-4 7-26-16,-4 1-26 0,-6-1-35 0,0 2-48 15,-3-1-38-15,-8 2-44 0,5 0-39 0,-7 2-44 16,0 0-41-16,-3 0-60 0,1 2-94 0,1 0-135 16,3 0 97-16,2 0 128 0</inkml:trace>
  <inkml:trace contextRef="#ctx0" brushRef="#br0" timeOffset="134618.67">14621 10446 1920 0,'0'-4'0'0,"-7"4"5"16,7-3 12-16,-7 1 12 0,7 0 24 0,-7 2 18 15,2-2 9-15,0 2 4 0,-2 0-11 0,0-1-11 16,-2 0-10-16,4-1-5 0,-1 1 0 0,0 1 5 16,4 0 5-16,1 0 13 0,-4 0 0 0,5 0 2 15,0 0 11-15,-1-2-8 0,-2 2 4 0,3 0 2 16,0 0-2-16,0 0 9 0,0 0 10 0,0 0 7 15,0 0 4-15,0 0 3 0,0 0-19 0,21 0-29 16,-21 0-29-16,24 0-28 0,-4 0-6 0,5 0 10 16,6 0 18-16,11 0 18 0,6 0 12 0,8 0 4 15,7 0-19-15,13 0-16 0,8 0-16 16,19 0-14-16,10 0 14 0,8 0 20 0,3 15 12 16,11-15 1-16,8 0-12 0,11 15-20 0,9-15-11 15,1 16 1-15,7-16-1 0,10 17 0 0,6-10 5 16,10 0-1-16,-3-2 0 0,-5-5-1 0,-7 5-6 15,4-5-1-15,-3 0 3 0,2 0-2 0,-10 0 2 16,-4 0 0-16,1 0-5 0,5 0 2 0,-4 0 4 16,-3 0-2-16,-3 0 3 0,-12 0-1 0,0 0-2 15,-6 0-1-15,-5 0 2 0,-2 0 0 0,-10 13-2 16,-13-13 3-16,-3 0-2 0,-7 0 4 0,-13 0-6 16,-6 0-10-16,-9 0-26 0,-11 0-22 0,-13 0-27 15,-7 0-24-15,-13 0-23 0,-7 0-48 16,-10 0-66-16,-1 0-89 0,-13 0-122 0,-1 0-194 15,-5-10-131-15,0 10 124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27:14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5681 3734 2222 0,'-10'3'6'0,"7"-1"-4"16,0-2 6-16,1 1 13 0,2-1 17 0,0 0 27 15,0 1 23-15,0-1 19 0,0 1 3 0,0-1-3 16,0 0-14-16,0 1-13 0,0-1-16 0,0 0-10 16,0 0-4-16,18 0-11 0,-18 0-5 0,0 0-3 15,18 0-2-15,-18 0 6 0,20 0 9 0,-4 0 5 16,-1 0 5-16,9 0 0 0,1 0-6 0,2 0-9 16,8 0-7-16,3 0-9 0,9-16-11 0,9 16-2 15,8 0-10-15,4-16 2 0,9 16 1 0,12-12 0 16,1 12 6-16,3-13-4 0,2 6 4 0,6 0-2 15,0 1-4-15,7 2-4 0,5 0-2 0,4 1-1 16,2 1 2-16,9 2-1 0,-1 0 2 16,3 0 4-16,-1 0-5 0,3 0 4 0,-5 0 0 15,-2 0-4-15,-1 0 4 0,-3 0-4 0,-6 16-1 16,1-16 3-16,-6 0 2 0,-6 0 23 0,-6 0 24 16,-3 8 15-16,-5-8 8 0,-6 0-12 0,-7 0-12 15,-7 0-8-15,-8 0 8 0,-3 0 14 0,-11 0 2 16,-3 0 5-16,-12 0-1 0,-4 0-12 0,-8 0-1 15,-6-12-5-15,-4 12-13 0,-2 0 0 0,-6 0-12 16,-3 0-6-16,0 0 8 0,0-7-9 0,0 7 1 16,0 0-1-16,0 0-7 0,0 0 0 15,0-5 0-15,0 5 1 0,0 0-7 0,0 0-7 16,0 0 1-16,0 0-2 0,0 0-4 0,0 0 2 16,0 0 5-16,0 0-6 0,0 0 9 0,0 19 2 15,0-19-5-15,-17 24 19 0,17-5 6 0,-18 2 2 16,18 6 21-16,-25 3-7 0,9 3-7 0,1 4-3 15,-2 3 5-15,0 2-5 0,0 1 1 0,-4 2 4 16,3 2-29-16,1 0 8 0,-3 0-9 0,-2 2-4 16,3-1 8-16,1 3-6 0,-3 3 6 0,1 0 1 15,2 3-6-15,2-1 2 0,1-1-6 0,-3 0-1 16,5-1-3-16,-1-4 3 0,4-6 6 0,-1-4 2 16,0-5 3-16,5-5-6 0,-3-5-28 0,4-4-77 15,-1-5-57-15,1-4-61 0,4-5-37 16,-2 0 15-16,0-4-37 0,-2-3-114 0,2 0-169 15,-2 0-360-15,-6-29 51 0,-1 9 177 0</inkml:trace>
  <inkml:trace contextRef="#ctx0" brushRef="#br0" timeOffset="999.59">5513 3771 3128 0,'0'-13'28'0,"0"-1"26"16,0 2 40-16,20 2 33 0,-20 0-2 0,16 2-2 15,-16 4-18-15,0 1-21 0,12 2-24 0,-12 1-29 16,0 0-24-16,0 0-11 0,0 0-5 0,0 0 8 16,0 29 9-16,0-12 8 0,0 5 20 0,0 5 5 15,0 8 17-15,0 4 6 0,0 4-9 0,-15 3 15 16,15-1-6-16,-18 2-7 0,18 0 0 15,-24 1-5-15,24-1-14 0,-21 2 1 0,21-2-10 16,-15 4-16-16,15-1 4 0,-16 4 10 0,16 0 15 16,-4 1 3-16,4-2-3 0,-3-1-22 0,3 0-6 15,0-5-5-15,0-3-5 0,0-6 10 0,0-4-13 16,17-3 1-16,-17-3 5 0,0-5-5 0,0-3 3 16,14-3-1-16,-14-4 2 0,0-2-4 0,0-3 6 15,0-2 6-15,0-2 39 0,0-1 36 0,0-1 33 16,0-2 32-16,0 0 12 0,0 0 11 0,0 0 5 15,0 0-10-15,0 0-25 0,0 0-13 16,0 0-10-16,0 0-12 0,0 0-7 0,0 0-20 16,0 0-24-16,0 0-14 0,0 0-12 0,0 0-13 15,0 0-8-15,0 0 0 0,0 0-8 0,0-10-3 16,0 10 0-16,0 0-8 0,0 0 1 0,0 0 0 16,0 0-4-16,0 0 3 0,0 0 1 0,0 0-1 15,0 0 3-15,0 0-3 0,0 0 1 0,0 0 2 16,0 0 2-16,0 0 3 0,0 0 2 0,0 0-1 15,0 0 1-15,0 0 4 0,0 0 18 0,0 0 13 16,0 0 2-16,15 0-4 0,-15 0-22 0,22 0-10 16,-5 0-5-16,3 0-1 0,8 0 1 0,9 0-1 15,5-16 1-15,9 16-3 0,7-11-2 16,10 11 0-16,7-15-3 0,10 15 2 0,8-13 0 16,10 6-16-16,1 0-22 0,11 1-11 0,7 1-3 15,12 0 14-15,8 0 26 0,7 2 7 0,2 0 7 16,7 0-1-16,2 1-7 0,3 2 9 0,0-2-8 15,2 1 2-15,-7 1 10 0,-3 0-6 0,-1 0 7 16,-3 0-3-16,-9 0-7 0,-5 0 8 0,-13 0 0 16,-7 0 21-16,-17 0 17 0,-5 0 22 0,-11 0 14 15,-13 0-1-15,-12-14 8 0,-11 14-11 0,-9 0-5 16,-12 0-14-16,-9-15-24 0,-5 15-14 16,-7 0-11-16,-5 0-4 0,-1-7-23 0,0 7-46 0,0 0-65 15,0 0-111-15,0-5-145 0,-17 5-127 16,17-5-87-16,-17 2-54 0,17-1-39 0,-28 0-62 15,10-1-276-15,2-3 96 0,-7 1 206 0</inkml:trace>
  <inkml:trace contextRef="#ctx0" brushRef="#br0" timeOffset="9910.9">17273 3656 1850 0,'0'-1'48'15,"0"-1"32"-15,0 2 29 0,0 0 27 0,0 0-22 16,0 0-9-16,0 0-8 0,0 0-12 0,0 0-6 16,0 0 2-16,0 0 7 0,0 0 7 0,0 0 8 15,0 0-4-15,0 0-15 0,0 0-8 0,0 0-11 16,0 0-6-16,0 0 9 0,0 0 6 0,0 0-1 16,0 0 9-16,0 16-2 0,0-16 3 0,0 13 18 15,0-13-8-15,0 18-11 0,0-6-17 16,0-1-5-16,0 5 6 0,0 1-3 0,0 0-5 15,0 1-19-15,0 5-14 0,-11-1 6 0,11 3 7 16,0 1 0-16,-8 1-8 0,8 1-8 0,0 0 2 16,-6 0-11-16,6-2 7 0,-2-1 0 0,2 0-6 15,0-2-2-15,0-1 6 0,0-2-2 0,0-4 3 16,0-1 1-16,0-1-3 0,0-5 3 0,0 1-5 16,0-5-2-16,0 0 0 0,0-2 4 0,0-1 10 15,0-2 9-15,0 0 10 0,0 0-5 0,0 0-5 16,0 0-11-16,0 0-9 0,0 0-11 0,0 0-30 15,0 0-48-15,0 0-70 0,0 0-81 0,0 0-77 16,0-12-71-16,0 12-68 0,0 0-45 16,0-11-63-16,0 11-145 0,0-12-36 0,0 5 132 15</inkml:trace>
  <inkml:trace contextRef="#ctx0" brushRef="#br0" timeOffset="10269.84">17061 3959 2033 0,'-1'0'18'0,"-1"0"23"0,1 0 28 0,1 12 35 15,0-12 20-15,0 0 16 0,-2 0 10 0,2 0-3 16,0 0-3-16,0 0-5 0,0 0-4 0,0 6 3 16,0-6 4-16,0 0 5 0,0 0-4 15,0 0-2-15,0 0-4 0,0 0-8 0,0 0 1 16,0 0-22-16,0 0-19 0,16 0-24 0,-16 0-3 15,20 0 9-15,-8 0 5 0,4 0 20 0,4 0-4 16,6 0 15-16,-4 0 0 0,6 0 6 0,3 0 8 16,0 0 3-16,0 0 20 0,-1 0-2 0,-2 0-13 15,-3 0-23-15,1 0-28 0,-4 0-24 0,-5 0-9 16,-3 0-17-16,-3 0-14 0,-4 0-3 0,-2 0-8 16,-3 0-3-16,1 0 4 0,-3 0-1 15,0 0-6-15,0 0 3 0,0 0-6 0,0 0-4 16,0 0-54-16,0 0-63 0,0 0-84 0,0 0-106 15,0 0-48-15,-16 0-44 0,16 0-50 0,0 0-54 16,0 0-70-16,-6 0-182 0,6 0-142 0,-12-11 159 16</inkml:trace>
  <inkml:trace contextRef="#ctx0" brushRef="#br0" timeOffset="22862.33">21841 4293 4475 0,'15'-8'-4'0,"-4"0"8"15,-5 1 13-15,2 1 20 0,1-4 29 0,-1 4 6 16,-3 2-3-16,-4 1-20 0,1 2-27 0,0 1-20 0,-2-1-14 16,0 1-3-16,0 0 4 0,0 0 5 15,0 0 2-15,0 0 6 0,0 19-9 0,-19-19 0 16,19 19 2-16,0-7-4 0,-16 4 7 0,16 0 2 16,-9 2-5-16,9-1 9 0,0 3-2 0,-9 2 0 15,9 0 1-15,0 1 0 0,0 0-2 0,0 0-2 16,0-2 6-16,0-1-3 0,0-3 0 0,0-3 6 15,0-3 2-15,15-3 0 0,-15-3 4 0,0-3-4 16,0-2-7-16,0 0-15 0,0 0-9 0,0-23-1 16,6 23 4-16,-6-28 8 0,0 10 11 15,8-1 0-15,-8 0 1 0,5-2 3 0,-5 1-6 16,6 1 4-16,-3 1-3 0,0 1 3 0,0 0 4 16,5 1 3-16,-5 3 2 0,8 2 0 0,-3-1-2 15,0 3-5-15,1 2 1 0,-1 1-5 0,0 3 0 16,4 0-6-16,-6 3-4 0,2 0 0 0,1 0 1 15,-1 0-1-15,-3 18 2 0,6-18 3 0,-4 25-2 16,3-8 5-16,-3-1 0 0,0 3-1 0,0 2 3 16,-2 0-10-16,-2 1-13 0,0-2-11 0,2 2-12 15,-4-4 3-15,2-1 9 0,-1-1 7 0,0-3 12 16,-2-4 11-16,1-3 11 0,-1-2 6 0,0-2-1 16,0-2-9-16,0 0-5 0,0 0-1 0,0-19 2 15,0 19 2-15,0-23 0 0,0 7 5 16,0-1 5-16,0 0 6 0,0-1 9 0,19 1 9 15,-19-1 3-15,0 1 6 0,15 0 11 0,-15 2 4 16,14 2 8-16,-14-2 10 0,16 2 0 0,-8 2-14 16,-2 1-17-16,5 2-20 0,-5 3-31 0,2 2-6 15,1 2-10-15,2 1 0 0,-2 0 9 0,-3 0 4 16,8 27 2-16,-6-12-3 0,1 3-34 0,2 4-22 16,-3 4-36-16,1 5-49 0,-7 3-29 0,1 1-63 15,-3 0-66-15,0 2-62 0,0 2-61 0,0-1-77 16,-22-3-226-16,22-4-27 0,-17-4 125 0</inkml:trace>
  <inkml:trace contextRef="#ctx0" brushRef="#br0" timeOffset="23541.89">22421 4416 3988 0,'10'-8'6'0,"0"0"6"0,-5 0 7 16,3-1 6-16,-5 1 0 0,5 1-7 0,-8 3-10 16,3 1-8-16,-3 1-13 0,0 2 0 0,0 0 4 15,0 0 4-15,0 0 0 0,0 0 4 16,0 20-4-16,-22-20 1 0,22 17 1 0,0-17-1 16,-18 22-4-16,18-9 0 0,-11 0-1 0,11-1 3 15,-7 2 7-15,7-2-1 0,0 2 2 0,-6-3-6 16,6-1-1-16,0-1-1 0,0-3 5 0,0-1 0 15,0-1 5-15,0-2 1 0,24-2 1 0,-24 0 5 16,15 0 2-16,-15 0 0 0,25 0 2 0,-13-20-6 16,-2 20-1-16,4-19-3 0,0 19-5 0,-4-24 12 15,0 13 12-15,2 0 24 0,1 0 17 0,-3-1 9 16,-2 2 2-16,3 0-9 0,-5 1-16 0,2 2-12 16,-2 2-28-16,-4-1-10 0,4 3-6 15,-6 1-6-15,3 0 5 0,-1 2-4 0,-2 0 3 0,0 0-5 16,0 0 2-16,0 0 6 0,0 19-6 15,0-19 12-15,0 20 2 0,-17-7-6 0,17 3 3 16,0 1-3-16,-14 3 3 0,14-3-4 0,0 3-4 16,-13-2-11-16,13-1-9 0,0-2 12 0,0-5 6 15,0 1 13-15,0-5 7 0,0-2-3 0,0-3 1 16,0-1-3-16,0 0-6 0,20 0 5 0,-20-18-2 16,27 18 2-16,-10-22-2 0,0 8-3 0,2-3 0 15,-2 0 5-15,3 0 17 0,-3-2-4 0,-2 1 13 16,-1-1-1-16,0 0 9 0,-3 0 24 0,0 1 2 15,1 0 9-15,-7 2-18 0,3-2-19 16,-2 1-5-16,5 2-9 0,-5 3 0 0,-1 1-2 16,-1 2-11-16,-2 3-11 0,0 2-12 0,-2 3-5 15,0 0 4-15,0 1-1 0,0 0 2 0,0 0 9 16,0 25-2-16,-21-25-1 0,21 30 3 0,-17-9-1 16,17 1 1-16,-17 2 11 0,17 4-5 0,-23 1-13 15,15 2-21-15,-6-1-31 0,3 0-22 0,-3 1-16 16,5 1-11-16,-3-3-10 0,1-3 1 0,-2-2 2 15,7-3-1-15,-3-5 8 0,7-3-2 0,-1-4 7 16,-1-2 4-16,4-3-24 0,0-1-54 0,0-3-73 16,0 0-94-16,0 0-121 0,0 0-224 0,26 0 59 15,-26-20 123-15</inkml:trace>
  <inkml:trace contextRef="#ctx0" brushRef="#br0" timeOffset="25902.71">17010 2776 4215 0,'0'-6'2'0,"0"0"0"0,0 0-4 0,0 1 3 16,0-7-4-16,0 4 2 0,0 1 6 0,0-1-5 15,0 1-2-15,0 0 4 0,-26 0-10 0,26-1 5 16,-28 1 3-16,11-1-5 0,1 3 1 0,-2 0-16 16,-2 3-5-16,-4-1-9 0,6 2-1 15,-3 1 9-15,0 0 1 0,4 0 11 0,3 0 3 0,4 24 2 16,3-24 1-16,-3 21-4 0,7-8 4 15,2 2 0-15,1 1 1 0,0 0 0 0,0 1 3 16,0 0-3-16,21-2 6 0,-21 1 5 0,25-2-4 16,-6-4 6-16,4 0-1 0,-3-3 2 0,2-1 16 15,0-4 13-15,-5-1 10 0,1-1 17 0,-2 0 1 16,-2 0 0-16,0 0-5 0,-3-22-18 0,-3 22-2 16,-1-21-5-16,-2 21-2 0,-2-25-9 0,3 12 0 15,-6-1-3-15,0 1-2 0,0 1 11 16,0 1-11-16,0 3-11 0,0 2-7 0,0 1-4 0,0 5-2 15,0 0-1-15,0 0 3 0,0 0 5 16,0 0-5-16,-12 27 5 0,12-27-1 0,0 33-5 16,0-12 3-16,0 2 7 0,0 2-3 0,-9 0-5 15,9 0 1-15,0 1-14 0,0-3-11 0,0-1-4 16,0-3-5-16,0-3 9 0,0-4 10 0,0-2 15 16,21-5 4-16,-21-2 2 0,10-3 3 0,-10 0-3 15,21 0 2-15,-8-24-5 0,4 24 5 0,-3-32 5 16,4 12 9-16,-2-2 7 0,1-2 10 0,-1-2 15 15,-3 0 11-15,0-1 25 0,-4 2-5 0,2-3 5 16,-5 2 7-16,4 1-7 0,-6 0 13 0,4 5-1 16,-6 0 6-16,1 2-15 0,0 5-20 15,-3 1-31-15,1 5-35 0,2 1-15 0,-3 4-5 16,0 0 2-16,0 2 5 0,0 0 6 0,0 23-8 16,-20-23 11-16,20 33-2 0,0-9 3 0,-20 4 1 15,20 4-5-15,-15 1 1 0,15 3-2 0,-14 3 5 16,14-1-1-16,-14-2 4 0,14 3-24 0,-7-3-42 15,7-2-27-15,-6-3-26 0,6-3-2 0,0-4 38 16,0-3 23-16,0-4 31 0,0-4 19 0,23-3 8 16,-23-4 1-16,22-3-3 0,-5-3 4 0,-1 0-3 15,7 0 0-15,-6-17-3 0,2 17-4 0,6-25 8 16,-5 10 2-16,-2-3-3 0,4-2-1 0,-5-2-4 16,3-2 1-16,-4-2 2 0,-1-4 2 0,3 0-6 15,-4-2 11-15,-1-2 5 0,0 1 15 16,-2 0 26-16,-3-2 23 0,-1 2 42 0,-4 2 24 15,2 1-14-15,-5 4 12 0,3 4 10 0,-1 3 18 16,1 3 19-16,-3 3-24 0,1 2-46 0,-1 5-48 16,0 2-35-16,0 1-27 0,0 1-25 0,0 1-5 15,0 1 6-15,0 0 6 0,0 0 19 0,0 20-1 16,-23-20-7-16,23 28 4 0,-17-8-9 0,17 4 1 16,-22 4 13-16,10 4-5 0,-1 3-2 0,6 1 0 15,-3 2-8-15,-2 0 6 0,7 1-39 0,-2 0-66 16,3 1-98-16,-3-4-109 0,2 0-40 15,2-1-20-15,1-1 11 0,2-4 4 0,0 0-39 0,0-3-37 16,0-3-45-16,0-1-58 0,0-2-154 16,0-6-40-16,0-4 132 0</inkml:trace>
  <inkml:trace contextRef="#ctx0" brushRef="#br0" timeOffset="26401.78">17234 2987 2729 0,'0'-7'18'0,"-8"1"20"0,8 0 40 16,0 0 43-16,0-1 31 0,-9-1 28 16,9 1-4-16,-2 2-20 0,-1 1-28 0,0-1-31 15,-2 0-21-15,-1 3-10 0,-2-1-12 0,4 0-9 16,-4 2-12-16,0-1-15 0,0 1-6 0,-1 1-6 15,4 0-2-15,-4 0 5 0,1 0-8 0,1 0 0 16,-1 0 5-16,0 18-8 0,-3-18 3 0,5 13 3 16,-8-13-6-16,8 16 6 0,-7-16 0 0,1 20-7 15,1-10 3-15,2 0 0 0,-2 0-1 0,0-1 1 16,3 0-2-16,1 0-4 0,-1-1 6 0,3 1-1 16,0-2 0-16,5-1 2 0,0 0-2 0,0 1 5 15,0 0-1-15,0-3-3 0,0 2 2 16,25-1-4-16,-25 0 3 0,20-1-10 0,-20-1-30 0,28 1-39 15,-17-1-58-15,5-2-66 0,-8 1-54 0,4-2-53 16,-3 0-64-16,-1 0-104 0,-5 0-247 0,3 0 62 16,-1 0 117-16</inkml:trace>
  <inkml:trace contextRef="#ctx0" brushRef="#br0" timeOffset="26734.98">17370 3030 3608 0,'11'-11'14'0,"-6"5"39"0,3 0 30 16,-1 1 34-16,-2-3 4 0,0 3-23 0,-2 0-21 16,-2 3-27-16,-1 0-20 0,0 1-14 0,0 0-7 15,0 0-9-15,0 1 0 0,0 0-3 0,0 0 0 16,-24 0 3-16,24 0-1 0,-21 15-2 0,21-15 0 15,-26 13 1-15,14-13-4 0,-4 18 1 0,1-18-9 16,-4 19-3-16,3-8-17 0,1 0-18 0,2 1-10 16,1-1-15-16,1 2 9 0,0-2 17 0,7 1 13 15,-1-1 21-15,5-1 11 0,0-2 1 0,0 1 3 16,0-2 3-16,31-2-3 0,-31 0-2 0,28-2-20 16,-11-2-42-16,2 0-48 0,-2-1-50 0,0 0-46 15,1 0-36-15,-5 0-47 0,1 0-94 16,-2-20-224-16,-6 20-31 0,5-16 98 0</inkml:trace>
  <inkml:trace contextRef="#ctx0" brushRef="#br0" timeOffset="85865.09">16602 4756 3208 0,'8'-6'29'0,"-4"-1"18"0,-2 3 31 0,0 1 32 16,2-1-1-16,-4 2 11 0,0 1-5 0,0 0-27 16,0-1-29-16,0 1-31 0,0 1-29 0,0 0-6 15,0 0 1-15,0 0 8 0,0 20 4 0,0-20 5 16,0 25-1-16,-20-8-2 0,20 3-3 0,0 2 2 15,-14 2-3-15,14 0 5 0,0 0-3 0,0 0-2 16,0 0 2-16,0-1-8 0,0-1 8 0,0 0-1 16,0-4 1-16,0-1-2 0,0-3 6 0,0-3 52 15,0-2 41-15,0-3 59 0,0-1 60 16,0-4 7-16,0-1-16 0,0 0-61 0,0 0-72 16,0 0-60-16,0-26-25 0,0 26 3 0,0-32-2 15,12 10 5-15,-12-2-6 0,0-4 7 0,0 0-3 16,0-3 3-16,0-1 3 0,0 1 13 0,0 1 28 15,0 0-2-15,0 3 36 0,0 1 25 0,0 2 17 16,0 4 28-16,0 2-27 0,0 3-43 0,0 4-44 16,0 3-39-16,0 2-27 0,14 5 3 0,-14 1-6 15,0 0 3-15,0 0 21 0,16 26 3 0,-16-8 7 16,14 5 5-16,-3 3-4 0,0 6-12 0,1 3-19 16,0 2-37-16,1 1-27 0,-5-1-26 0,3-2 0 15,-2-1 17-15,-1-2 17 0,1-4 25 16,-1-3 15-16,-4-6 29 0,4-3 16 0,-5-5 19 15,3-4 7-15,-1-3 12 0,-3-4 7 0,2 0 11 16,2 0 17-16,-1-25-8 0,0 25-7 0,4-31-2 16,-4 11-3-16,1-3-8 0,0-1-8 0,-3-2-16 15,4-1-16-15,-6-3 4 0,2 0-1 0,-1 0-3 16,1 2 0-16,-2-1-14 0,4 3 3 0,-3 3-33 16,2 1-57-16,-2 5-65 0,1 4-93 0,0 2-58 15,0 4-58-15,0 1-77 0,-1 5-57 0,-2 1-29 16,0 0-39-16,0 0-82 0,3 23-51 0,-2-23 122 15</inkml:trace>
  <inkml:trace contextRef="#ctx0" brushRef="#br0" timeOffset="86286.9">16939 4972 3909 0,'14'0'25'0,"-2"0"52"16,1 0 48-16,-6-16 60 0,3 16 17 0,-4 0-4 15,0-16-11-15,-6 16-34 0,6 0-35 0,-6 0-35 16,0-11-36-16,2 11-21 0,-2 0-15 0,0 0-12 16,1-5-6-16,-1 5-7 0,0 0 2 0,2 0-1 15,-2 0 1-15,0 0-4 0,2 0-1 0,-2 0-12 16,3 0-12-16,-2 0-5 0,1 0 0 16,2 0 3-16,-2 13 15 0,1-13 14 0,2 0 7 15,-1 0 17-15,1 0 1 0,0 0 0 0,-1 0 0 16,4 0-5-16,-3 0 3 0,1 0 0 0,-3-20-3 15,5 20-3-15,-3-15-6 0,-4 15 5 0,5-19-2 16,-6 9 5-16,0-1-4 0,0-1-5 0,0 0 2 16,0 1-3-16,-20-1 4 0,20 0-3 0,-19 3 2 15,19 0-3-15,-20 3 1 0,20 2 0 0,-25 2-2 16,25 2-2-16,-17 0-2 0,7 0 3 0,-1 0 4 16,3 26 0-16,-3-26-1 0,5 27 2 15,-5-10-5-15,8 2-1 0,-3 2 8 0,-1 0-6 16,6 0 2-16,-1 2-30 0,2-1-37 0,0 1-41 15,0-1-52-15,0-1-29 0,21-2-30 0,-21 1-32 16,0-2-28-16,21-3-22 0,-21-1-28 0,13-3-17 16,-13-2-54-16,15-2-120 0,-15-5-97 0,17-2 93 15</inkml:trace>
  <inkml:trace contextRef="#ctx0" brushRef="#br0" timeOffset="86675.36">17159 4828 2797 0,'10'-11'14'0,"-6"2"25"0,4 1 31 0,-2 1 17 16,0-1-9-16,-1 4-22 0,-2 1-38 0,0 1-19 16,-3 2-8-16,5 0-1 0,-5 0 4 0,0 0 2 15,0 17 5-15,1-17-1 0,-1 20 3 0,0-6-2 16,0 1 1-16,0 1-5 0,0 0 3 0,0 1-4 16,0 0-9-16,0-1 6 0,0 0-5 0,0-1 5 15,0-1 2-15,0-1-1 0,0-1 3 0,0-1 0 16,18-2 6-16,-18-2 2 0,0-2 3 0,15-1 20 15,-15-3 23-15,0 0 22 0,13-1 10 0,-13 0-2 16,13 0-11-16,-6 0-9 0,-1-21-7 0,3 21-17 16,-3-17-9-16,4 17-3 0,-6-22-5 15,6 11 5-15,-6-3-2 0,4 1-9 0,-2-4-1 16,-3 2-7-16,4-3-1 0,-4 1-1 0,0 0-1 16,-2-2 0-16,-1 1-3 0,4 1 2 0,-4 2-2 15,4 2-1-15,-4 3-2 0,2 2-7 0,-2 3-9 16,0 1-14-16,1 4-3 0,1 0 3 0,-1 0 5 15,-1 22 17-15,2-22-10 0,1 34-25 0,3-11-18 16,-1 3-41-16,0 5-16 0,5-1-24 0,-5 2-22 16,3 0-16-16,-2-1-43 0,0 1-34 0,-1-1-88 15,3-3-158-15,-5-3-34 0,-3-3 84 0</inkml:trace>
  <inkml:trace contextRef="#ctx0" brushRef="#br0" timeOffset="87155.24">17549 4803 2951 0,'6'-1'26'0,"-1"0"22"16,3 0 25-16,-4 0 17 0,-1-1-7 0,2 1-5 16,-5-1-11-16,1 1-5 0,-1 1-10 0,0 0-18 15,0 0-15-15,0 0-19 0,0 0-14 0,0 0 1 16,2 0 0-16,-2 0 3 0,0 0 10 0,0 20 2 16,0-20-2-16,0 21 0 0,0-9-2 0,0 4-2 15,0-1 6-15,0 2 0 0,0-1 0 0,0 3 0 16,0-1-1-16,0-1-1 0,0 0 0 0,0 1 4 15,0-2-3-15,0-1 1 0,0-1-15 0,0 0-17 16,0-4-14-16,0-1-9 0,14-1 8 16,-14-4 13-16,0-1 21 0,0-2 10 0,0-1-3 0,0 0-13 15,0 0-21-15,0 0-6 0,0-23 4 16,-17 23 16-16,17-26 12 0,0 10 8 0,0-3 5 16,-16 0 0-16,16-2 0 0,0 0-1 0,0 0-3 15,0 0 8-15,0 1 8 0,0-2 15 0,0 3 1 16,24 1-4-16,-24-1-7 0,29 2-14 0,-10 2-1 15,-2 1-1-15,5 2-6 0,-4 3-28 0,-2 2-61 16,-1 2-84-16,1 2-109 0,-1 3-124 0,-1 0-150 16,-1 0-80-16,-4 17 115 0</inkml:trace>
  <inkml:trace contextRef="#ctx0" brushRef="#br0" timeOffset="87525.08">17836 4893 3193 0,'16'0'19'0,"-2"0"14"0,-4-17 29 0,1 17 36 15,-5 0 11-15,5-13 11 0,-8 13-1 0,-3 0-18 16,0 0-21-16,0 0-27 0,0 0-27 0,0 0-20 16,0 0-15-16,0 0-2 0,0 0 0 0,0 0 1 15,0 0 2-15,0 0 10 0,0 18-4 0,0-18 6 16,0 23 0-16,0-10 0 0,0 3-2 15,-17-1-27-15,17 1-19 0,0 0-42 0,-17-1-36 16,17 1-19-16,-17-3-17 0,8 0-4 0,-4-4 10 0,0 0 12 16,5-2 24-16,-6-1 28 0,0-3 18 15,3-3 28-15,0 0 12 0,0 0 13 0,-1 0 13 16,4-19 3-16,-1 19 4 0,6-20 2 0,-4 20 21 16,4-24 22-16,3 11 33 0,0 0 28 0,0 1 4 15,0 1-5-15,22-1-27 0,-22 2-23 0,0 0-18 16,23 0-17-16,-23 3-16 0,24-1-4 0,-15 2-11 15,5 0-35-15,0 2-32 0,0 2-63 0,-3-1-78 16,0 3-70-16,1 0-127 0,-4 0-199 0,0 0 12 16,-1 0 102-16</inkml:trace>
  <inkml:trace contextRef="#ctx0" brushRef="#br0" timeOffset="87974.54">17968 4915 3578 0,'14'0'2'0,"-2"0"15"0,-2 0 28 0,1 0 33 15,-5-16 22-15,-6 16 6 0,9 0-16 0,-9 0-32 16,0 0-27-16,0 0-23 0,0 0-14 0,0 0-3 16,0 0 0-16,0 0 2 0,0 0 2 0,0 0 3 15,-15 18-1-15,15-18 2 0,0 22-3 16,-13-9 5-16,13 1-1 0,0 2 0 0,-11 1 3 15,11 0-2-15,0 1 1 0,0-1 4 0,0 1 2 16,0-1-6-16,0-1 2 0,0-2-5 0,0 0 1 16,0-4 3-16,0-1 2 0,0-2 4 0,0-2 1 15,0-3 1-15,0 0 5 0,0-2-2 0,0 0 2 16,0 0-3-16,0 0-4 0,0-20-6 0,0 20-5 16,0-23-2-16,0 8-2 0,0-3 3 0,0-1 1 15,0-2 6-15,0 0-4 0,0 0 8 0,0-1 41 16,0 2 23-16,19 2 15 0,-19-1-4 0,0 3-29 15,19 1-18-15,-19 1-5 0,9 2 6 16,-9 3-20-16,12 0 0 0,1 1-18 0,-9 4-12 16,6 1 5-16,1 3-13 0,-1 0 12 0,3 0-1 15,2 0 1-15,1 25 3 0,1-25-17 0,0 31-29 16,-3-10-32-16,0 1-44 0,0 1-43 0,-3 2-37 16,-3 1-44-16,-4 0-43 0,-1-2-25 0,-3 0-32 15,0 0-75-15,0-1-123 0,-18-6-91 0,18-3 103 16</inkml:trace>
  <inkml:trace contextRef="#ctx0" brushRef="#br0" timeOffset="88182.88">18403 4680 4000 0,'31'-23'14'0,"-8"1"22"15,0 4 17-15,-6 2 6 0,2 0-10 0,-5 5-21 16,-3 6-23-16,-5 3-9 0,-1 2-10 0,-2 0 4 15,-3 0 7-15,3 26-3 0,-2-8 13 0,-1 6-12 16,2 6 8-16,-2 7 4 0,0 6-5 0,0 4 0 16,0 3-56-16,0 2-52 0,-19 1-85 0,19 0-112 15,-21 2-77-15,21 0-150 0,-25-1-325 0,11 0 104 16,1-2 128-16</inkml:trace>
  <inkml:trace contextRef="#ctx0" brushRef="#br0" timeOffset="89286.75">21602 6253 3984 0,'0'-9'49'0,"0"2"27"16,0-1 61-16,0 1 54 0,0 0 4 0,23-1 35 15,-23 0 3-15,0 2-5 0,0-1 4 0,14 2-36 16,-14 2-43-16,0-2-45 0,0 2-62 15,0 1-30-15,0 0-28 0,0 2-21 0,0 0 1 16,0 0-5-16,0 0 8 0,0 0 18 0,0 20 4 16,-22-20 9-16,22 24 3 0,-20-7 2 0,20 5 4 15,-20 3 3-15,20 4 3 0,-17 1 9 0,17 3 2 16,-13 2 1-16,13-1-5 0,-6 1-16 0,6-2-6 16,0-3 0-16,0-4-10 0,0-1 15 0,0-6 0 15,0-3-4-15,0-5 25 0,16-3 25 0,-16-5 56 16,0-1 11-16,0-2-17 0,0 0-38 0,14-19-55 15,-14 19-9-15,17-31 0 0,-9 8 2 0,1-4 3 16,3-3-6-16,-4-1-1 0,1-3 5 0,-2-2-3 16,-4 1 8-16,4 3 1 0,-2 1 7 0,0 0 14 15,2 4 13-15,0 2 14 0,4 3 1 16,-5 3-13-16,2 4-14 0,-1 2-15 0,3 1-13 16,-6 6-6-16,4 1-13 0,-3 1-7 0,-4 3-6 15,1 1-1-15,-1 0 6 0,4 0 11 0,-2 25 7 16,2-9 10-16,1 4 3 0,0 6-11 0,-1 5-6 15,3 4-22-15,-5 2-31 0,4 5-19 0,1-1-15 16,-6 1-17-16,9 0 5 0,-7-4-23 0,6-3 4 16,-4-5 17-16,3-3 25 0,-4-6 49 0,6-4 33 15,-8-5 26-15,1-4 9 0,7-5 3 0,-5-3-11 16,5 0-12-16,-3 0 1 0,1-28 0 0,2 13 15 16,2-5-5-16,-4-3-6 0,3-4 2 15,-2-2-20-15,1-2 0 0,-1-2 4 0,1 1-7 16,0-1-4-16,-1 0 0 0,0 2-45 0,-3 4-43 15,3 2-66-15,-3 3-79 0,0 3-35 0,-3 4-37 16,0 3-29-16,1 5-43 0,-2 3-80 0,-1 0-85 16,-2 4-92-16,0 0-206 0,1 0 129 0,-1 0 167 15</inkml:trace>
  <inkml:trace contextRef="#ctx0" brushRef="#br0" timeOffset="89739.46">22057 6599 4126 0,'0'-18'1'0,"24"18"6"0,-13-16 37 15,2 16 36-15,-1-23 35 0,-1 23 27 0,-5-20-2 16,3 20-10-16,-9-16-17 0,7 16-26 0,-4-11-32 16,3 11-26-16,-3-10-21 0,-1 10-8 0,-1-6-4 15,-1 6-3-15,2 0 0 0,-2 0-3 0,0 0-4 16,0 0-1-16,0 0 0 0,0 0-6 0,0 0-11 15,3 0-14-15,-3 0-8 0,0 0-9 0,0 0 10 16,5 0 10-16,-5 0 3 0,0 0 20 0,0 0 7 16,3 0 7-16,0 0 11 0,-3 0-3 0,3 0 3 15,1 0-2-15,0 0 3 0,0-21-4 16,1 21-3-16,1-19 1 0,-4 19 0 0,1-19 1 0,0 10 1 16,-2 0 1-16,3 0-4 0,-1 1 2 15,-3 1-2-15,0 3-3 0,0-1-4 0,0 2-14 16,0 1-10-16,0-1 2 0,0 3 4 0,0 0 15 15,-16 0 5-15,16 0 1 0,-22 23 0 0,22-23-1 16,-24 26 4-16,8-10-4 0,0 3 2 0,4 2-4 16,-2 1 0-16,0 0-5 0,5 1-10 0,-2 0-11 15,3-2-5-15,4 1-8 0,-3-2-12 0,7 1-1 16,-1-3-8-16,1-1-15 0,0 0-11 0,0-4-24 16,0-1-23-16,0-1-15 0,20-2-16 0,-20-2-16 15,17-3-23-15,-17 0-25 0,25-2-24 0,-14-1-68 16,3-1-136-16,0 0-117 0,1 0 73 15</inkml:trace>
  <inkml:trace contextRef="#ctx0" brushRef="#br0" timeOffset="90382.8">22365 6484 2638 0,'0'-6'14'16,"0"-2"12"-16,18 0 21 0,-18 1 24 0,0-2 6 16,0 0 7-16,13 0 15 0,-13 1 11 0,0 0 6 15,0 1 3-15,0 0-12 0,5 0-21 0,-5 0-6 16,0 1 6-16,0 3-4 0,0-1 5 0,0 0-2 15,0 3-9-15,0 0 0 0,0 0-6 0,0 1-10 16,0-1-8-16,0 1-14 0,0 0-7 0,0 0-9 16,0 0-10-16,0 0-6 0,0 0-8 0,0 0 2 15,0 0-4-15,0 0 0 0,0 0 1 0,0 0-6 16,0 0 5-16,0 0 2 0,0 0-3 16,0 0 6-16,0 11 2 0,0-11-6 0,0 0 6 15,-15 12-2-15,15-12-3 0,0 13 4 0,-11-5-5 16,11 1-2-16,-14 0 3 0,14 1-1 0,-11 1 4 15,5 1 1-15,-1-2-2 0,4 1-2 0,-1 1-3 16,1-1-1-16,-2-1-1 0,3-1 7 0,1 0-1 16,1-2 2-16,0-1 5 0,0-1-5 0,0-1 4 15,0-1 2-15,0-2-1 0,0-1 5 0,0 0-1 16,0 0-4-16,17 0-2 0,-17 0-1 0,23 0-3 16,-7-19 5-16,-1 19 4 0,2-15-6 0,0 15 4 15,0-17-3-15,-1 17-5 0,-4-19 8 16,-1 19-4-16,-3-18 0 0,1 10 3 0,-4-1-1 15,0 0 21-15,1 1 13 0,-5-1 17 0,3 0 4 16,-3 1 3-16,-1 0-11 0,0 1-14 0,2 1-5 16,-2 1-22-16,0 0-6 0,0 2-8 0,0 1-4 15,0 2 0-15,0-1-5 0,0 1-1 0,0 0-2 16,0 0-2-16,0 0 6 0,0 0 3 0,0 18 1 16,0-18-16-16,0 23-21 0,0-8-26 0,-17 3-24 15,17 5-15-15,0-1-24 0,-11 3-32 16,11 0-52-16,0 0-48 0,0 0-45 0,-8-1-35 0,8 0-29 15,0-2-79-15,0-2-181 0,0-4 15 16,0-2 109-16</inkml:trace>
  <inkml:trace contextRef="#ctx0" brushRef="#br0" timeOffset="90757.72">22608 6503 3379 0,'15'-14'14'0,"-1"1"48"16,-3 2 51-16,0 0 42 0,1-1 16 0,-7 4-20 15,4 1-31-15,-6 4-34 0,-1 0-26 0,-1 1-32 16,1 1-21-16,-2 1-11 0,0 0-9 0,0 0 3 16,0 0-1-16,0 0 1 0,0 0 3 0,0 0 2 15,0 21 4-15,0-21-3 0,0 22 5 0,-17-7-3 16,17 1-4-16,0 1 4 0,-9 1-16 16,9 1-8-16,0 1-10 0,-10 0-11 0,10 0-4 15,0 0-7-15,0-3-10 0,0 1-3 0,0-2-8 16,0-2-3-16,0-2 1 0,0-2 3 0,0-4 20 15,0-1 21-15,0-1 24 0,0-4 17 0,0 0 7 16,0 0-1-16,0 0-1 0,0 0-2 0,0-24-7 16,0 24 2-16,0-24-2 0,0 8-2 0,0-2 3 15,0-1 1-15,0-1 1 0,0 2-1 0,0-2-2 16,17 0 0-16,-17 2-1 0,17-1-3 0,-17 2 4 16,24 0-4-16,-9 1 0 0,-1 2 3 0,0 1-3 15,2 3-8-15,-4 1-21 0,7 1-34 0,-7 4-50 16,1 1-51-16,1 2-49 0,-2 1-42 15,0 0-57-15,-5 0-82 0,3 24-197 0,-5-24 47 16,-3 20 107-16</inkml:trace>
  <inkml:trace contextRef="#ctx0" brushRef="#br0" timeOffset="91125.88">22906 6586 3184 0,'14'0'20'0,"1"0"29"0,-2 0 36 16,-1-19 40-16,-3 19 13 0,1 0-1 0,-6-13-20 16,-1 13-22-16,2 0-23 0,0 0-27 0,-5 0-16 15,1 0-17-15,-1 0-13 0,0 0-4 0,0 0 0 16,0 0-3-16,0 0 9 0,0 14-1 0,0-14 0 16,0 15 2-16,0-4-6 0,-17 2 6 0,17 1-1 15,0 0-9-15,-19 0-18 0,19 1-29 0,-17-1-29 16,17 0-29-16,-21-2-22 0,11 1-10 0,-4-3 4 15,0-2 27-15,0-1 38 0,0-3 33 0,1-2 26 16,-1-2 13-16,4 0 4 0,2 0 0 0,1 0 1 16,-1-23 0-16,6 23 0 0,2-23 7 15,0 8 6-15,0-1 15 0,0-1 12 0,0 0 14 16,0-1 3-16,0 2-5 0,0-1-7 0,19 3-22 16,-19 1-6-16,22 2-13 0,-22 1-6 0,25 2 1 15,-10 0-2-15,-1 5-20 0,2-1-30 0,-4 4-54 16,0 0-76-16,1 0-68 0,-5 0-76 0,2 0-120 15,-5 20-210-15,4-20 57 0,-2 14 109 0</inkml:trace>
  <inkml:trace contextRef="#ctx0" brushRef="#br0" timeOffset="91578.95">23036 6589 3584 0,'11'0'15'0,"1"0"37"0,2 0 48 0,-1 0 49 15,-4-16 25-15,2 16-1 0,-6 0-14 0,1-11-23 16,-3 11-16-16,-3 0-26 0,0 0-31 0,0 0-28 16,0 0-26-16,0 0-12 0,0 0-6 0,0 0-1 15,0 0-5-15,0 0 2 0,0 0 2 0,0 0 1 16,-16 21 9-16,16-21-1 0,0 24 3 0,-14-8 0 16,14 1-4-16,-7 1 3 0,7 1-2 0,-8 0 1 15,8 0-8-15,-6 1-7 0,6-1-8 0,0-2-8 16,0-2 3-16,0-2-6 0,0-1-2 0,0-2 2 15,0-4 4-15,0-1 10 0,0-2 14 16,0-2 11-16,0 0 8 0,0-1 0 0,0 0 0 0,0 0-8 16,0 0-3-16,0-16 0 0,0 16-3 15,0-16 4-15,0 16 3 0,0-25 0 0,0 9 2 16,0-1-4-16,0-2-3 0,20-2-2 0,-20-1 0 16,0-2 4-16,11 1-2 0,-11-1 0 0,0 1 0 15,11 0 2-15,-11 2-6 0,10 3 8 0,0 1-3 16,-1 3-3-16,2 4 6 0,0 1-12 0,3 2-4 15,1 5 0-15,2 2 2 0,-1 0 4 0,1 0 3 16,2 0-6-16,-1 24 2 0,-2-24-1 0,-1 26-3 16,-1-9 6-16,-1 2-2 0,-7 4 3 0,0 1-14 15,-4 1-38-15,-2 4-66 0,0 0-65 16,0 2-65-16,-30-1-59 0,11 1-35 0,-2-1-56 16,-1-2-160-16,-3-2-191 0,0-5 101 0</inkml:trace>
  <inkml:trace contextRef="#ctx0" brushRef="#br0" timeOffset="92023.19">23468 6469 3761 0,'15'-8'-2'16,"-4"1"8"-16,1-2 17 0,-4 3 33 15,0-1 27-15,0 2 18 0,-4 3 11 0,-4-1-9 0,0 2-10 16,0 1-16-16,0-1-21 0,0-1-22 15,3 2-16-15,-3-2-9 0,0 0-7 0,3 2-4 16,2-2 6-16,0 2-3 0,-2-2 4 0,8-1-3 16,-3 1-2-16,4-2-8 0,2 1 1 0,0-2 5 15,3 0-6-15,0 1 10 0,5-2-2 0,-4 3 0 16,3 1-4-16,-3-1 2 0,-1 1-2 0,2 1-3 16,-7 1 2-16,-1 0-1 0,-2 0 1 0,-2 0-7 15,-4 0-20-15,-2 0-17 0,2 0-5 16,-3 19 6-16,0-19 18 0,0 25 8 0,0-9 7 0,0 2 0 15,0 3 4-15,0 1 9 0,-23 2 1 0,23-1 2 16,-29 1 1-16,12-1-2 0,-7 1-3 16,-2-1-1-16,-2-1 3 0,-1 1-2 0,-1-3 4 15,2 0-4-15,2 0-21 0,-1-3-9 0,2-3-7 16,5-1 6-16,5-2 19 0,1-3 14 0,4-1 4 16,6-2 7-16,1-1 14 0,3-2-1 0,0 1 0 15,34 0-7-15,-6 0-10 0,6 2-2 0,9 0-4 16,4 0 2-16,7 2-2 0,1-1-3 0,1-1 4 15,-5 0-37-15,-5 0-66 0,-1-1-105 0,-12 0-138 16,0-3-142-16,-6 2-251 0,-3-3-91 0,-9 0 138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27:59.2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13353 2778 1353 0,'-3'-1'12'15,"2"-1"5"-15,-1 2 4 0,2-1 12 0,0 1 12 0,0 0 26 16,0 0 22-16,0 0 20 0,0-1 1 16,0 1-10-16,0 0-8 0,0 0-15 0,0 0-9 15,0 0-12-15,0 0-1 0,0 0-3 0,0 0 3 16,0 0 6-16,0 0-3 0,0 0-2 0,0 0-9 16,0 0-5-16,0 0-3 0,0 0-4 0,0 0-5 15,0 0-3-15,0 0-7 0,0 0-1 0,0 0-4 16,0 0 5-16,0 0 14 0,0 0 7 0,0 0 18 15,0 0 0-15,0 0-14 0,0 0-12 0,0 0-21 16,23 0-4-16,-23 0 6 0,22 0 5 16,-5 0 13-16,5 0 5 0,0-15 11 0,4 15 1 0,0 0 2 15,5 0 1-15,2-9-4 0,0 9 2 16,-4 0 2-16,-1 0-6 0,0 0-1 0,0-7-3 16,-3 7-1-16,-2 0 3 0,-4-2-6 0,-1 0 4 15,-1 1 2-15,-1-1-6 0,-5 2-1 0,-2-2-5 16,0 2-5-16,-4 0-2 0,-2-2-7 0,-3 2-12 15,3 0-6-15,-3 0-1 0,0 0-3 0,0 0 4 16,0 0-5-16,0 0-2 0,0 0 0 0,0 0-2 16,0 0 5-16,0 0-3 0,0 0-2 0,0 0-14 15,0 0-45-15,0 0-50 0,0 0-73 0,0 0-75 16,0 0-49-16,0 0-40 0,0 0-21 0,0 0-67 16,0 17-144-16,0-17-47 0,0 17 100 15</inkml:trace>
  <inkml:trace contextRef="#ctx0" brushRef="#br0" timeOffset="1528.02">13235 4930 2228 0,'11'0'15'0,"-11"0"7"16,0 0 6-16,8 0 15 0,-8 0 9 0,0 0 23 16,0 0 22-16,0 0 10 0,0 0-1 0,0 0-11 15,0 0-10-15,0 0-16 0,0 0-9 0,0 0-12 16,0 0-7-16,0 0-4 0,0 0-8 0,0 0-2 15,0 0 3-15,0 0 4 0,0 0 8 0,0 0 10 16,0 0 0-16,0 0 8 0,0 0 8 0,0 0-3 16,0 0-6-16,0 0-13 0,15 0-10 0,-15 13 2 15,21-13 14-15,-7 0 15 0,7 0 12 16,-1 0 9-16,8 0-5 0,3 0-5 0,4 0-14 16,5 0-4-16,2 0 1 0,3 0 11 0,6 0 12 15,-3 0 10-15,0 0 5 0,-1 0 2 0,-4-16 7 16,-4 16 11-16,0 0 13 0,-10-12 5 0,-4 12 7 15,-3 0-14-15,-8-11-6 0,-3 11-19 0,-2 0-20 16,-4-5-3-16,-2 5-13 0,-3-3-17 0,3 3-9 16,-3 0-18-16,0 0-14 0,0 0-2 0,0 0-9 15,0-2-3-15,0 2 3 0,0-1-3 0,0 1-1 16,0 0-4-16,0-2-19 0,0 2-55 0,0 0-61 16,0 0-70-16,0 0-82 0,0 0-30 15,-11-1-54-15,11 1-66 0,0 0-74 0,0 0-102 16,0 0-184-16,0 0-101 0,-9 0 170 0</inkml:trace>
  <inkml:trace contextRef="#ctx0" brushRef="#br0" timeOffset="2940.25">13310 7051 2436 0,'-13'0'9'0,"13"0"7"0,0 0 9 0,0 0 30 16,0 0 10-16,0 0 23 0,0 0 20 0,0 0 9 15,0 0 18-15,0 0 6 0,0 0 3 0,0 0-5 16,0 0-10-16,0 0-9 0,0 0-17 0,0 0-12 16,0 0-13-16,0 0-4 0,0 0 2 0,0 0 7 15,0 0 6-15,0 0 3 0,0 0 4 0,8 0-22 16,-8 0-16-16,11 0-14 0,1 0 3 0,2 0 18 15,5 0 15-15,7 0 13 0,5 0-3 0,5 0-5 16,8 0 1-16,4 0 7 0,3 0 21 0,6-11 20 16,2 11 19-16,2 0 32 0,1-7 17 0,-2 7 5 15,-1-4-7-15,-4 4-28 0,-1-4-30 16,-9 4-15-16,-6-3-7 0,-8 2-18 0,-8-2-20 16,-6 3-25-16,-7-1-31 0,1 0-19 0,-11 1-6 15,1 0-5-15,-1-1 2 0,0 1-1 0,0 0-1 16,0-1-12-16,0 1-53 0,0 0-53 0,0 0-74 15,-15 0-108-15,15 0-114 0,-21 0-117 0,7 0-92 16,-4 0-114-16,-4 0-117 0,-1 0-321 0,-4 0 168 16</inkml:trace>
  <inkml:trace contextRef="#ctx0" brushRef="#br0" timeOffset="26656.42">18389 3594 1620 0,'0'-2'35'0,"0"1"19"16,0 1 26-16,0-2 20 0,0 2-15 0,0 0-1 15,0 0-7-15,0 0-3 0,0 0-1 0,0 0-4 16,0 0-5-16,0 0-2 0,0 0-3 0,0 0 5 15,0 0 5-15,0 0 3 0,0 0 3 0,0 0 3 16,0 0 1-16,0 0 7 0,0 0 3 0,0 0-2 16,0 0 4-16,0 0-7 0,0 0-7 0,0 0-5 15,0 0-5-15,0 0-8 0,0 0-6 0,0 0-4 16,0 0-9-16,15 0 3 0,-15 0 2 0,0 0-6 16,0 0-1-16,13 0-4 0,-13 0 0 0,9 0 4 15,-9 0 2-15,8 0 4 0,-5 0-5 0,3 0 2 16,-1 0-3-16,-4 0-3 0,2 0-3 15,3 0-7-15,-2 0-9 0,0 0-3 0,-1 0-8 16,5 0-2-16,-5 0-1 0,0 0-1 0,5 0 6 16,-3 0-1-16,-4 0 0 0,2 0-5 0,5 0-5 15,-5 0-3-15,-1 0 4 0,-2 0 1 0,3 0-1 16,0 0-2-16,-1 0-26 0,2 0-26 0,-4 0-37 16,2 0-55-16,1 0-47 0,-3 0-46 0,5 0-37 15,-5 0-26-15,0 0-27 0,1 0-54 0,-1 0-88 16,0 0-109-16,3 0 32 0,-3 0 126 15</inkml:trace>
  <inkml:trace contextRef="#ctx0" brushRef="#br0" timeOffset="27124.4">18427 3702 1803 0,'0'0'42'0,"-1"0"36"0,1-6 29 15,0 6 39-15,0 0-10 0,0 0-5 0,0 0-6 16,0 0-11-16,0 0-10 0,0 0-9 0,0 0 1 15,0 0-11-15,0 0 1 0,0 0 4 0,0 0-10 16,0 0 9-16,0 0-7 0,0 0-8 0,0 0 11 16,0 0-4-16,0 0-1 0,0 0 7 0,0 0-7 15,0 0-7-15,0 0 5 0,0 0-9 0,11 0-5 16,-11 0 1-16,0 0-16 0,0 0-7 0,11 0-4 16,-11 0-7-16,10 0-2 0,-3 0 2 15,2 0 0-15,-4 0-3 0,4 0-3 0,-3 0-10 16,0 0-6-16,2 0 0 0,-3 0 0 0,1 0 3 15,0 0-1-15,-4 0-6 0,1 0-1 0,2 0-3 16,-5 0 0-16,0-11 4 0,1 11 1 0,-1 0-3 16,0 0 0-16,0 0-3 0,0 0-3 0,0 0-19 15,0 0-41-15,0 0-43 0,0 0-64 0,0 0-61 16,0 0-57-16,0 0-56 0,0 0-51 0,0 0-55 16,-11 0-113-16,11 0-166 0,0 0 116 0</inkml:trace>
  <inkml:trace contextRef="#ctx0" brushRef="#br0" timeOffset="59945.4">12760 2132 1575 0,'-12'0'17'15,"3"0"8"-15,1 0 11 0,5 0 23 0,0 0 7 16,1 0 10-16,2 0 5 0,0 0 6 0,0 0-10 16,0 0 3-16,0 0-1 0,0 0-13 0,0 0-3 15,0 0-1-15,0 0 1 0,0 0 8 0,0 0 3 16,0 0-1-16,0 0 4 0,0 0-6 15,0 0 1-15,0 0 6 0,0 0-2 0,0 0 0 16,0 0 7-16,0 0-2 0,0 0 3 0,0 0 3 16,0 0-9-16,0 0 2 0,0 0-7 0,0 0-1 15,0 0 6-15,0 0-7 0,11 0-1 0,-11 0-13 16,0 0-10-16,11 0-8 0,-4 0-3 0,1 0-3 16,5 0-1-16,1 0-1 0,3 0-3 0,3 0 1 15,6 0 0-15,2 0-8 0,3 0-12 0,3 0-2 16,2 0-9-16,8 0 3 0,2-13 5 0,2 13-2 15,5 0 3-15,0-12-3 0,4 12 0 0,-2-8 1 16,2 8-1-16,2-6 0 0,-2 6 5 16,-2-5-4-16,2 5 0 0,-6-4 2 0,7 3-3 15,-5-1 9-15,4 2 13 0,0-1 11 0,-2 0 3 16,4-1 2-16,1 0-11 0,2 1-9 0,1-1 4 16,-3 0-13-16,4-2 0 0,-2 1-2 0,-2-2-9 15,2 2 5-15,-1-1-4 0,-2 0 3 0,-5-1 6 16,2 1 7-16,2 0 6 0,-4 1-4 0,0-1-4 15,-1 0-4-15,6 1-6 0,0 0-5 0,-2 1 4 16,4 1-9-16,-4 0-1 0,4 1 10 16,-1 0-9-16,1 0 6 0,-4 0 1 0,-1 0-5 0,-3 0 5 15,-3 0 0-15,-4 0 1 0,-2 0 0 16,-1 0 15-16,-6 0 10 0,2 0 8 0,-1 0 5 16,5 0-12-16,-4 0-16 0,3 0-5 0,3 0-9 15,0 0-5-15,1 0 3 0,1 0-1 0,1-13-1 16,2 13 4-16,4 0 0 0,-3 0-5 0,5 0 4 15,-3 0 0-15,3 0 1 0,-5 0 0 0,3 0 6 16,-1 0-8-16,-3 0 11 0,1 13 5 0,2-13 8 16,-5 0 19-16,9 0-1 0,-1 10 6 0,-1-10-10 15,5 0-11-15,-1 5-11 0,3-5-4 0,0 0 0 16,3 5-7-16,-4-5 4 0,1 5-1 0,0-3-3 16,-4-1 3-16,-4 2-3 0,3-2-7 0,-7 2 4 15,-2-1-4-15,3 0 3 0,-4 1-4 0,4-1-2 16,-4 1 6-16,2-1-6 0,-2 1 2 15,6-1 1-15,-8 1 0 0,4-1 10 0,-2 0 0 16,-4 1 0-16,2-3 0 0,-3 3-7 0,0-2 3 16,-1 0 4-16,-6 1-7 0,4-1 1 0,-6 0-1 15,-2 0-4-15,-8 0 4 0,5-1 0 0,-6 0 0 16,3 0-4-16,-7 0 1 0,7 2 3 0,-5-2-3 16,5 1 3-16,0-1 3 0,1 0-6 0,-2 0 2 15,0 0 4-15,4 0-6 0,-3 1 6 0,-3 0 0 16,6-1-6-16,-6 0 0 0,2 0 3 0,-3 0 4 15,3 0 3-15,-2 0-1 0,0 0-2 16,-2 0-4-16,-1 0-4 0,2 0 11 0,-4 0-3 16,4 0 3-16,-4-13 22 0,-2 13 30 0,2 0 16 15,0-10 17-15,-1 10-11 0,-2-7-9 0,0 7-5 16,0-9-8-16,-3 5 6 0,-2 0-16 0,2 0-1 16,-6 0-5-16,1 3 4 0,0-2 1 0,-4 1 2 15,2 1 13-15,-4 0 0 0,3-2 3 0,-3 3 4 16,0 0-5-16,0-1-5 0,0 0-5 0,0 0-12 15,0 1-16-15,0 0-9 0,0-1-12 0,0 1-11 16,0 0 3-16,0 0-2 0,0 0-4 0,0 0 3 16,0 0-6-16,0 0-6 0,0 0 0 0,0 0-1 15,0 0 5-15,0 0-3 0,0 0 6 16,0 0 3-16,0 21 2 0,0-21 11 0,-20 21-1 0,20-5 0 16,-12 2 4-16,12 4-9 0,-14 1 7 15,14 2 6-15,-17 2-7 0,7 0 1 0,1 2-4 16,1 2-1-16,-1-2-1 0,1 3 4 0,-3 4-5 15,5 2 1-15,-2 1 11 0,5 6 3 0,-3 4-1 16,1 5 3-16,2 3-7 0,2 2-1 0,-4 4 0 16,-3 1-3-16,7 0 0 0,-5-1-3 0,-4-2 3 15,6-3-3-15,-6-1-6 0,6-1 4 0,-4-1 0 16,2 1 9-16,-1 2 2 0,0 3-4 0,-1 3 1 16,2 4-1-16,-2 2-3 0,0 2 5 0,2-1-4 15,-5 0-10-15,0-3 8 0,2-5-5 16,-4-3-2-16,0-3 4 0,0-4-4 0,-4-1 3 15,1-2 11-15,1 1 1 0,-2 3-3 0,0 0 1 16,0 3-2-16,0 1-3 0,0-1 5 0,0 1-6 16,4 1-5-16,-6-4-2 0,9-3 1 0,-1-3 6 15,-2-5 1-15,6-1 3 0,-3-5-3 0,2-2 0 16,1-3-6-16,1-2-1 0,1-4 2 0,2-3 1 16,-3-2 5-16,2-4 2 0,0-1-4 0,1-4 0 15,1-1 5-15,-1-5 0 0,-3-1 0 0,4-2 2 16,2-1-2-16,0-1-14 0,0-2-31 15,0 0-53-15,0 0-73 0,0 0-111 0,0 0-173 0,0 0-136 16,0 0-132-16,0-19-130 0,0 19-158 0,-17-28-112 16,17 8 200-16</inkml:trace>
  <inkml:trace contextRef="#ctx0" brushRef="#br0" timeOffset="69890.2">12776 2105 1782 0,'4'0'32'0,"4"0"36"0,-5 0 27 16,-1 0 34-16,1 0-7 0,-3 0-6 0,0 0 1 15,0 0-15-15,0 0 0 0,0 0 1 0,0 0-5 16,0 0-1-16,0 0-8 0,0 0-17 0,0 0-11 16,0 0-7-16,0 0 11 0,0 0 13 0,0 0 12 15,0 0 12-15,0 0-11 0,0 0-3 0,0 13-3 16,0-13 0-16,0 13-9 0,0-13-16 0,0 16-7 16,-16-8 6-16,16 2 3 0,0 1 1 0,0-1-12 15,-9 2-10-15,9 2 8 0,0-1-8 0,0 1 9 16,-11 1-15-16,11 1-23 0,0 0 1 15,-3 2-5-15,3-1 7 0,0 1 5 0,0 2 4 16,-1 0-9-16,1 2-1 0,-2 1-5 0,2 1-4 16,-5-1 8-16,4 2-12 0,-2 1-8 0,3-2 1 15,0 3-5-15,-5 2 8 0,2 1 8 0,-2 2-5 16,2 2 11-16,2 1-4 0,-4 2 0 0,0 2 4 16,1 1-10-16,4-1 9 0,-3-1 15 0,1-1 11 15,0-1 9-15,1 0-6 0,-2-4-13 0,3 1-14 16,-2-5-12-16,2 1 3 0,0-2 7 0,0-2 4 15,0 1 2-15,0-3 0 0,0 1-4 0,0-2-2 16,0 0 2-16,0 2 7 0,0-3 12 16,-1 1 16-16,1-1 11 0,-2 2 0 0,2-4-7 0,-3 3-22 15,0 0-4-15,-2 0-11 0,1 1-12 0,4 1 7 16,-5 1-12-16,2-1 10 0,-2 3 4 16,4 0-11-16,-1 0 7 0,-1-3-11 0,3 2 6 15,-3-1 3-15,3-1-7 0,0 1 8 0,0-3-4 16,0 2 6-16,0-2 1 0,0-1-11 0,0-1-1 15,0 0-7-15,0-1 11 0,0-1 6 0,0-1-3 16,14 0 3-16,-14-1-3 0,0 0-1 0,0-2-6 16,0 1 6-16,0 0 0 0,0-1-4 0,0 2 10 15,0-1-13-15,0 2-1 0,0 1 2 0,0 0 1 16,0 1 6-16,0 2-3 0,0 0 6 0,0 3 0 16,0 2-9-16,0-2 4 0,0 0 3 15,19 3-5-15,-19-1 13 0,0-1-5 0,0 0-9 16,0-1 8-16,7-2-5 0,-7-1 5 0,0 1 2 15,0-3-3-15,0-1-1 0,0-2-3 0,0 0-1 16,0-3 0-16,0 2-3 0,0-2 3 0,0 1-4 16,0 0 0-16,0-1 4 0,0 2-4 0,0 0 8 15,0 1-4-15,0 1 3 0,0 0 1 0,0 1-4 16,0 1 3-16,0 1-6 0,0-1 6 0,0 0-4 16,0 1-3-16,0-1 10 0,0 1-3 0,0-1-1 15,0 1 4-15,0-1-4 0,0 0 1 0,0-1-1 16,0 0 0-16,0 1-8 0,0-2 8 0,0 1 7 15,0 0 5-15,0-1 19 0,0 1 24 0,0 1 15 16,0 0 5-16,0 0-10 0,0-1-36 16,0 0-7-16,0 0-12 0,-17-1 6 0,17 2 0 15,0-2-11-15,-14 1 7 0,14 2-5 0,0-1 8 16,-9-1 5-16,9 0-5 0,-8 1-8 0,8-2-7 16,-5-1 3-16,5-2-3 0,-1-3-3 0,-1-1 15 15,2-2-11-15,-1-3 11 0,1-1 0 0,0-3 16 16,0 0 64-16,0-1 21 0,0 0 29 0,0 0-7 15,0 0-48-15,0 0-18 0,0 0-21 0,0 0-19 16,0 0-13-16,0 0-8 0,0 0-9 0,0 0 3 16,0 0-8-16,0 0 0 0,0 0 7 15,0 0-10-15,0 0 6 0,0 0 0 0,0 0-1 0,0 0 1 16,0 0 3-16,0 0 4 0,0 0-8 16,0 0 8-16,0 0-2 0,0 0 1 0,0 0 11 15,0 0-6-15,0 0-3 0,0 0 0 0,25 0-7 16,-25 0 9-16,29 0 27 0,-10 0 17 0,4 0 7 15,-3 0-7-15,7 0-24 0,-3 0-17 0,3-14-5 16,4 14-2-16,0 0-4 0,3 0-4 0,2-10-2 16,1 10 4-16,3 0 1 0,1-8-1 0,1 8 0 15,3 0-1-15,1-4-6 0,2 4 4 0,-1 0 2 16,0 0-3-16,1 0 7 0,0 0-3 0,-2 0 0 16,2 0 0-16,-7 0 1 0,4 0-1 15,-3 0 0-15,1 13-1 0,-2-13 0 0,2 0-2 16,4 0 3-16,-2 0 1 0,3 0-2 0,0 0 0 15,3 0-5-15,0 0 2 0,1-17 1 0,0 17-2 16,1 0 4-16,4 0-5 0,-1-10 2 0,3 10 0 16,2 0 4-16,-4 0-1 0,-4-7-2 0,3 7 3 15,-5 0-2-15,0 0 3 0,-4 0-1 0,-4 0 4 16,-1 0-3-16,2 0-1 0,-1 0 0 0,-4 0-2 16,5 0 0-16,-3 0 5 0,0 0 2 0,2 0-3 15,2 16 0-15,2-16-1 0,-1 0-1 0,1 0 2 16,1 9 3-16,-3-9 2 0,0 0 3 15,0 8 3-15,-3-8 1 0,-5 3-2 0,2-3 2 0,-3 3-1 16,3-2-2-16,-5-1 0 0,1 0-2 16,-2 1 0-16,3-1-4 0,1 0 0 0,-1 0-2 15,3 0 1-15,-4 0 4 0,6 0 4 0,-6 0 5 16,4 0 2-16,-3 0 9 0,0 0-9 0,-2 0-4 16,4 0-9-16,-3 0-5 0,2 0 0 0,-1 0-3 15,1 0 5-15,2 0-3 0,-4 0 2 0,6 0 0 16,-6 0-1-16,4 0-2 0,-6 0 3 0,1 0-2 15,-1 0-1-15,-2-10 3 0,-2 10-5 0,1 0 2 16,-2 0 3-16,1-8-3 0,-1 8 3 0,0 0-2 16,1-6-1-16,1 6-1 0,-4-4-4 15,-1 2 3-15,1 0-3 0,4 1 2 0,-5 0 4 16,1 0-4-16,2 1 1 0,2 0 0 0,-4 0 1 16,2 0 0-16,-3 0 4 0,3 0 0 0,-2 0-1 15,-3 0-4-15,5 0 3 0,-6 0 0 0,3 0 0 16,-2 0 4-16,0 0-6 0,1 0 0 0,-4 0 2 15,-1 0-1-15,-1 0 0 0,5 0 3 0,-4 0-3 16,-2 0 1-16,-1 0 1 0,1 0-5 0,-2 0 0 16,1 0 2-16,1 0 0 0,-5 0-3 0,-1 0 0 15,3 0-2-15,0 0 1 0,-6 0 6 0,6 0 0 16,0 0-2-16,-2 0 2 0,4 0 0 0,1 0 0 16,-3 0 0-16,1 0-1 0,1 0 1 15,2 0-1-15,-2 0 1 0,1 0 2 0,0 8 1 16,0-8 1-16,-4 0-2 0,2 0-3 0,1 0-2 15,1 0 1-15,-3 0 0 0,0 0 1 0,3 0-2 16,-2 0 0-16,7 0 0 0,-5 0 1 0,0 0 2 16,0 5 0-16,0-5 0 0,2 2 3 0,1-2-3 15,-1 1-2-15,-2-1 3 0,1 1-2 0,-2-1 4 16,1 0 0-16,0 0-3 0,-3 0 0 0,2 0-4 16,-2 0 2-16,0 0 2 0,0 0 1 0,1 0 0 15,-3 0-2-15,2 0 1 0,-3 0-2 0,3 0 4 16,0 0-1-16,-1 0-6 0,2-10 5 0,-1 10-3 15,3 0-1-15,-6 0 6 0,5 0-5 0,1-6 0 16,-3 6-1-16,3 0 2 0,0-3 2 16,0 3-3-16,-2-1 3 0,1 1 0 0,-1 0-1 15,1-2 2-15,-2 1-3 0,0 1 0 0,-6 0 2 16,1 0 0-16,0-3 3 0,-1 3-3 0,1-1 0 16,-4-1-6-16,0 2 7 0,2 0-3 0,-2-1 1 15,4 1 5-15,-4 0-7 0,-2-1 3 0,3 1-2 16,-3 0 0-16,2-1 5 0,-2 0-3 0,2 1-1 15,-4-1 0-15,1-1 0 0,1 2 3 0,-3 0-1 16,3 0-1-16,-3 0-2 0,0 0-4 0,0 0 1 16,0 0 3-16,0 0-6 0,0 0 4 0,0 0 0 15,0 0-1-15,0 0 3 0,0 0 0 0,0 0-4 16,0 0 1-16,0 0 5 0,0 0 0 16,0 0 7-16,0 0-4 0,0 0-2 0,0 0 1 15,0 0-4-15,0 0 4 0,0 0 0 0,0 0 2 16,0 0 4-16,0 0-2 0,0 0 2 0,0 0-2 15,0 0 1-15,0 0 6 0,0 0-3 0,0 0 6 16,0 0 3-16,0 0 31 0,0 0 41 0,0 0 17 16,0 0-7-16,0-12-36 0,0 12-47 0,0-16-17 15,0 5-5-15,0-1 5 0,0-4 7 0,0 0-12 16,0-2 5-16,0-2-6 0,17 2-1 0,-17-3 5 16,0 2 1-16,13-1-1 0,-13 0-1 15,12 0-1-15,-12 1 0 0,13 3-1 0,-9 0 1 0,-2 5-1 16,1-1 1-16,2 2 1 0,-2 3 0 15,0 0 2-15,-3 2-2 0,3 1-3 0,-3 1 0 16,4-1-2-16,-4 3 0 0,0 0 2 0,4-1-2 16,-4 2 4-16,0-1-3 0,0 1-1 0,0 0-16 15,0 0-35-15,0 0-36 0,0 0-54 0,0 0-59 16,0 0-89-16,0 0-134 0,0 0-110 0,0 0-61 16,0 0-23-16,0 0 17 0,0 0 33 0,0 0-12 15,-17 0-118-15,17 14-118 0,0-14 133 0</inkml:trace>
  <inkml:trace contextRef="#ctx0" brushRef="#br0" timeOffset="80681.34">836 8543 1113 0,'0'-9'0'16,"17"9"2"-16,-17-7-2 0,22 3 19 0,-22 1 31 16,25-1 27-16,-25 1 27 0,17 1 8 0,-17 1-20 15,14-1-15-15,-14 2-14 0,0-1-17 0,0 1-4 16,0 0-5-16,0 0 4 0,0 0 11 0,0 0 10 15,0 0 18-15,0 0 8 0,0 0 11 0,0 0 12 16,0 0 13-16,0 0 12 0,0 0 2 0,0 0 2 16,0 0 0-16,0 0-5 0,0 0-2 0,0 0-1 15,0 0-12-15,0 0 0 0,0 0-3 0,0 0-15 16,0 0-8-16,0 0-20 0,0 0-10 16,0 0-3-16,0 0-8 0,0 0-3 0,0 0-14 15,0 0-8-15,0 0-1 0,0 0 4 0,0 0 5 16,0 0 7-16,0 0 2 0,0 0-4 0,0 0 1 15,0 0-3-15,0 0 0 0,0 0-1 0,14 0-4 16,-14 0-3-16,20 0 0 0,-8 0 9 0,8 0 13 16,2 0 17-16,1 0 7 0,4 0-4 0,4 0-8 15,2 0-20-15,1-13-9 0,-2 13 3 0,7 0 10 16,0-13 10-16,0 13 16 0,-1-11-11 16,4 11-15-16,-6-11-6 0,6 6-20 0,-8 1-2 0,3-2 4 15,-1 2 0-15,-3 1-3 0,1-1 4 16,2 0-8-16,-2 2-4 0,0-2 8 0,0 1-4 15,3 0 0-15,-3 2 3 0,1-1-3 0,-3 0 0 16,7 1-8-16,-3-1-6 0,6 1 0 0,1-1 0 16,-1 1-4-16,1 0 4 0,2-2 0 0,0 2-10 15,-3-2 16-15,-4 2 4 0,-7-2 3 0,1 2 14 16,-4-2 7-16,2 0 20 0,-5 0 7 0,-2 2 3 16,-3-2-5-16,6 0-6 0,2 0-2 0,-3 0-3 15,2 0-8-15,2 1-17 0,1-1-9 0,1 0-8 16,1 2 0-16,2-1 2 0,4 0 0 15,-4 2-1-15,5-1-3 0,1 1-5 0,0 0 4 0,1 0 5 16,-1 0 5-16,0 0 15 0,-2 0 10 16,0 0-2-16,-2 0 3 0,-2 0-10 0,-3 0-11 15,0 0 3-15,-1 0-4 0,1 0-4 0,-3 0-3 16,0-12-3-16,1 12-4 0,-2 0 3 0,2 0-5 16,4 0 0-16,1-7-3 0,2 7 0 0,1 0 2 15,5 0 0-15,3-4 1 0,1 4 1 0,2-2-2 16,2 0-2-16,4 1 6 0,-1 0-6 0,5-1 2 15,-6 0 0-15,4 1-1 0,-5-2 9 0,2 1 14 16,-3 0 25-16,-8-1 14 0,-5 0 10 0,-3 2-2 16,-7-1-10-16,-3 1-3 0,-5 0 1 15,-5-2-2-15,-5 3-2 0,1-1-9 0,-6 0-13 16,1 0-12-16,-2 0-8 0,-3 0-8 0,2 1 0 16,-2 0-4-16,0 0-3 0,0 0 3 0,0 0-3 15,0 0 4-15,0 0-6 0,0 0-22 0,0 0-50 16,0 0-74-16,0-1-98 0,0 1-143 0,0 0-188 15,0 0-118-15,0 0-106 0,0 0-87 0,0 0-132 16,0 0-97-16,0 0 208 0</inkml:trace>
  <inkml:trace contextRef="#ctx0" brushRef="#br0" timeOffset="155443.81">6101 8699 1555 0,'-3'0'27'0,"-3"0"18"0,-2 0 28 0,7 0 22 16,-4 0 1-16,5 0 8 0,-5 0-11 0,4 0-9 15,-1 0-8-15,1 0-3 0,1 0 6 16,0 0 22-16,0 10 23 0,0-10 8 0,0 0 11 15,0 0-1-15,0 0-9 0,0 0 3 0,0 4-8 16,0-4-7-16,0 0-20 0,0 0-16 0,0 0-16 16,0 0-17-16,0 0-8 0,0 0-10 0,0 0-4 15,0 0-8-15,0 0-1 0,0 0-3 0,0 0-4 16,0 0 5-16,0 0-2 0,0 0 2 0,0 0 8 16,0 0 0-16,0 0 14 0,0 0 12 0,0 0 8 15,0 0 13-15,0 0-9 0,0 0-10 0,17 0-12 16,-3 0-9-16,1 0 1 0,5 0 3 15,7 0 3-15,2 10-4 0,5-10 5 0,5 0-1 0,-2 0 0 16,7 0-3-16,2 0-2 0,-1 0-3 0,1 0 2 16,-1 0 9-16,0 0 12 0,-4-14 5 15,1 14 4-15,-3 0-2 0,-6-10-10 0,-4 10-7 16,-7 0-8-16,-2 0-6 0,-1-7-18 0,-10 7-1 16,-1 0-9-16,-2 0-11 0,-6 0 0 0,0 0-7 15,0 0-1-15,0 0 8 0,0 0 7 0,0 0 13 16,-28 0 4-16,9 0 4 0,-2 14-4 0,-9-14-10 15,-7 0-7-15,-8 17 3 0,-5-17-3 0,-2 0-18 16,-6 12-34-16,-2-12-26 0,1 0-17 0,1 0 6 16,1 0 25-16,4 0 16 0,6 5 16 15,7-5 14-15,6 0 6 0,6 0 8 0,6 0 1 16,5 3 1-16,8-3 13 0,1 1-7 0,7-1 20 16,-1 0 46-16,2 0 27 0,0 0 0 0,0 0-17 15,0 0-47-15,26 0-48 0,-26 0 16 0,31 0 25 16,-10-18 7-16,5 18 10 0,0 0-7 0,5-17-28 15,7 17-11-15,-3 0 11 0,4-13-8 0,2 13 3 16,2 0 5-16,-1-8-12 0,-3 8 1 0,0 0-4 16,-4-4 3-16,-1 4 4 0,-7 0-4 0,-4 0 0 15,-4 0-6-15,-7 0-8 0,-4 0 0 0,-4 0 0 16,-4 0 8-16,0 0 13 0,0 0 0 0,0 0 17 16,-31 17-11-16,14-17-28 0,-4 12-4 0,-7-12-21 15,-5 14-3-15,-3-14 2 0,-2 9-2 16,0-9 2-16,-2 6 4 0,3-6 11 0,1 4 9 15,3-4 6-15,5 0 6 0,7 0 12 0,4 0 1 16,1 0 0-16,5 0 9 0,8 0 26 0,0 0 40 16,3 0 38-16,0 0-3 0,0 0-37 0,0 0-39 15,28 0-45-15,-28 0-1 0,37 0 8 0,-12 0 3 16,5-16 5-16,5 16-4 0,-1 0-4 0,5 0 0 16,-1 0 0-16,-3 0-7 0,-1 0 3 0,-7 0 0 15,-1 0 0-15,-7 0 4 0,-5 0-4 0,-2 0-18 16,-9 0-24-16,-1 0-11 0,-2 0 7 0,0 0 28 15,0 0 24-15,-30 0 10 0,30 12-24 16,-34-12-21-16,8 0-6 0,-1 10-5 0,-1-10 29 16,2 0 9-16,-2 0-2 0,8 0 20 0,1 0-8 15,4 0 3-15,4 0 11 0,6 0 15 0,5 0 35 16,-6 0 39-16,6 0 41 0,0 0 21 0,0 0 2 16,0 0-19-16,0 0-48 0,19 0-50 0,-19 0-43 15,0 0-22-15,20 0 0 0,-20 0 4 0,15 0 0 16,-15 0-2-16,17-13 5 0,-17 13-6 0,7 0 3 15,-7 0-3-15,0 0-14 0,0 0-28 0,0 0-23 16,0 0-26-16,0 0-24 0,0 0 8 0,0 0 2 16,0 0-2-16,0 0 30 0,0 0 26 0,0 0 20 15,0 0 33-15,-10 0 8 0,10 0-3 16,0 0 2-16,0 0 1 0,-9 0 0 0,9 0 1 16,0 0 3-16,0 0-3 0,0 0-1 0,0 0 7 15,0 0-4-15,0 0 4 0,0 0-6 0,0 0 2 16,0 0-3-16,0 0-42 0,0 0-34 0,0 0-50 15,0 0-56-15,0 0-25 0,0 0-42 0,0 0-76 16,0 0-82-16,0 0-112 0,0 0-258 0,0 0-107 16,0 0 143-16</inkml:trace>
  <inkml:trace contextRef="#ctx0" brushRef="#br0" timeOffset="157078.74">6247 7100 1336 0,'0'0'24'0,"0"0"20"0,0 0 38 0,0 0 29 15,0 0 11-15,0 0 7 0,0 0-20 0,0 0-9 0,0 0-14 16,0 0-14-16,0 0-4 0,0 0-10 15,0 0-3-15,0 0 0 0,0 0 3 0,0 0 13 16,0 0 4-16,0 0 7 0,0 0 7 0,0 0-4 16,0 0-4-16,0 0-2 0,0 0 2 0,0 0-1 15,0 0-5-15,14 0-4 0,-14 0-3 0,19 0 12 16,-4 0 15-16,4 0 13 0,6 0-1 0,1 0-16 16,10 0-14-16,1 0-23 0,3 0-8 0,-1 0-2 15,5 0 4-15,-1 0 6 0,-4 0 0 0,4 0-2 16,-4 0-12-16,-5 0-5 0,-1 0-2 0,0 0-6 15,-6 0 5-15,-3 0-1 0,-3 0-3 16,-3 0-7-16,-3 0-8 0,-9 0-8 0,4 0-10 16,-9 0 2-16,-1 0-7 0,0 0-2 0,0 0 3 15,0 0 0-15,0 0 11 0,-18 0 8 0,18 0-2 16,-33 0-1-16,10 20-5 0,-7-20-10 0,-4 14-7 16,1-14-18-16,-8 11-21 0,0-11-12 0,-4 0-12 15,0 8 3-15,-1-8 7 0,2 0 13 0,1 0 19 16,1 0 18-16,6 0 11 0,5 0 3 0,3 0 5 15,9 0 5-15,4 0 5 0,4 0 23 0,5 0 30 16,3 0 34-16,3 0 24 0,0 0-23 0,0 0-40 16,0 0-35-16,20 0-30 0,-20 0 4 15,29 0 8-15,-10 0 0 0,6-15 1 0,4 15 1 0,-2 0-7 16,10-14 0-16,-3 14-1 0,-1 0 0 16,-1-9 1-16,-1 9 0 0,-1 0-5 0,-1 0-4 15,-4 0 4-15,-3 0-6 0,-8 0-1 0,1 0 4 16,-2 0-2-16,-2 0-2 0,-5 0-5 0,-5 0 1 15,-1 0 4-15,0 0 7 0,0 16 11 0,-23-16 3 16,23 10-14-16,-32-10-13 0,11 13-16 0,-10-7-15 16,0-6-9-16,0 8 0 0,-6-8-6 0,0 3-6 15,3-3 14-15,-1 0 10 0,6 0 22 0,3 0 20 16,9 0 5-16,1 0 13 0,5 0 40 0,6 0 24 16,4 0 11-16,1 0-8 0,0 0-51 15,0 0-27-15,22-12-10 0,-22 12-2 0,31 0 13 0,-13 0-1 16,4-8-8-16,0 8 7 0,1 0-5 15,-3 0-4-15,2 0 11 0,-2-4-35 0,-3 4-47 16,-1 0-67-16,-4 0-106 0,-4 0-103 0,0 0-83 16,-8 0-70-16,4 0-124 0,-4 0-90 0,0 0 129 15</inkml:trace>
  <inkml:trace contextRef="#ctx0" brushRef="#br0" timeOffset="158887.78">7965 8274 2203 0,'0'14'60'0,"-3"-14"35"0,3 0 27 15,0 0 35-15,0 0-17 0,0 0-2 0,0 0 2 16,0 0-18-16,0 0-34 0,0 0-25 16,0 0-22-16,0 0-16 0,0 0-11 0,0 7-10 15,0-7 2-15,0 0 65 0,0 4 8 0,0-1 3 16,0 0-9-16,-12-2-63 0,12 2-4 0,0 0 35 15,0-2 37-15,0 0 40 0,0-1 49 0,0 0 29 16,0 0 33-16,0 0 37 0,0 0-31 0,0 0-31 16,0 0-45-16,26 0-36 0,-7 0 39 0,3 0 12 15,6 0-2-15,4-16-21 0,7 16-45 0,-3 0-28 16,1-10-7-16,-1 10-1 0,-2 0 8 0,-3-10-2 16,-6 10-7-16,-5 0-10 0,-3-7-25 15,-5 7-15-15,-5-3-11 0,-3 3-8 0,-1-2-6 16,-3 2-6-16,0-1-4 0,0 1-2 0,0 0 5 15,-26 0 3-15,9 0-18 0,-2 0-25 0,-9 0-40 16,-3 0-47-16,-4 0-8 0,-6 0-3 0,5 12 1 16,-4-12 28-16,8 0 12 0,0 0 13 0,3 11 33 15,6-11 20-15,-1 6 13 0,9-6 20 0,-1 4 3 16,6-4 4-16,5 4 4 0,0-4 4 0,2 3 8 16,0-3 3-16,3 1 37 0,0-1 49 0,0 0 26 15,0 0 0-15,0 0-39 0,23 0-54 0,-23 0-26 16,27 0 10-16,-12 0 23 0,7 0 10 0,3 0 10 15,1-17-15-15,4 17-12 0,-2 0-10 0,1 0-10 16,-1-13-3-16,-3 13-4 0,0 0-1 0,-8 0-6 16,0-7-7-16,-5 7-5 0,-2 0-4 15,-4 0-18-15,-5 0-45 0,-1 0-32 0,0 0 8 16,0 0 21-16,-21 0 38 0,21 0-15 0,-36 0-50 16,16 0-22-16,-10 15-25 0,2-15 12 0,-3 0 24 15,5 12-5-15,-4-12 7 0,6 0 30 0,0 10 12 16,6-10 29-16,2 0 27 0,5 7 11 0,2-7 10 15,4 3 5-15,2-3 3 0,3 0 24 0,0 3 18 16,0-3-3-16,0 0-4 0,0 0-23 0,19 0-25 16,-19 0 1-16,22 0-1 0,-7 0 1 15,2 0 5-15,0 0-5 0,2 0 3 0,-4-13-31 16,-1 13-33-16,-3 0-51 0,2 0-77 0,-6 0-65 16,-7 0-79-16,8 0-72 0,-8 0-64 0,0 0-102 15,0 0-158-15,0 0 22 0,0 0 140 0</inkml:trace>
  <inkml:trace contextRef="#ctx0" brushRef="#br0" timeOffset="165636.19">9083 8752 2276 0,'-8'0'8'16,"8"0"22"-16,-4 0 32 0,4 0 35 0,0 0 24 15,-3 0 9-15,3 0-11 0,-5 0-12 0,5 0-13 16,-3 0-11-16,3 11 3 0,0-11-2 0,0 0-2 15,0 0 0-15,0 0-3 0,-2 0 2 0,2 0 11 16,0 0 3-16,0 0 4 0,0 0-2 0,0 0-5 16,0 0-1-16,0 0-2 0,0 0-4 0,0 0-16 15,0 0-24-15,14 0-22 0,-14 0-13 0,19 0-8 16,-2 0 18-16,1 0 17 0,9 0 13 0,5 0 23 16,6 0-1-16,1 0 7 0,7 0 5 0,4 0 10 15,1 0 13-15,0 0-6 0,-3 0 14 0,0 0 9 16,-1 0 10-16,-5 0 8 0,-9 0-20 15,-4 0-29-15,-9 0-34 0,-4 0-28 0,-5 0-16 16,-2 0-19-16,-6 0-3 0,-3 0-4 0,0 0 0 16,0 0 7-16,0 0 12 0,-20 0 3 0,20 0-3 15,-37 0-27-15,12 0-36 0,-11 0-19 0,-3 0-18 16,-6 0 5-16,-1 0-3 0,-4 0-4 0,-1 0 9 16,3 0-6-16,1 0 11 0,2-17 15 0,5 17 7 15,2 0 25-15,4 0 16 0,6 0 10 0,7-10 4 16,0 10 1-16,12 0 5 0,0 0 1 0,4 0 17 15,4 0 58-15,1 0 26 0,0 0 7 0,0 0-13 16,18 0-55-16,-18 0-29 0,31 0 4 16,-11 0 7-16,8 0 17 0,3 0 16 0,7-14-16 15,1 14-11-15,2 0-13 0,0 0-14 0,1-13-1 16,3 13 3-16,-2 0-11 0,-1-10 0 0,-6 10 4 16,-2 0-8-16,-3-5 5 0,-5 5 3 0,-5 0-8 15,-9 0-9-15,-3 0-7 0,-6 0-12 0,0 0 8 16,-3 0 17-16,0 0 3 0,-24 0-40 0,24 0-46 15,-41 15-47-15,12-15-25 0,-5 0 14 0,-7 0 15 16,-2 12 9-16,-1-12 10 0,2 0 13 0,-3 0 27 16,5 0 33-16,4 0 17 0,4 0 18 0,4 0 6 15,6 0 2-15,5 0 4 0,8 0 32 16,-1 0 45-16,9 0 46 0,1 0 4 0,0 0-18 16,0 0-31-16,29 0-25 0,-10 0 25 0,3 0 24 15,4 0 0-15,7 0 9 0,4 0-20 0,-1 0-27 16,2 0-7-16,-3 0-29 0,-1 0-3 0,-3-10-11 15,-3 10-9-15,-5 0-3 0,0 0-8 0,-7 0 4 16,-4 0-4-16,-4 0-4 0,0 0-3 0,-5 0-8 16,-2 0-1-16,-1 0 9 0,0 0 7 0,0 0 4 15,-26 0-23-15,26 0-18 0,-25 0-35 0,5 14-6 16,0-14 21-16,1 0 8 0,-4 0 28 0,4 9 8 16,2-9 3-16,3 0 7 0,2 0 5 0,6 0-2 15,-2 0 8-15,8 0-1 0,-3 4 3 16,3-4 12-16,0 0 23 0,0 0 23 0,0 0-1 15,0 3-7-15,15-2-34 0,-15-1-22 0,17 1-3 16,-17-1-4-16,21 1 7 0,-21-1 0 0,20 0-7 16,-20 0 10-16,15 0-7 0,-15 0-3 0,6 0-10 15,-6 0-43-15,0 0-23 0,0 0-48 0,0 0-36 16,0 0-14-16,0 0-35 0,0 0-25 0,0 0-40 16,0 0-63-16,0 0-68 0,0 0-82 0,-15 0-208 15,15 0-98-15,0 0 132 0</inkml:trace>
  <inkml:trace contextRef="#ctx0" brushRef="#br0" timeOffset="167340.31">9114 7021 2393 0,'-6'0'31'0,"3"0"4"15,1 0 15-15,1 0 37 0,1 0 5 0,0 0 37 16,0 0 23-16,0 0-9 0,0 0-8 0,0 11-17 16,0-11-21-16,0 0-14 0,0 0-11 0,0 0-12 15,0 0-1-15,0 0 14 0,0 0 11 0,14 0 6 16,-14 8 4-16,10-8-14 0,1 6-8 0,3-2 4 15,3 0 1-15,2 0 4 0,7 0-7 0,2 0-7 16,3-2-4-16,4 1-2 0,6 0 9 0,3-1 19 16,4-1 6-16,2 0-1 0,-2 0-5 0,0 0-11 15,2-1-4-15,-2 0 9 0,-9 0 5 16,2 0-3-16,-8 0 15 0,-3 0-16 0,-7 0-11 16,-3 0-21-16,-9 0-30 0,0 0-14 0,-8 0-12 15,-2 0-4-15,-1 0-1 0,0 0 10 0,0 0 3 16,0 0 4-16,-32 0 1 0,13 0-1 0,-9 0-8 15,-4 0 3-15,-4 0-37 0,-6 0-22 0,-6 0-13 16,0 0-24-16,-2 0 19 0,0 0 14 0,1 0 0 16,2 0 14-16,1-16 14 0,2 16-2 0,8 0 16 15,4 0 14-15,4 0 4 0,9-10 5 0,4 10 5 16,4 0 13-16,6 0 44 0,5 0 67 0,0 0-3 16,0 0-11-16,0 0-61 0,20 0-60 0,-20 0-3 15,35-20-13-15,-11 20 12 0,6 0 5 16,3-18 3-16,4 18 13 0,3-12 1 0,2 12-2 15,-2 0-3-15,2-9 0 0,0 9-5 0,-5 0-7 16,2 0-4-16,-5 0 0 0,-3 0-7 0,-6 0-1 16,-3 0-4-16,-6 0 0 0,-2 0-9 0,-8 0-53 15,-2 0 9-15,-4 0-9 0,0 0 25 0,-21 0 37 16,21 0-35-16,-34 16-22 0,6-16-37 0,-5 0-9 16,-7 14 5-16,-2-14 12 0,-3 0 11 0,-2 0 14 15,1 0 18-15,-1 0 13 0,5 0 22 0,2 0 14 16,7 0 5-16,8 0 7 0,2 7 4 0,7-7 5 15,9 0 40-15,-1 0 45 0,6 0 47 16,2 0 4-16,0 0-31 0,0 0-49 0,28 0-40 16,-11 0 0-16,5 0 19 0,5 0 15 0,5 0-10 15,2-12-5-15,5 12-19 0,-2 0-15 0,2 0 0 16,-3 0-12-16,-2 0 0 0,-3 0 0 0,-5 0-12 16,-5 0 8-16,-1 0-11 0,-6 0-4 0,-6 0-28 15,-2 0-58-15,-6 0-8 0,0 0-4 0,0 0 8 16,0 0 18-16,-33 0-26 0,13 0-36 0,-3 0-26 15,-11 10-20-15,1-10-12 0,-6 0-17 0,-1 0-5 16,6 0-10-16,3 0 0 0,0 0-4 0,6 0-3 16,6 0-6-16,4 0-21 0,7 0-41 0,0 0-96 15,8 0-95-15,0-10 77 0</inkml:trace>
  <inkml:trace contextRef="#ctx0" brushRef="#br1" timeOffset="207631.37">12810 6354 2068 0,'-3'-3'16'0,"1"0"5"0,-1 2 22 0,3-1 23 16,0 0 13-16,0 2 22 0,0-1 7 0,0 1 2 16,0 0-7-16,0 0-10 0,0-1-15 0,0 1-17 15,0 0-14-15,0 0-16 0,0 0-13 0,0 0-5 16,0-1-5-16,0 1-1 0,0 0 5 0,0 0 5 16,0 0 7-16,0 0 14 0,0 0 6 0,0 0 7 15,0 0 5-15,0 0-2 0,0 0 5 0,0 0 0 16,0 0-2-16,0 0 4 0,0 0-4 15,0 0 4-15,0 0 7 0,0 0 0 0,0 0 3 16,0 0 3-16,0 0-1 0,0 0-4 0,0 0-2 16,0 0-7-16,0 0-5 0,0 0 0 0,0 0-17 15,14 0-16-15,-14 0-11 0,11 0-11 0,0 0-1 16,4 0 5-16,2 0 3 0,8 0-1 0,-3 0 6 16,6 0 0-16,3 0-2 0,5 0 2 0,4 0 1 15,2 0 2-15,3 0-2 0,6 15-3 0,0-15 9 16,7 0 3-16,1 0 13 0,3 0 10 0,-2 0-10 15,-1 0 0-15,-4 8-10 0,4-8-10 0,-2 0-6 16,4 0 0-16,1 0-8 0,1 0 2 0,3 0 18 16,5 5 17-16,0-5 10 0,7 4 1 15,-2-1-19-15,-1-1-20 0,-2-2-8 0,-4 1-7 16,1 3 1-16,-4-2 5 0,-3 0-3 0,1 1 2 16,-2 1 4-16,-2 0-6 0,-1 0 1 0,-3-1 9 15,-3 0-2-15,1-2-1 0,-4 1 2 0,-3-1-4 16,-2-1 0-16,-7 0 0 0,3 0-1 0,-5 0 0 15,1 0-4-15,-5 0 5 0,1 0 4 0,0 0 4 16,-4 0-4-16,1 0 0 0,-4 0-3 16,0 0-1-16,1-11 3 0,1 11-9 0,-8 0 6 0,3 0-13 15,-1 0 0-15,-2 0 10 0,3 0-4 16,-4-6 11-16,1 6-1 0,2 0-6 0,0-3-1 16,2 3-2-16,3-5 3 0,-4 3 3 0,2 0-1 15,4 0 3-15,-4-1-6 0,5 0 3 0,-1-1 1 16,1 1-3-16,-2 0-1 0,3-1-6 0,0 1 3 15,0 0-1-15,0 0 7 0,3 0 0 0,-3 2-6 16,0-1 4-16,3 0-2 0,-1 0 2 0,-2 1 3 16,0-1 0-16,-2 2-1 0,-1-3 1 0,0 2-1 15,-6 0-3-15,4 0 1 0,-7 0 3 0,1 0-1 16,-3-1 40-16,-3 1 33 0,-6 1 5 16,3-1-2-16,-5-1-38 0,-4 2-29 0,-2-1-11 15,0 1 4-15,0-1-4 0,0 1-4 0,0 0 11 16,0 0-14-16,0 0 7 0,0-1 0 0,0 1-8 15,0-1 8-15,0 1 0 0,0 0 0 0,0 0 0 16,0-2 8-16,0 2-5 0,0 0 1 0,0 0 7 16,0-1-7-16,0 1 1 0,0 0 3 0,0 0-3 15,0 0 7-15,0 0 55 0,0 0 28 0,0 0 22 16,0 0 30-16,0 0-20 0,0 0-6 0,0 0-9 16,0 0-44-16,0 0-27 0,0-18-28 0,0 18-19 15,-14-18 14-15,14 18-12 0,0-24 11 0,0 10-6 16,-11 0-4-16,11-2-1 0,0 2-9 15,-10-2 12-15,10-1-4 0,-10-3 13 0,5 2-4 0,0-2 4 16,-2-1 5-16,0-1-15 0,-2 0 2 16,1 0-5-16,-3-2-1 0,5 2 8 0,-5-2 2 15,0 0-1-15,4-1-9 0,-4 1 1 0,0-1 1 16,5-1 3-16,-7-1 6 0,7 0-11 0,-3-1 7 16,1-1-2-16,-1-1 2 0,-1 1 22 0,4-3 4 15,0 1 8-15,-2-1-6 0,4 0-6 0,-4 0-6 16,5-1-3-16,0 3 6 0,-5-1-5 0,6 2-9 15,-2 0-5-15,1 1-8 0,1 1 3 0,-3 1 3 16,1 2 2-16,2 0 12 0,1-1 4 0,-1 0-4 16,0 1 0-16,1 0-5 0,-2 2-8 0,1-3 2 15,2 2 2-15,-1 0-4 0,1-1 1 16,0 0 11-16,0 0 7 0,0-1 24 0,0 0 6 16,0-1-9-16,0 0-6 0,0-2-27 0,0 0-6 15,18-1 3-15,-18 1 3 0,0-2-5 0,13-1 11 16,-13 0-8-16,0-1-4 0,12 0 3 0,-12-1-1 15,11 1 1-15,-11 1-3 0,6 2 5 0,-1 0-7 16,1-1 2-16,-3 3 0 0,0 1-3 0,0 3 7 16,2-1-2-16,-2-1 11 0,-1 2 2 0,-1 2-1 15,-1-2 3-15,2 1-7 0,1 1 0 0,0-2-4 16,-1 2 1-16,-1-1-1 0,-1 0-3 16,3-2 1-16,-1 0-3 0,-2 1-2 0,1-1-2 0,-1-1 3 15,2 0-1-15,-1-3-4 0,3-1 6 16,-3 0-9-16,2 0 0 0,-3-1 5 0,2-2-5 15,-1 1 8-15,-1-2-2 0,2-1 5 0,1 4-2 16,0-2-1-16,0 5 3 0,-1-1-9 0,-2 2 7 16,3 1-6-16,-3 1 3 0,0 4 2 0,0-2-1 15,1 0 3-15,1 1-4 0,1 0 4 0,-1 0-5 16,-2 0 0-16,3 1 2 0,-2 2-2 0,1-1-2 16,-2 1 3-16,0-1-2 0,0 2 5 0,0-1-1 15,1 1-3-15,-1-2 2 0,0 0-8 0,0 0 5 16,0 0 1-16,2-1 0 0,3 0 0 0,-5 0 0 15,0 0 6-15,1 2-4 0,-1-2 3 0,0 2-8 16,2-1-4-16,-2 1 0 0,0 1 3 0,1 0 4 16,1 1 0-16,-2 0 1 0,0 2-1 15,0 0 2-15,0 2-3 0,1 1-1 0,-1 3 2 16,0-1-3-16,0 2 5 0,0 2 0 0,0 0-2 16,0 1-1-16,0 1 0 0,0 0 0 0,0 1 3 15,0 0 2-15,0 1-5 0,0 0 1 0,0 1 2 16,0 0 1-16,0-1-2 0,0-1-4 0,0 2 3 15,0 0-1-15,0-1 3 0,0 1 4 0,0 0-10 16,0 0 1-16,0 0 3 0,0 0 1 0,0 0-4 16,0 0-1-16,0 0 4 0,0 0-4 15,0 0 8-15,0 0 4 0,0 0-11 0,0 0 6 0,0 0-3 16,0 0 2-16,0 0 2 0,0 0-6 16,0 0 6-16,0 0-8 0,0 0 12 0,0 0 3 15,0 0-10-15,0 0 2 0,0 0-2 0,0 0-1 16,0 0 2-16,0 0 0 0,0 0-7 0,0 0 3 15,0 0 6-15,0 0-2 0,0 0 1 0,0 0-1 16,10 0-1-16,-10 0-2 0,6 0-1 0,3 0 0 16,-3 0 1-16,4 0 2 0,4 0 1 0,1 0 2 15,-4 0-2-15,5 0-4 0,4 0 3 0,-5 0 1 16,4 0-4-16,1 0 4 0,0 0 3 0,7 0-6 16,2 0 7-16,2 0-4 0,0 0-6 0,10 0 5 15,-4 0-2-15,2 0 5 0,1 0-3 16,3 0 3-16,4 0-3 0,0 0 0 0,2 0 11 15,7 0-5-15,2 0-2 0,-1 0-1 0,2 0-5 16,2 0 3-16,-1 0 4 0,-1 0-5 0,-1 0 5 16,-3 0-8-16,3 0 5 0,-1-16 2 0,2 16-5 15,0 0 5-15,10 0-3 0,-4 0-2 0,6 0 0 16,1-8 5-16,5 8-2 0,1 0 7 0,4 0-6 16,-9-5-4-16,1 5 0 0,1-2 1 0,-4 0 1 15,-1 1 8-15,-1 0-5 0,0 0-5 0,0 0 11 16,1 1-9-16,7-1-4 0,-2 0 4 0,2 0-2 15,4-2-5-15,-3 3 9 0,-4 0-3 0,2-1-6 16,-6 1 6-16,0 0 0 0,-2 0 1 16,0 0 0-16,-2 0 4 0,3 0-2 0,0 0 0 15,5 0 0-15,2 0-4 0,-1 15 6 0,-1-15 1 16,4 0-4-16,-7 0 1 0,2 12-3 0,-6-12 3 16,1 0 1-16,-4 7 0 0,0-7-1 0,-4 0-2 15,-1 4 2-15,5-4 1 0,1 3 3 0,0-2-2 16,7 0 2-16,-6 0-5 0,3 0-3 0,-3-1 0 15,3 2-1-15,-4-1 5 0,-3-1-2 0,-1 1 4 16,-6 1-3-16,3-1-3 0,-2-1 2 0,-2 2 1 16,3-1 2-16,-4 1 2 0,5-2-4 0,1 1 2 15,-2 0 1-15,4 0-2 0,-5 1 5 16,4 0-6-16,-1 0-5 0,-2-1 0 0,-1 1-1 16,-1-1 2-16,-6 1 6 0,1-1 3 0,1 0-3 15,-3 1 0-15,-3-1 0 0,-3-1-3 0,5 2 0 16,-2-1-1-16,3 1-4 0,2-1 3 0,-4 0 1 15,4 0-3-15,0 0 2 0,-1 1-3 0,2 0 4 16,2-1 0-16,-5 1 5 0,5 0-1 0,-5 0-5 16,2-1 2-16,-7 2-4 0,-2-2 6 0,1 1-2 15,-4-1 3-15,0 2 1 0,-6-3-8 0,-1 3 6 16,0-2-5-16,4 1 4 0,-1-1 1 0,0 0-3 16,-2 1 3-16,1 0-3 0,0 0 5 0,4 1 0 15,-3-3-8-15,0 1 3 0,0-1-3 16,2 0 3-16,-2 0 4 0,0 0-3 0,-1 0 3 15,-2 0 0-15,0 0 0 0,-1 0 0 0,-3 0-6 16,0 0 5-16,-4 0-6 0,0 0 0 0,-1-12 6 16,-3 12-8-16,2 0 6 0,1 0 0 0,-5 0 1 15,0-9 1-15,0 9 0 0,4 0 4 0,-7-6-8 16,-2 6-1-16,-1-4-1 0,-3 3 0 0,-1-2 2 16,-2 3 4-16,1-3-2 0,-1 2 0 0,-2-1 0 15,3 1 0-15,0 0 1 0,-2 0-5 0,3 0 2 16,-4 0 1-16,1-1 1 0,-1 1 2 0,1 1-2 15,-1 0-1-15,-1-1-1 0,-1 0 1 0,-1 0 3 16,4 1 1-16,-4-1-1 0,4 1-1 0,-2-1-3 16,-2 1 2-16,3-1 0 0,-2 0-3 15,1 1 4-15,-2 0 0 0,0-1 2 0,2 1 10 16,-1 0 13-16,-1 0-1 0,0-1 1 0,0 1-4 16,2 0-11-16,1-1-1 0,-3 1 0 0,1-1 1 15,1-1 0-15,-2 2-2 0,0 0 0 0,1 0-3 16,-1 0-4-16,0 0-1 0,0 0-6 0,0 0-1 15,0 0 0-15,0 0-1 0,0 0-4 0,0 0 2 16,0 0-2-16,0 0-2 0,0 0 7 0,0 0-2 16,0 0 2-16,2 0 3 0,0 18 3 0,-2-18 4 15,1 19-1-15,2-6-5 0,2 2 3 16,0 2 0-16,-2 3 0 0,4 2 2 0,-2 2-1 16,-2 0-7-16,6 3 6 0,-4 0 3 0,4 2-4 15,-4 0 3-15,0 2 0 0,1 0-3 0,-1 1-2 16,-1-1 4-16,2 1-5 0,-2-1 3 0,-1 1 5 15,0 0-3-15,3 1-2 0,-3-1 1 0,-1 1-2 16,1 3 5-16,-3 1 2 0,4 4-1 0,-2 1-1 16,-2 2-7-16,0 1 4 0,0 2-4 0,0 0 5 15,0-1 4-15,0-1-4 0,0-1-1 16,-20-2-2-16,20-3 3 0,-11 0-3 0,11-1 5 0,-20-1 0 16,20-3-7-16,-19-1 5 0,11 1-1 0,1-1-3 15,-1 0 5-15,0 1-5 0,0-1 4 0,1 1-2 16,2 3 1-16,-4 2 8 0,4 2-5 15,-4 1 2-15,4 2-4 0,-1 2-6 0,0 1 1 16,2-2 3-16,-5 1-4 0,4-3 6 0,2-1-2 16,-1-2 3-16,-3-2-2 0,4-1 4 0,0-1 0 15,-3-1-2-15,5-2 9 0,-1 1-8 0,0-2 3 16,1 1 1-16,-2-1-6 0,0 1-1 0,-2-2 5 16,0 2-1-16,-1 2 0 0,-3 2 5 0,-2 0-8 15,3 2-1-15,-3-1 3 0,0 3-6 0,2 0 7 16,-2-2-7-16,-1-1 1 0,-1-1 2 0,3-1-5 15,-1-3 6-15,-3 2-1 0,1-3 0 16,2-1 2-16,1-2-7 0,-3 0 1 0,5 0 0 16,-1-2 4-16,-3 0 3 0,4-1-5 0,-1 0 1 15,1 1-7-15,-1-2 3 0,-2 1 2 0,4 0-2 16,0 4 6-16,-1-3-3 0,0 5 7 0,2 2 1 16,0 0-3-16,0 1-1 0,-1 2-4 0,-2 2 4 15,4-2 4-15,-4 3 1 0,6-5-4 0,-6-1 2 16,2-1-4-16,1-2 1 0,-2 1 1 0,4-4-4 15,-6-1 2-15,6 0-3 0,-5-1 2 16,4 0 1-16,-1-2-1 0,-2 0 2 0,2 0-6 0,-2-2 2 16,3 0 1-16,-3 0 0 0,4-1 2 0,1 0 2 15,-2-1-4-15,0-1-4 0,2 1 4 16,2-1-3-16,-2 0 1 0,0 0 5 0,-1 1-3 16,3-1-2-16,-2-2 3 0,3 2-5 0,-2 1 5 15,1-2 0-15,-1 1 3 0,2 1 4 0,0-1-7 16,-1 1 3-16,1 2-6 0,0 0 0 0,-2 0 3 15,2-1 0-15,0 0-3 0,0 0 4 0,0 0 1 16,0-2-4-16,0-1 5 0,0-1-10 0,0 0 3 16,0-2 2-16,0-1 3 0,0 1 0 0,0-3-2 15,0 2 2-15,0-2-4 0,0-1 4 0,0 0 1 16,0-1-2-16,0 0 0 0,0-2-3 0,0 0 4 16,0 0-3-16,0-2 2 0,0 0 2 0,0 1-2 15,0-2 2-15,0 0-1 0,0 0 2 16,0-2-5-16,0 1 1 0,0-1 1 0,0 0-2 15,0 0 5-15,0 0 0 0,0-2-2 0,0-1 3 16,0 2-2-16,0-1 3 0,0-1 4 0,0 0-2 16,0 0 2-16,0 0-1 0,0 0 2 0,0 0-1 15,0 0-1-15,0 0-11 0,0 0-43 0,0 0-58 16,0 0-113-16,0 0-188 0,0-14-160 0,-8 14-126 16,8-11-115-16,0 11-76 0,-11-17-276 0,11 6 111 15,-4-3 227-15</inkml:trace>
  <inkml:trace contextRef="#ctx0" brushRef="#br1" timeOffset="209916.79">12808 6302 2771 0,'0'-11'33'16,"2"0"38"-16,-2 2 30 0,0 2 47 0,0-1 13 16,0 2 17-16,0 1 18 0,0 0 4 0,-17 2-5 15,17 1-26-15,0 0-25 0,0-1-33 0,-14 2-31 16,14 1-24-16,0 0-21 0,0-2-23 0,0 2-8 15,0 0-8-15,0 0-9 0,0 0 11 0,0 0 46 16,0 0 28-16,0 20 57 0,0-20 16 0,0 27-37 16,-19-6 2-16,19 1-21 0,0 6 24 15,-18 4 38-15,18 0-14 0,-14 3 3 0,14 1-17 16,-13 1-23-16,13 2 26 0,-9 1-12 0,9-1-22 16,-11 1-16-16,2 0-30 0,4 1 3 0,-6 0 38 15,3 0 9-15,-2 1-5 0,-3-1-21 0,5 0-40 16,-1 1-13-16,-2 2 1 0,5-1-3 0,-3 3-1 15,4-1-2-15,-1 2-5 0,0 0 0 0,1-2 2 16,-1 1 1-16,0-1-4 0,2-3-3 0,0-4-1 16,-2-2 1-16,2-5 1 0,0-1-1 0,-4-6 1 15,5-2-8-15,1-4 6 0,-2-3 1 0,-1-2-3 16,2-3 1-16,1-2-3 0,2-4 0 16,0 0-4-16,0-1 3 0,0-2 5 0,0 0 2 15,0-1 8-15,0 0-6 0,0 0-1 0,0 0-6 16,0 0-2-16,0 0 3 0,0 0-3 0,0 0 3 15,0 0-4-15,0 0 2 0,0 0-1 0,0 0-4 16,0 0 2-16,0 0 5 0,0 0 2 0,0 0 6 16,0 0-1-16,0 0-3 0,0 15 0 0,0-15-3 15,0 13-2-15,0-13 2 0,0 13-3 0,0-13 0 16,0 15 2-16,0-8-3 0,0-1-1 0,0 0 7 16,0 1-1-16,0-2 0 0,0 1 2 0,0-1-5 15,0-1 0-15,0 0 0 0,0-1 3 0,0-2 4 16,0 1-1-16,0-2 7 0,0 1 0 15,0-1-1-15,0 0 4 0,0 0 19 0,0 0 45 16,0 0 20-16,0 0 15 0,0 0-11 0,0 0-37 16,0 0-14-16,0 0-12 0,0 0-9 0,0 0-14 15,0 0-3-15,0 0-3 0,0 0-8 0,0 0 1 16,0 0-5-16,0 0-1 0,0 0 4 0,0 0-3 16,0 0 3-16,0 0-3 0,16 0-3 0,-16 0-1 15,20 0-2-15,-4 0 3 0,4 0 5 16,2 0 4-16,1 0-3 0,-1 0 1 0,1-13-5 15,0 13-4-15,2 0 7 0,-3 0-4 0,3 0 2 16,-2 0 1-16,8-8-1 0,1 8 0 0,4 0-2 16,1-5 2-16,4 5-2 0,-1-2 2 0,11 2 4 15,1 0-1-15,3 0 1 0,1 0-1 0,6 0-3 16,7 0-1-16,-1 0 1 0,2 0 2 0,-2 0-1 16,4 0 2-16,4 0-3 0,4 0 0 0,1 0 3 15,1 0-1-15,7 10 6 0,4-10-5 0,6 0-2 16,1 0 0-16,1 7-2 0,-1-7 5 0,6 0-2 15,0 5 0-15,-1-2-1 0,4-3-2 0,1 2 4 16,2 0-1-16,6-1 0 0,-5 0-1 0,3 0-2 16,-1-1 3-16,-3 0-2 0,3 0-1 0,-5 0 0 15,-1 0 1-15,-1 0-1 0,7 0 4 16,-6 0 1-16,0 0-1 0,-1 0 1 0,-4 0-3 16,0 0-1-16,2 0 1 0,-2 0 0 0,-6 0 3 15,7 0-1-15,1 0-1 0,-7 0 2 0,5 0-3 16,-6 0 0-16,1 0 0 0,-3 0-1 0,-2-10 1 15,0 10 2-15,1 0-1 0,1 0-1 0,2 0 2 16,-3-6-2-16,-2 6 0 0,-3-5 2 0,0 5-2 16,-6-4 2-16,1 1 0 0,-3 0-2 0,-1 0 1 15,1 2-2-15,1-2-1 0,-1 1 1 0,6 0-1 16,-2 0 1-16,-3 0 2 0,0 1-1 0,-1-1-2 16,0 0 2-16,-4 1 0 0,-2-1 0 0,0 0 2 15,0 2 0-15,3-2-5 0,0 1 1 16,2-1-1-16,1 0 1 0,-1 0 3 0,-3 1-1 15,1-1 0-15,-3 0-1 0,-2 0 0 0,-2 1 1 16,-5-1-3-16,-1 1 0 0,3-1 1 0,-3 1-1 16,-2-1 3-16,3 1 2 0,0 0 0 0,-4-1-4 15,1-1 0-15,-1 2 0 0,-5-1 5 0,-1 1-2 16,-5-2 3-16,-3 0-1 0,-2 2-4 0,-2-2 6 16,-2 2-4-16,-4-1-1 0,0 0 0 0,1-1-1 15,-1 1 0-15,-5-1 2 0,5 2-1 0,-6-1 5 16,-2-2-2-16,0 3-3 0,0-2 5 15,-5 0-5-15,0 2 4 0,1-2-1 0,-2 0-1 16,-4 2 3-16,4-2-1 0,-8 1 6 0,4-1 1 16,-6 2 1-16,2-1-1 0,-1-1-6 0,-2 1-5 15,0 2-1-15,0-2 1 0,-2 0-5 0,-4 0 2 16,4 2-1-16,-3-1-4 0,5 0 7 0,-6 0-3 16,3 1 0-16,-2-1 0 0,2 1 1 0,2-1 2 15,-1 1-1-15,2 0-2 0,-2-2 1 0,6 2 1 16,-1 0-1-16,3 0 3 0,-2 0-1 0,-1 0-1 15,5 0 3-15,-2 0-3 0,-1 0 4 0,3 0 0 16,-2 0 3-16,0 0-2 0,3 0 0 0,1 0-3 16,1 0 0-16,-4 0-1 0,6 0 1 15,-6 0 0-15,6 0 0 0,-7 0 5 0,5 0-1 16,-3 0 1-16,2 0 3 0,-3 0 2 0,3 0-5 16,-3 0-1-16,2 0-2 0,-1 0-4 0,4 0 2 15,-4 0 2-15,4 0-5 0,-1 0 0 0,0-8-2 16,3 8 0-16,0 0 5 0,1 0-3 0,2 0 2 15,2 0-4-15,1 0-3 0,0 0 4 0,5 0-1 16,0 0 2-16,-1 0 2 0,1 0 4 0,2 15 0 16,-3-15 1-16,1 0 1 0,-3 0-5 0,0 14 4 15,-5-14 7-15,0 0 31 0,-5 0 13 0,2 0 6 16,-2 0-3-16,-1 0-30 0,-1 0-13 0,2 0-9 16,-3 0-6-16,5 0 0 0,0 0 0 0,2 0 0 15,2 0 0-15,4 0 0 0,1 0 0 16,0 0 0-16,-1 0 0 0,1 0 0 0,-2 0 0 15,-4 0 0-15,-4 0 0 0,-6 0 0 0,0 0 0 16,-8 0 0-16,1 0 0 0,-3 0 0 0,-7 0 0 16,3 0 0-16,-4 0 0 0,-2 0 0 0,-1 0 0 15,0 0 0-15,0 0 0 0,0 0 0 0,0 0 0 16,0 0 0-16,0 0 0 0,0 0 0 0,0 0 0 16,0 0 0-16,0 0-5 0,0 0-54 0,-14 0-71 15,14 0-95-15,0 0-126 0,0 0-164 0,0 0-176 16,0 0-105-16,-3 0-125 0,3 0-27 0,-9 0-108 15,9 0 29-15,-3 0 256 0</inkml:trace>
  <inkml:trace contextRef="#ctx0" brushRef="#br1" timeOffset="-163948.48">1008 11081 2430 0,'0'0'7'16,"-17"0"5"-16,17 0 30 0,0 6 40 0,-17-6 32 15,17 0 27-15,-12 7-3 0,12-3-20 0,-11-1-16 16,5 0-3-16,1 0-5 0,0-2-3 0,5 2-5 16,0-2-18-16,0 0-18 0,0 0-10 0,0-1-3 15,0 1 8-15,0 0 14 0,0 0 11 0,0-1 7 16,0 0-3-16,0 2-6 0,0-2-5 0,0 1-15 15,0-1 0-15,0 0-8 0,0 0 1 0,0 0 10 16,16 1 11-16,-16 0 28 0,0 1 1 0,11-1 3 16,-11 2-3-16,15 1-24 0,-1-1-2 0,3 0-6 15,2 1-7-15,6-1 11 0,1 1-1 16,4-1 4-16,12 0-12 0,1 0-14 0,5 0-10 16,10 1-6-16,5-1 10 0,7-1 10 0,15 1 18 15,1 0 12-15,13-1 24 0,2 0 10 0,11 1-3 16,0 0-2-16,1 1-7 0,6 1 6 0,-8-1 10 15,0 2 8-15,-3 0-22 0,-1-2-32 0,-2 3-20 16,-2-2 14-16,-6 1 21 0,0-1 22 0,-6 0 5 16,-1 1-29-16,-9-2-21 0,-10 1-10 0,-13 0-6 15,-9-2-9-15,-8 1-3 0,-9-1-12 0,-10-1-7 16,-5 0-4-16,-4 0-1 0,-7-2-1 16,2 0 0-16,-7 0 1 0,1 0-1 0,-2 0-8 0,0 0-28 15,0 0-51-15,0 0-65 0,0 0-101 16,0 0-119-16,-16 0-128 0,16 0-78 0,0 0-56 15,0 0-102-15,0-12-128 0,-14 12-276 0,14-12 161 16</inkml:trace>
  <inkml:trace contextRef="#ctx0" brushRef="#br1" timeOffset="-143544.9">8068 10775 1806 0,'-2'0'42'0,"2"0"27"15,-3 0 46-15,0 0 42 0,2 0-7 0,-1 0 6 16,-1 0-16-16,0 0-2 0,-5 11 3 0,5-11 3 16,-2 0 1-16,-2 0-19 0,3 0-19 15,0 0-12-15,-2 0-10 0,2 0-3 0,1 0 0 16,0 0 0-16,0 0-4 0,0 0-1 0,3 0 3 16,0 0-4-16,0 0 12 0,0 0 0 0,0 0-2 15,0 0 2-15,0 0-7 0,0 0 3 0,0 0 12 16,0 0 13-16,0 0 9 0,0 0-10 0,0 0-20 15,16 0-29-15,-16 0-27 0,17 0 4 0,-3 0 10 16,1 0 27-16,5 0 8 0,4 0-7 0,2 0 7 16,2 0-21-16,3 0 9 0,3 0 15 0,2 0 9 15,0 0 14-15,4 0-2 0,-4 0-17 16,4 0-21-16,-4 0-16 0,-1 0 1 0,-2 0 20 16,-4 0 8-16,-7 0 13 0,-2 0-15 0,-4 0-24 15,-5 0-25-15,-4 0-20 0,-2 0-6 0,-3 0-3 16,-2 0-4-16,0 0-2 0,0 0-18 0,0 0-44 15,0 0-54-15,0 0-92 0,0 0-81 0,-16 0-61 16,16 0-52-16,-15 0-30 0,1 0-73 0,1 0-110 16,-2 0-186-16,-5 0-257 0,-4 0 174 0</inkml:trace>
  <inkml:trace contextRef="#ctx0" brushRef="#br1" timeOffset="-130461.2">9027 11168 2255 0,'0'0'42'0,"0"0"20"15,0 6 18-15,0-6 30 0,0 0-8 0,0 0 14 16,0 0 10-16,0 0 3 0,0 0-4 0,0 0-9 15,0 0-5-15,0 0-7 0,0 0-17 16,0 0-10-16,0 0-4 0,0 0-11 0,0 0 2 0,0 0-1 16,0 0-4-16,0 0 6 0,0 0 0 15,0 0 1-15,0 0-7 0,0 0-4 0,0 0-4 16,0 0-2-16,0 0-1 0,0 0 4 0,0 0-4 16,0 0 6-16,0 0 10 0,0 0 5 0,0 0 11 15,0 0 7-15,0 0 0 0,0 0-9 0,0 0-13 16,0 0-21-16,17 0-15 0,-17 0 7 0,19 0 16 15,-19 0 32-15,29 14 35 0,-7-14 21 0,0 0 17 16,3 13-6-16,1-13-8 0,4 9-16 0,2-9-18 16,4 9-11-16,0-9-10 0,1 8 0 15,5-8-3-15,-2 5 4 0,-1-5-2 0,3 1 0 16,-7-1-5-16,3 0-8 0,-6 0-8 0,-1 0-13 16,-7 0-4-16,-1 0-11 0,-4 0-8 0,-4 0-4 15,-1 0-7-15,-3 0 0 0,-2 0 6 0,-1 0 1 16,-3 0 4-16,-2 0 3 0,1 0-6 0,-2 0-9 15,0 0-1-15,-2 0-5 0,0 0-6 0,0 0 3 16,0 0-4-16,0 0-5 0,0 0 2 0,0 0-2 16,0 0-4-16,0 0 2 0,0 0 2 0,0 0-3 15,0 0 2-15,0 0 0 0,0 0-3 0,0 0 1 16,0 0-3-16,0 0-10 0,0 0-29 0,0 0-49 16,0 0-70-16,0 0-96 0,0 0-129 0,0 0-129 15,0 0-71-15,0 0-27 0,0 0 23 16,0 0 14-16,0 0-60 0,0 0-244 0,-14 0 17 15,14 0 168-15</inkml:trace>
  <inkml:trace contextRef="#ctx0" brushRef="#br1" timeOffset="-128544.39">9153 9549 2747 0,'9'0'29'16,"-9"0"26"-16,0 0 25 0,0 0 26 0,0 0-6 15,3 0-5-15,-3 0-2 0,0 0-11 0,0 0-10 16,0 0-6-16,0 0-12 0,3 0-5 0,-3 0-9 16,0 0-13-16,0 0-10 0,0 0-9 0,0 0-6 15,0 0 1-15,0 0 3 0,0 0 4 0,0 0 5 16,0 0 6-16,0 0 2 0,0 0 5 0,0 0 4 15,0 0 7-15,0 0 4 0,0 0 4 0,0 0 7 16,0 0 6-16,0 0 7 0,0 7 4 16,0-7 1-16,0 0 3 0,0 0 3 0,0 0 8 15,0 0 24-15,11 0-2 0,-11 3-14 0,0-3-10 16,13 0-28-16,-6 2 3 0,7 0 32 0,2-2 24 16,1 1 17-16,9 2-7 0,1 0-22 0,4 0-25 15,3-1-17-15,2 1-8 0,6 1 1 0,-4-2 14 16,3 4 16-16,-4-4 18 0,0 2 21 0,-3-2 3 15,-4 1 15-15,-5-1-2 0,-5-1-4 0,-3-1-2 16,-5 0-22-16,1 0-6 0,-5 0 0 0,1 0 2 16,-3 0 3-16,3 0-8 0,-2-14-26 15,-4 14-19-15,5 0-22 0,-4 0-10 0,4-13-5 0,-3 13-9 16,-2 0-6-16,1 0-5 0,1 0 0 16,-2 0-2-16,-1-7-2 0,-1 7 1 0,1 0-4 15,-2 0 2-15,3 0 0 0,-3 0 0 0,0 0-7 16,0 0-25-16,0 0-30 0,0 0-42 0,0 0-51 15,0 0-71-15,0 0-93 0,0 0-124 0,0 0-98 16,0 0-39-16,0 0-26 0,0 0-17 0,0 0-15 16,0 0-112-16,0 0-183 0,-20 0 184 0</inkml:trace>
  <inkml:trace contextRef="#ctx0" brushRef="#br1" timeOffset="-126540.34">10849 11031 2911 0,'-1'0'49'16,"1"0"42"-16,0 0 50 0,0 0 47 0,0 0-3 15,0 0 2-15,0 0-11 0,0 0-14 0,0 0-13 16,0 0-12-16,0 0-1 0,0 0 1 0,0 0 1 16,0 0 7-16,0 0 8 0,0 12 11 0,0-12 7 15,0 0 3-15,0 0-1 0,0 0 8 0,0 0 7 16,0 0 8-16,0 0 7 0,0 0 2 0,0 0-2 15,0 0-10-15,14 0-28 0,-14 0-57 0,0 0-46 16,20 0-42-16,-8 0-17 0,6 0 6 0,5 5 11 16,0-5 10-16,8 0 3 0,3 0-8 0,4 0-4 15,0 0-10-15,3 0-7 0,2 0-1 16,-2 0-5-16,0-14-1 0,1 14 1 0,-6 0 3 16,3-13-2-16,-7 13 5 0,-2 0 2 0,-7-11-1 15,-1 11 2-15,-5 0-6 0,-3-8 1 0,-5 8 2 16,1-4-1-16,-6 4-2 0,3 0 3 0,-4-4-14 15,-2 3-43-15,1 1-53 0,-2 0-85 0,0 0-116 16,0 0-158-16,0-2-144 0,0 1-92 0,0 1-101 16,0 0-40-16,-17 0-135 0,17 0-52 0,-16 0 227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4:05.4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23924 6221 2707 0,'0'0'20'0,"0"1"1"0,0 0 11 15,0 0 19-15,0-1-5 0,0 0 24 16,0 0 21-16,0 0 7 0,0 0 15 0,0 0 2 0,-17 0-4 16,17 0-4-16,0 0-9 0,0 0-8 15,0 0-14-15,0 0-10 0,0 0-7 0,0 0-5 16,0 0 5-16,0 0 7 0,0 0 3 0,0 0 7 16,0 0-1-16,0 0 1 0,0 0-1 0,0 0-4 15,0 0 7-15,0 0 6 0,0 0 16 0,0 0-1 16,15 0-21-16,-15 0-25 0,0 0-33 0,24 0 3 15,-12 0 20-15,4 0 18 0,7 0 7 0,-3 0-11 16,8 0 0-16,0 0-6 0,1 0 19 0,2 0 43 16,-1 0 18-16,-1 0 29 0,-1-9 7 0,0 9-29 15,-1 0-28-15,-7 0-25 0,-5-8-28 16,-1 8-25-16,-1 0-14 0,-7-4-13 0,0 4-13 16,-1 0-39-16,-5-3-72 0,0 2-122 0,0 1-112 15,0-2-71-15,0 1-21 0,0 1 27 0,0 0 9 16,-19 0-1-16,19 0-26 0,-31 0-37 0,6 0-80 15,-3 0-140-15,-4 0 56 0,-2 14 131 0</inkml:trace>
  <inkml:trace contextRef="#ctx0" brushRef="#br0" timeOffset="319.54">23663 6273 3366 0,'-3'4'32'0,"3"1"38"15,0 0 55-15,0-3 61 0,0-2 22 0,0 1 6 16,0 0-11-16,0 0-20 0,19 0-26 0,-19 0-5 15,0-1-18-15,15 0-17 0,-15 0-1 0,14 0-13 16,-1 0-4-16,-1 0 12 0,2 0 4 0,-5 0 14 16,7 0 10-16,4 0 8 0,3 0-7 0,2 0-14 15,0-12-5-15,11 12-11 0,-2 0 9 0,8 0 33 16,1 0 8-16,5-8 17 0,-4 8 1 0,5 0-14 16,-2 0 9-16,-5-4-4 0,0 4-30 0,-8-3-42 15,-2 0-46-15,-4 1-42 0,-1 0-9 0,-9-2 0 16,-2 1 0-16,-5 0 0 0,-5 2 0 0,2-1 0 15,-5 0 0-15,-2 2 0 0,-1 0 0 0,0 0 0 16,0 0-16-16,0 0-55 0,0 0-67 16,0 0-73-16,0 0-76 0,0 0-65 0,0 0-69 15,-15 0-89-15,15 0-57 0,0 0-18 0,-12 0-36 16,12 17-32-16,-16-17-84 0,7 15-290 0,-1-15 160 16,0 15 193-16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4:20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13372 7958 2295 0,'-3'0'45'0,"-2"0"19"0,2 0 31 0,1 0 19 15,2 0-10-15,0 0 6 0,0 0 0 0,0 0 2 16,0 0-4-16,0 0 2 0,-3 0 5 0,3 0 13 15,0 0 4-15,-1 0 5 0,1 0-3 0,0 0-1 16,0 0-11-16,0 0-3 0,0 0-6 0,0 0-13 16,0 0 4-16,0 0-7 0,0 0 4 15,0 0 14-15,0 0-1 0,0 0 23 0,0 0 20 0,0 0 4 16,11 0-17-16,-11 0-30 0,10 0-35 16,3 0-9-16,1 0 27 0,1 0 25 0,6 0 40 15,3 0 8-15,6 0 2 0,3 0-5 0,2 0-12 16,-1 0 8-16,4 0 8 0,-1 0 6 0,-1 0-3 15,1 0-19-15,-5 0-19 0,-4 0-24 0,-4 0-31 16,0 0-29-16,-6 0-25 0,-4 0-22 0,-8 0-5 16,3 0 0-16,-6 0 0 0,-1 0 0 0,-2 0 0 15,0 0 0-15,0 0 0 0,0 0-1 0,0 0-40 16,0 0-55-16,0 0-81 0,0 0-101 0,0 0-97 16,0 0-161-16,-13 0-126 0,13 0-82 15,0 0-98-15,0 0-31 0,0 0-215 0,0 0 63 16,-6 0 235-16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4:49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 2988 1808 0,'-2'0'26'0,"2"0"18"16,0 0 5-16,-1 0 18 0,1 0-16 0,0 0 3 15,0 0 11-15,0 0 2 0,0 0 1 0,0 0-11 16,0 0-13-16,0 0-17 0,0 0-15 0,0 0-6 16,0 0-4-16,0 0-4 0,0 0 1 0,0 0-2 15,0 0 4-15,0 0 2 0,0 0 0 0,0 0 0 16,0 0-3-16,0 0 3 0,0 0 0 0,0 0 3 15,0 0 14-15,0 0 13 0,0 0 20 0,0 9 29 16,17-9 13-16,-17 0 5 0,15 7-5 16,-4-7-21-16,8 9-18 0,2-3-21 0,6 0-9 15,5-1-10-15,4 3-6 0,6-2 2 0,0-1-5 16,11 2-3-16,3-3 0 0,6 1-1 0,3-1-3 16,9 0-1-16,7-2 1 0,3-1-2 0,6 0 2 15,9-1 1-15,-1 0-3 0,5 0 3 0,1 0-3 16,7 0-1-16,4 0 0 0,8 0 0 0,1 0 1 15,2 0 1-15,4 0 0 0,-1 0 2 0,-3 0 8 16,-5 0 10-16,-9 0 12 0,-7 0 0 0,-9 0 5 16,-7 0-5-16,-12 0-10 0,-4 0 0 15,-15 0-13-15,-9 13-4 0,-13-13-6 0,-8 0-5 16,-11 0-43-16,-6 0-55 0,-6 0-50 0,-5 6-57 16,0-6-37-16,0 0-91 0,0 7-196 0,0-7-92 15,-20 5 82-15</inkml:trace>
  <inkml:trace contextRef="#ctx0" brushRef="#br0" timeOffset="1199.93">7604 3077 1353 0,'0'-1'29'0,"0"1"8"0,0 0 11 0,17 0 10 16,-17 0-23-16,0 0 7 0,0 0 7 0,0 0-1 15,0 0 12-15,0 0-1 0,0 0-1 0,0 0 6 16,0 0-2-16,0 0 2 0,0 0-2 0,0 0-5 15,0 0-2-15,0 0-4 0,0 0 7 0,0 0-1 16,0 0 4-16,0 0 3 0,0 0-4 16,0 0 2-16,0 0 4 0,0 0 2 0,0 0 4 15,0 0 11-15,0 0 0 0,0 0 4 0,0 0-7 16,0 0-7-16,0 0-14 0,0 0-10 0,12 0-6 16,-12 0-11-16,10 0-4 0,2 0-5 0,0 0-1 15,5 0 1-15,4 0 10 0,5 0 5 0,5 0 5 16,3 0 3-16,11 0-4 0,0 15 0 0,3-15-3 15,4 0-2-15,5 0 5 0,0 0 3 0,2 10 3 16,4-10-3-16,-1 0-10 0,0 0-4 0,0 0-3 16,0 5 1-16,-2-5-10 0,6 0-5 0,5 0-10 15,0 0 3-15,12 0 20 0,2 0 10 16,5 0 3-16,9 0-5 0,9 0-22 0,0 0-8 0,7 0-5 16,5-13-3-16,5 13 4 0,6 0 0 15,8 0-2-15,9 0 0 0,-1 0-2 0,7 0-1 16,6 0 3-16,-2 0 0 0,1 0-1 0,-3 13 1 15,-4-13 0-15,-6 0-2 0,-1 0 3 0,-9 11-2 16,-2-11 1-16,-7 0 3 0,-6 6 13 0,-4-6 18 16,-3 0 7-16,-2 4 0 0,-8-4-7 0,-6 4-13 15,-5-3-6-15,-8 1-1 0,-7 0-5 0,-7 0-6 16,-2 0 1-16,-10-2-2 0,-3 2 2 0,-4-1-1 16,-5 0-2-16,-7-1 3 0,-1 2-3 15,-11-2 3-15,-5 0-1 0,-4 0 1 0,-7 0-3 16,-1 0-1-16,-8 0 2 0,1 0-4 0,-4 0-6 15,0 0-41-15,0 0-39 0,0 0-60 0,0 0-71 16,0 0-56-16,0 0-59 0,0 0-35 0,-16 0-28 16,16 0-58-16,-14 0-122 0,14 0-48 0,-22 0 108 15</inkml:trace>
  <inkml:trace contextRef="#ctx0" brushRef="#br0" timeOffset="4181.3">934 3844 1456 0,'0'0'31'0,"-3"0"18"0,3 0 23 0,0 0 25 15,0 0-2-15,0 0 10 0,0 0 5 0,0 0 0 16,0 0-6-16,0 0-8 0,0 0-10 0,0 0-13 16,0 0-13-16,0 0-16 0,0 0-13 15,0 0-9-15,0 0-5 0,0 0-4 0,0 0-2 16,0 0 2-16,0 0-3 0,0 0 1 0,0 0 5 16,0 0 0-16,0 0 4 0,0 0 5 0,0 0 0 15,0 0 7-15,0 0-2 0,0 0 3 0,0 0 4 16,0 0 1-16,9 0 15 0,-9 0-4 0,0 0 2 15,8 0-6-15,-8 0-6 0,14 0-2 0,-6 0-7 16,6 0-3-16,3 10-8 0,3-10-1 0,1 0-4 16,3 0-5-16,1 0-2 0,4 0-2 0,4 0 0 15,-1 4 3-15,4-4 1 0,1 0 4 0,4 0 6 16,-3 0 7-16,4 0-2 0,2 0 3 16,-5 0-1-16,4 0-2 0,2 0 4 0,-3-11 3 15,0 11-3-15,3 0-7 0,-2 0-1 0,-1 0-9 16,-3-9 1-16,5 9 3 0,-6 0-6 0,1 0-2 15,-3 0-4-15,3-4-2 0,-5 4 0 0,5 0-1 16,-1 0-3-16,6 0 2 0,1 0 0 0,1 0 1 16,1 0 14-16,3 0 11 0,-1 0 4 0,4 0-1 15,-8-4-12-15,3 3-11 0,-1 0-4 0,-1 0 6 16,3-2-1-16,-1 0 6 0,3 1 1 0,0-1 2 16,-1-2 1-16,6 2-2 0,-2-2-4 0,3 1-2 15,-2-1 0-15,-1 1-1 0,2 0 5 16,-3 0 4-16,3 0-1 0,-5 0-4 0,0 2-5 15,-4-2 1-15,2 2-3 0,-7 0 2 0,3 1-2 16,-1 0-5-16,1-1 2 0,-3 1 0 0,1 1 5 16,1-1 1-16,2 0 6 0,-1 1 7 0,0-1 0 15,-1 1 0-15,2 0-8 0,-2 0-7 0,1 0-5 16,-5 0-1-16,2 0 4 0,0 0-5 0,-3 0 6 16,1 0-4-16,-3 0 0 0,4 0 6 0,-6 0-7 15,4 0 4-15,-5 12 2 0,2-12-5 0,0 0 2 16,1 0 0-16,-4 11-5 0,4-11 4 0,0 7 0 15,-3-7 1-15,7 5 4 0,-6-5 21 0,6 5 6 16,-4-4 5-16,3 1 2 0,-4-2-25 16,3 2 1-16,-4-2-10 0,0 0-2 0,3 0-2 15,-4 0-3-15,-1 0 2 0,-2 0 1 0,-1 0 2 16,-2 0 2-16,-5 0-5 0,0 0 4 0,-4 0-3 16,-2 0-1-16,-2 0 2 0,-1 0-5 0,0 0 2 15,-7 0-2-15,3 0 2 0,0 0-4 0,-4 0 3 16,-3 0-2-16,3 0 0 0,-3 0 1 0,0 0 0 15,-1 0 0-15,0 0 3 0,-1 0-1 0,4 0 0 16,-4 0 6-16,1 10-5 0,1-10 4 0,-2 0 0 16,3 0-5-16,-1 0 3 0,0 0 0 0,0 0-4 15,0 0 4-15,3 0-2 0,2 0 2 16,0 0 2-16,0 0-5 0,5 0 1 0,1 0-3 16,0 0-1-16,-1 0 1 0,-2 0 2 0,1 0 0 15,2 0-1-15,-1 0 2 0,-1 0-1 0,-4 0 2 16,4 0 1-16,2 0-3 0,-2 0 4 0,-2 0-3 15,2 0-1-15,-2 0 4 0,-3 0-10 0,4 0 8 16,-5 0 1-16,2 0-7 0,-3 0 6 0,3 0-8 16,-1 0 0-16,-4 0 8 0,4 0-1 0,-3 0-1 15,-2 0 0-15,1 0-3 0,0 0 3 0,-1 0 3 16,-2 0-1-16,0 0 1 0,0 0-6 0,0 0-1 16,1 0 1-16,1 0 0 0,-2 0 2 15,0 0-1-15,0 0 1 0,0 0-2 0,0 0 2 0,0 0 2 16,0 0-5-16,0 0-42 0,0 0-49 15,0 0-79-15,0 0-98 0,0 0-84 0,0 0-105 16,0 0-138-16,0 0-226 0,0 0 127 0</inkml:trace>
  <inkml:trace contextRef="#ctx0" brushRef="#br0" timeOffset="5214.12">7641 3781 2168 0,'0'0'31'0,"0"0"26"16,0 0 25-16,0 0 22 0,0 0-10 16,-5 0 4-16,5 0-3 0,0 0-1 0,0 0 0 15,0 0-11-15,0 0-2 0,0 0-11 0,0 0-11 16,0 0-5-16,0 0-3 0,0 0 5 0,0 0 6 16,0 0-3-16,0 0-13 0,0 0-13 0,0 0-13 15,14 0-12-15,-14 0-4 0,16-14 6 0,-5 14-2 16,3 0 4-16,3 0-6 0,8 0-4 0,1 0-4 15,7 0 2-15,-1 0 4 0,5 0-3 0,5 0 8 16,5 0 0-16,3 0 3 0,5 0 2 0,1 0-4 16,2 0-3-16,5 0-1 0,7 0-2 0,2 0-5 15,2 0-2-15,8 0 0 0,5 0 0 16,5 0 7-16,9 0 24 0,3 0 19 0,4 0 8 16,3 0 16-16,2 0-12 0,2 0-15 0,-3-18 5 15,-1 18-6-15,-3-13-2 0,-1 13 9 0,0-16-14 16,0 16-9-16,-2-18-12 0,2 9-8 0,-3-2 1 15,2 2-2-15,1 1-2 0,-1 1-3 0,1-2-2 16,0 3 1-16,3 3 0 0,2 1 1 0,7 2 3 16,2 0 6-16,1 0 8 0,2 0-1 0,1 0 6 15,0 19-2-15,2-19 3 0,-3 15 18 0,-4-15-2 16,-1 17 14-16,-12-17 0 0,-6 14-9 0,-9-14 0 16,-12 0-7-16,-13 10 0 0,-13-10-3 15,-9 0 10-15,-7 0 5 0,-9 0 8 0,-9 0 7 16,-6 0-14-16,-6 0-17 0,0-15-21 0,-5 15-17 15,-1 0 0-15,-2 0-1 0,0 0-35 0,0 0-35 16,0 0-63-16,0-8-68 0,0 8-51 0,0 0-74 16,0 0-69-16,0 0-53 0,0 0 5 0,0 0-12 15,0 0-57-15,0 22-102 0,-18-22 85 0</inkml:trace>
  <inkml:trace contextRef="#ctx0" brushRef="#br0" timeOffset="6793.54">1146 4432 1177 0,'0'0'29'16,"0"0"37"-16,0 0 14 0,0 0 36 0,0 0 15 15,0 0 5-15,0 0 5 0,0 0-14 0,0 0-28 16,0 0-28-16,0 0-4 0,0 0-5 0,-13 0 2 16,13 0 4-16,0 0 2 0,0 0 9 0,0 0 3 15,0 0 8-15,0 0 3 0,0 0-2 16,0 0-11-16,0 0-10 0,18 0-11 0,-18 0-6 15,23 0 4-15,-7 0 2 0,1 0 12 0,5 0-5 16,6 0-4-16,0 0-8 0,3 0-17 0,1 0-9 16,2 0-10-16,2 0-4 0,6 0 1 0,-5 0 0 15,5 0 6-15,2 0 0 0,-1 0-2 0,1 0 2 16,2 0-8-16,-5 0 4 0,5 0-2 0,1 0 5 16,2 0 9-16,-2 0-4 0,3 0 2 0,1 0-11 15,3 0-13-15,7 0 1 0,2 0 23 0,1 0 5 16,3 0 7-16,3 0 1 0,-2 0-28 0,0 0-2 15,-3 0-4-15,1 0-1 0,-4 0-3 0,-2 0 2 16,-1 0 2-16,0 0 14 0,-1 11 9 0,1-11 4 16,-2 0 8-16,-1 0-14 0,-2 0-7 15,0 7-8-15,-1-7-12 0,2 0-3 0,-4 0-1 16,-2 0 3-16,0 0 3 0,5 0-2 0,-3 0 3 16,0 0 0-16,7 0-3 0,-2 0 2 0,0 0-2 15,6 0-1-15,6 0 1 0,-3 0 0 0,5 0 10 16,0 0 27-16,0 0 9 0,-2 14 16 0,5-14 6 15,-14 0-19-15,-3 0-7 0,-2 0-14 0,-6 10-17 16,-4-10-4-16,-4 0 10 0,-1 0 19 0,-5 0 14 16,2 0 2-16,3 0-10 0,-2 0-19 0,2-17-9 15,-2 17-13-15,3 0 2 0,2-11-5 16,0 11-4-16,8 0 6 0,-2-11-3 0,3 11 1 16,0 0 2-16,5 0-2 0,2-6 7 0,-6 6-5 15,7 0 3-15,-6 0-4 0,1 0-2 0,-2 0 3 16,0 0-3-16,0 0 9 0,-6 0-5 0,2 0 1 15,-1 0-5-15,3 0-2 0,-2 0 3 0,3 0 0 16,0 0 6-16,0 0-6 0,4 0 2 0,-2 0-3 16,2 0-1-16,1 0 7 0,-1 0-2 0,-1 0 4 15,-1 0 3-15,-4 0-3 0,-2 0 6 0,-1 0 9 16,-4 0 13-16,-6 0-2 0,0 0-4 0,-4 0-9 16,-1 0-16-16,-6 0 0 0,0 0 3 15,-5 0-4-15,-1 0 1 0,-4 0 8 0,-4-7-4 16,2 7 2-16,-2 0-1 0,-7-6-8 0,7 6-2 15,-6 0-4-15,4-2 0 0,-3 2 3 0,-1-1 0 16,4 1 13-16,-3 0-4 0,4 0-4 0,-6 0 5 16,6 0-10-16,-4 0 4 0,2 0 4 0,-4 0-4 15,1 0 1-15,1 0 0 0,-3 0-2 0,-1 0 5 16,-1 0-1-16,-1 0 0 0,0 0-2 0,0 0-1 16,0 0 0-16,0 0 5 0,0 0-5 0,0 0-8 15,0 0-55-15,0 0-56 0,0 0-69 0,0 0-96 16,0 0-80-16,0 0-106 0,0 0-91 0,0 0-90 15,-15 0-184-15,15 0 145 0,-9 0 164 16</inkml:trace>
  <inkml:trace contextRef="#ctx0" brushRef="#br0" timeOffset="25659.1">20824 4177 2053 0,'17'0'2'0,"-17"0"1"0,0 0 0 0,22 0 29 16,-22 0 27-16,17 0 32 0,-17 0 31 15,19 0-2-15,-5 0-2 0,0 0-15 0,-1 0-8 16,5 0-9-16,0 0-13 0,1 0-4 0,7 0-14 16,1 0-13-16,-1 0-7 0,10 0 6 0,-1 0 7 15,9 0 10-15,1 0 12 0,6 0-8 0,0-14-1 16,10 14-1-16,6 0-13 0,2 0 1 0,0 0 0 16,5 0-2-16,2-9 3 0,7 9 4 0,-3 0 0 15,3 0-2-15,3 0 9 0,0 0 1 16,4 0 1-16,0 0 3 0,-5 0-11 0,-2 0-13 0,-9 13-12 15,-7-13-5-15,-4 0-7 0,-4 0-1 0,-10 0 1 16,-6 8 6-16,-3-8 8 0,-9 0 0 16,-1 0 5-16,-8 6-6 0,-5-6-4 0,-3 2-8 15,-3-2-6-15,-5 0-7 0,-5 0-8 0,1 0 4 16,-2 0-6-16,0 0 2 0,0 0 2 0,0 0-1 16,0 0 3-16,0 0-4 0,0 0-6 0,0 0-33 15,0 0-42-15,0 0-57 0,0 0-83 0,0 0-78 16,0 0-72-16,0 0-81 0,-16 0-146 0,16 0-206 15,-15 0 115-15</inkml:trace>
  <inkml:trace contextRef="#ctx0" brushRef="#br0" timeOffset="26868.62">14890 3857 1742 0,'-2'0'41'16,"-2"0"14"-16,2-9 13 0,1 9 13 0,-3 0-20 16,4 0 0-16,0 0 0 0,0-4-9 0,0 4-21 15,0 0-12-15,0 0-11 0,0 0-10 0,0 0 4 16,0 0-8-16,0 0-2 0,-1 0 5 0,1 0-5 16,0 0 7-16,0 0 1 0,0 0 0 15,0 0 5-15,0 0 5 0,0 0 16 0,0 0 19 16,0 0 14-16,0 0 7 0,0 0-4 0,0 0-6 15,0 0 1-15,0 0 0 0,0 0-12 0,0 0-12 16,0 0-16-16,22 0-15 0,-22 0-1 0,25 14-2 16,-5-14-1-16,1 0 2 0,9 10-3 0,1-10 16 15,2 8 14-15,7-8 11 0,-1 6 17 0,4-6-2 16,4 2 0-16,-1-2-4 0,2 0-10 0,5 0 5 16,0 0-5-16,1 0 13 0,1 0 15 0,-4-14-3 15,5 14-5-15,-5 0-20 0,3-13-17 16,-4 13-9-16,4 0-4 0,-1-12-3 0,-2 12-4 0,8-7-4 15,5 7 0-15,4 0 2 0,1-4-2 0,5 4 2 16,-3 0 0-16,1 0 2 0,-5 0 1 0,-10 0 1 16,-3 0 0-16,-15 0-4 0,-5 0 2 15,-10 0-2-15,-9 0-17 0,-6 0-49 0,-4 0-57 16,-3 0-60-16,-2 0-59 0,0 0-50 0,-27 0-129 16,9 0-241-16,-1-15 35 0,-11 15 100 0</inkml:trace>
  <inkml:trace contextRef="#ctx0" brushRef="#br0" timeOffset="27570.09">14995 4230 1558 0,'0'6'11'0,"0"-6"7"16,0 0 30-16,0 0 42 0,0 0 26 0,0 0 31 15,0 4-1-15,0-4-24 0,0 1-21 0,-17 0-19 16,17 0-6-16,0 0 2 0,-14 0-3 0,14 0-2 16,0-1-9-16,-10 1-5 0,10 0 4 15,0-1-2-15,-5 0 2 0,5 0-5 0,0 0-11 16,0 2-1-16,0-2 5 0,0 0 9 0,0 0 3 16,0 1-2-16,19 0-11 0,-19 1-12 0,27 1 0 15,-8 0 6-15,9-1 16 0,3 1 5 0,3 0 9 16,10-1-7-16,2 0-11 0,9 0-2 0,-1-1-13 15,6-1 0-15,1 0 0 0,3 0-1 0,-1 0 7 16,-2 0 6-16,-1 0-3 0,1 0 11 0,-4 0 1 16,-5 0-4-16,0 0-9 0,1 0-22 0,3 0-17 15,-2 0 3-15,4 0 34 0,-4 0 20 0,0 0 13 16,-4 0-7-16,-3 0-38 0,-5 0-12 16,-8 0-14-16,-6 0-5 0,-10 0-1 0,-1 0-5 15,-1 0 3-15,-5 0-4 0,-7 0 6 0,-1 0-4 16,5 0 0-16,-8 0-1 0,0 0-6 0,0 0-32 15,0 0-37-15,0 0-46 0,0 0-60 0,0 0-45 16,-20 0-71-16,20 0-83 0,-15 0-104 0,15 0-202 16,-24 0-163-16,7-11 130 0</inkml:trace>
  <inkml:trace contextRef="#ctx0" brushRef="#br0" timeOffset="46001.59">18806 5852 1970 0,'0'0'28'0,"0"-12"13"0,-3 12 14 0,3 0 15 15,0 0-10-15,0 0 8 0,0 0 13 0,0 0 7 16,0 0 8-16,0 0-4 0,0 0-8 0,0 0-1 15,0 0-8-15,0 0-6 0,0 0 6 0,0 0-6 16,0 0 1-16,0 0 10 0,0 0 0 0,0 0 3 16,0 0 1-16,0 0-5 0,0 0-9 0,0 0 1 15,0 0-5-15,0 0 0 0,0 0-5 0,0 0-4 16,12 0 2-16,-12 0 0 0,0 0 1 0,0 0-4 16,0 0-3-16,0 0-7 0,0 9-9 15,0-9-5-15,0 0-10 0,0 0-7 0,13 0-6 16,-13 0 0-16,5 0-6 0,-1 6-3 0,1-6 7 15,-2 6-4-15,2-3-1 0,-1 0 4 0,4 2-3 16,-5 0 2-16,-1 0 4 0,4 2-3 0,-3-2 7 16,2 1-4-16,-2 1 0 0,-2 1 4 0,6-1 0 15,-3 1 3-15,-2 1 0 0,1-1 0 0,2 2-8 16,-2 0 3-16,0 0 4 0,4 1 2 0,0 1 5 16,-6-2 4-16,9 2-11 0,-7 0-2 0,1 1-2 15,3 0 0-15,-1 1 4 0,-2 0 0 16,1 0-1-16,3 0-12 0,-7 2 5 0,2 1-4 15,4-2-5-15,-3 2 6 0,-1-2-7 0,2 2 2 16,-2 0 9-16,-3 2 0 0,3-1 2 0,-3 2 11 16,0 2 15-16,0-1 5 0,0 4 5 0,0-2-12 15,0 1-17-15,0-1 6 0,0 1 5 0,-15 0-1 16,15-1 9-16,0 0-10 0,0 0-8 0,-17 1 1 16,17-1-8-16,-13-1 5 0,13 0 3 0,-14-2 3 15,10 0 3-15,-9 1 1 0,9-2 3 0,-7-1-3 16,6 0-4-16,-4-1 5 0,3 0-1 0,-2-1 9 15,0 1 2-15,2-1-3 0,1 1 5 0,-6-1-8 16,7-1-4-16,-1 2 18 0,-3-1 3 16,4-1 8-16,-1-1 6 0,-3 0-30 0,7 0 21 15,-3-1 16-15,0 1 12 0,-1 0 8 0,2 0-26 16,3 1-23-16,0-1-13 0,0 1 19 0,0-2-1 16,0 3 4-16,0-4-13 0,0 0-25 0,0 0-2 15,0-2-6-15,0-2 5 0,0 2 5 0,0-3-1 16,0-1-7-16,0 0 8 0,0-1-5 0,0 0 3 15,0-2 4-15,0-1 0 0,0 0 5 0,0-2-7 16,0 0-2-16,0 1-5 0,0-1-6 0,0 0 4 16,0 0-4-16,0 0 1 0,0 0-2 0,0 0-50 15,0 0-90-15,0 0-140 0,0 0-124 0,0 0-55 16,0 0-14-16,0 0 8 0,-14 0-6 16,14 0-33-16,0 0-53 0,0 0-171 0,-15 0-53 15,15-17 134-15</inkml:trace>
  <inkml:trace contextRef="#ctx0" brushRef="#br0" timeOffset="46401.44">18587 7124 3014 0,'20'0'42'16,"-20"0"21"-16,0 0 25 0,22 0 36 0,-22 0-5 16,0 0 17-16,8 0 3 0,-8 0-7 0,0 0-21 15,0 0-25-15,0 0-15 0,0 0-23 16,0 0-15-16,0 0-8 0,9 0-12 0,-9 0-7 15,0 0 16-15,0 0 19 0,0 0 5 0,0 0 11 16,0 15-8-16,0-15-6 0,0 0-5 0,0 23 3 16,0-23-12-16,0 19-11 0,0-7-1 0,0 0-13 15,0 5 5-15,0-1-4 0,0 0 2 0,0 1-1 16,0-2 0-16,0 1-2 0,14-1-4 0,-14-1 3 16,13-2-5-16,-13-2 22 0,9-2 16 0,-9-1 29 15,14-3 20-15,-6-1-4 0,-2-3-3 16,0 0-17-16,5 0-4 0,-2 0 0 0,1 0 8 0,4-17-1 15,0 17-7-15,1-17-2 0,-1 17-2 0,3-20 10 16,5 9 25-16,1 0 2 0,-4 0-3 0,3-1-4 16,-2 1-9-16,-2 1 2 0,4 0-20 15,-2 2-13-15,-3-1-33 0,0 1-13 0,-1 1 4 16,-2 0-9-16,0 2 5 0,-3 2 0 0,-4-2-26 16,3 3-76-16,-6-1-87 0,0 3-107 0,0-2-86 15,-4 2-47-15,2 0-86 0,-2 0-58 0,0 0-107 16,0 0-271-16,0 17 120 0,0-17 168 0</inkml:trace>
  <inkml:trace contextRef="#ctx0" brushRef="#br0" timeOffset="47324.61">18834 7696 2416 0,'3'0'24'16,"2"0"20"-16,-2 0 26 0,2 0 32 0,-1 0 10 15,4 0 11-15,-5 0 2 0,-3 0-10 0,2 0-13 16,-2 0-19-16,1 0-15 0,1 0-17 0,-2-10-18 15,0 10-10-15,0 0-10 0,0 0-6 0,0 0-3 16,0 0-2-16,0 0-6 0,0 0 0 0,0 0 4 16,0 0 6-16,0 0 3 0,0 0 2 15,0 0-5-15,0 0-4 0,0 0 0 0,0 0-4 0,0 0 17 16,0 0 55-16,0 13 21 0,0-13 15 0,0 13 1 16,0-13-44-16,0 19-15 0,0-4-4 15,0-1-6-15,0 1-3 0,0 1 0 0,11 2-1 16,-11 0-5-16,0 0-3 0,0 3 1 0,0-1-9 15,0 2-3-15,0-1 0 0,0 3-5 0,0 0 13 16,0 1 2-16,0 1 3 0,0 2-6 0,0 3-11 16,-16 2 0-16,16 2-5 0,-15 1 4 0,15 5-4 15,-21-1-2-15,7 1-3 0,2 1-2 0,-2-2 8 16,-1 1-4-16,-1-2 2 0,-6-1 1 0,1-1 21 16,2 0 33-16,-3-3 25 0,-1 1 29 0,4-1-9 15,-6 0-10-15,5-2-20 0,2 1-25 0,-4-1-10 16,2 2-1-16,1-4 20 0,-1 2 11 15,-2 0-3-15,5 1-19 0,2-2-30 0,-2-1-11 16,1-3 3-16,1-1-9 0,4 0 5 0,0-5-5 16,3-3-5-16,0-4 1 0,2-1 4 0,3-3 37 15,0-3 37-15,3-2 52 0,-5-2 37 0,5-1 5 16,0-1 4-16,0 0-8 0,0-1-14 0,0 0-22 16,0 0-29-16,0 0-24 0,0 0-21 0,0 0-15 15,0 0-13-15,0 0-13 0,0 0-2 0,0 0-10 16,0 0 1-16,0 0-4 0,0 0-13 0,0-11-52 15,0 11-80-15,0 0-117 0,0 0-141 0,0 0-84 16,0 0-41-16,0 0-21 0,0 0-28 16,0 0-47-16,0 0-156 0,0 0-160 0,0 0 180 15</inkml:trace>
  <inkml:trace contextRef="#ctx0" brushRef="#br0" timeOffset="47713.01">18145 9197 3641 0,'0'0'19'0,"0"-10"27"16,0 10 53-16,22-8 50 0,-22 2 24 0,0 2 8 15,0 0-26-15,17 0-32 0,-17 3-9 0,0 0-17 16,0-1-13-16,0 2-13 0,0 0-37 16,0-1-18-16,0 1-19 0,0 0-8 0,0 0 7 15,0 0-2-15,0 0 8 0,0 20 9 0,0-20-12 16,-16 23 8-16,16-7-6 0,0 2-9 0,0 3 14 15,-12 0-9-15,12 2 2 0,0 0 0 0,0 0 0 16,0 0-1-16,0-2 4 0,0-1-2 0,17-2 5 16,-17-2 4-16,0-3-3 0,22-2 19 0,-22-4 21 15,10-1 12-15,-10-3 22 0,18-2-15 0,-8-1-20 16,1 0-14-16,3 0-20 0,0-21 31 0,-1 21 26 16,5-23 25-16,1 23-5 0,1-27-7 15,2 12-24-15,1-1-4 0,0 2 13 0,1 0-2 16,0 0 13-16,-2 1-11 0,3 2-3 0,-3 0-27 0,-2 1-24 15,-1 2-8-15,-5 0-10 0,-4 4 9 16,3 0-7-16,-4 1-87 0,-7 1-121 0,1 1-126 16,-2 1-104-16,-1 0-17 0,0 0-14 0,0 0-51 15,0 21-147-15,0-21-339 0,-20 27 137 0</inkml:trace>
  <inkml:trace contextRef="#ctx0" brushRef="#br0" timeOffset="51680.12">19325 10994 1587 0,'0'-12'39'0,"0"12"37"16,0 0 19-16,0 0 29 0,0-9-11 0,0 9-10 15,0-9 10-15,0 6-6 0,0-1 3 0,0 1 5 16,0-1 1-16,-13 1 6 0,13 0-3 0,0 3 1 16,0 0-3-16,0-1 0 0,0 1-2 0,0 0 0 15,0 0 1-15,0 0 7 0,0 0 2 0,0 0 7 16,0 0 0-16,0 0-1 0,0 0 8 0,0 0-7 15,0 0 9-15,0 0 3 0,0 0 10 0,0 0 14 16,0 0 9-16,0 0 20 0,0 0-2 0,0 0 6 16,0 0-13-16,0 0-28 0,0 0-11 0,0 0-31 15,0 0-23-15,0 0-22 0,0 0-31 0,0 0-17 16,0 0-18-16,0 0-6 0,0 0 1 16,0 0-4-16,0 0 42 0,0 0 19 0,0 0 1 15,-22 14 7-15,22-14-38 0,-26 25-8 0,9-6-4 16,0 1 7-16,0 6 14 0,3 2 7 0,-8 5 3 15,7 2-4-15,1 3-11 0,-3 3-10 0,3 0-3 16,-2 3-5-16,4-1 4 0,1 1-4 0,-3-1-4 16,0-3 0-16,3 2-3 0,3-5 4 0,-1 0 6 15,4-4 18-15,-2-3 11 0,2 0 8 0,3-5-6 16,-1-1-15-16,0-4-10 0,3-1-10 0,-5-4 0 16,5-3-5-16,0-2-1 0,0-6-3 0,0-1 5 15,0 0 1-15,-3-2 1 0,3-1-47 16,0 0-82-16,0 0-116 0,0 0-186 0,-1-18-199 15,1 18-90-15,-3-20-48 0,1 7-9 0,-6-1 63 16,7 1-130-16,-7-4-130 0,0-1 194 0</inkml:trace>
  <inkml:trace contextRef="#ctx0" brushRef="#br0" timeOffset="52056.71">18792 11566 3642 0,'0'0'63'0,"0"0"48"0,0 0 50 15,0 0 65-15,16 0-5 0,-16 0 16 16,0 0 13-16,0 0 10 0,0 0 11 0,12 0-11 0,-12 0-13 16,0 0-55-16,0 0-63 0,0 0-59 15,8-11-48-15,-8 11-29 0,0 0-10 0,0 0 4 16,0 0-1-16,0 0 8 0,0 16 6 0,0-16 1 16,0 23-2-16,-16-6 11 0,16 3-12 0,0 5 5 15,0 3-2-15,0 5-4 0,0 0 5 0,0 3-3 16,0 1-2-16,0-1 0 0,0-1 5 0,17-1-8 15,-17-5 14-15,19-4-5 0,-19-4 4 0,17-6 9 16,-17-3 9-16,19-5 21 0,-5-3 3 0,-3-4 1 16,6 0-14-16,-3 0-23 0,4-25-1 15,2 25 2-15,5-33-9 0,-5 12 1 0,7-2 3 0,1-3-6 16,-5-1 24-16,3-2 13 0,6 0 2 16,-1-1 5-16,-2 4-17 0,4 0-10 0,-2 2-17 15,1 1-5-15,-1 4-1 0,-3 2-11 0,3 2-36 16,-4 3-81-16,-7 2-115 0,-1 1-143 0,-1 5-87 15,-9 2-31-15,5 2-33 0,-6 0-31 0,-5 19-98 16,-3-19-376-16,0 31 128 0,0-10 185 0</inkml:trace>
  <inkml:trace contextRef="#ctx0" brushRef="#br0" timeOffset="53180.65">17914 12268 4151 0,'15'-19'68'16,"-15"1"27"-16,19 0 61 0,-11 2 78 0,4 1 30 15,-1 0 88-15,-3 3 31 0,-1 4-9 16,1 2-46-16,-8 1-83 0,0 3-72 0,0-1-68 0,0 3-55 15,0-1-35-15,0 1-20 0,0 0-1 16,0 0 0-16,0 0 8 0,-28 24 3 0,28-24 1 16,-23 32 7-16,9-11-8 0,-5 5 5 0,2 3 0 15,-1 2-2-15,4 1 3 0,-2 2-7 0,4-1-3 16,1 1 2-16,-3-2-3 0,3 0 2 0,2-4 1 16,1-4-2-16,3-2 0 0,-2-4 1 0,2-4 3 15,3-4 5-15,2-3 7 0,-3-4 3 0,3-3-7 16,0 0-6-16,0 0-6 0,0 0-18 15,25 0-4-15,-25-27-17 0,26 10-14 0,-10-4-21 16,3-5-17-16,2-2-2 0,-2-8-1 0,-2-1 25 16,3-1 27-16,-6-1 23 0,3-1 15 0,-3 3 8 15,0 2-6-15,2 2-5 0,1 3 1 0,-3 3 4 16,0 3 5-16,3 3 17 0,-2 4 25 0,7 1 12 16,-8 2 12-16,2 3-6 0,-4 4-28 0,7 2-17 15,-7 3-11-15,7 2-10 0,-9 0-3 0,8 0-2 16,0 25 0-16,-5-25 1 0,5 32 6 0,-7-10-1 15,3 1 1-15,-3 2 2 0,-5 1-8 0,2-1 6 16,-3 1-1-16,-4 1-3 0,-1-3 2 0,0 0 3 16,0-1-5-16,-22-2 1 0,22 0 5 0,-26-2-6 15,10-3 7-15,-4 0 1 0,-1-5-9 16,-1-1-28-16,-8-3-10 0,4-3-10 0,1-2-1 16,-3-2 28-16,0 0 5 0,2 0 13 0,6 0 9 15,4 0 7-15,1-21 8 0,2 21 24 0,7 0 37 16,3 0 7-16,3-13 1 0,0 13-14 0,0 0-31 15,0 0 3-15,20-12 14 0,-20 12 7 0,30 0 18 16,-12 0-1-16,5 0-11 0,1 0-6 0,2 0-11 16,-3 21-7-16,2-21 6 0,-3 20-10 0,0-20-10 15,-5 23-12-15,-6-10-14 0,0-2-7 0,-7 3 0 16,-4 1 1-16,0-1 1 0,0 2 7 0,0 1-6 16,-26 2 6-16,9 0-4 0,-5 2-28 15,-3 1-64-15,-1-1-84 0,-4 2-89 0,-1-2-112 16,0 0-106-16,0 1-57 0,0-2-9 0,0-1 29 15,5-2 50-15,2-2 17 0,0-1-30 0,5-3-45 16,2-3-172-16,-3-8-80 0,7 0 131 0</inkml:trace>
  <inkml:trace contextRef="#ctx0" brushRef="#br0" timeOffset="53584.63">18268 12446 4054 0,'20'-5'27'0,"-3"1"15"0,-3 0 39 0,-5-1 56 0,4 1 21 16,-6-3 25-16,-2 3-17 0,0 2-39 16,-4 1-41-16,-1 0-36 0,0 1-31 0,0 0-17 15,0 0-3-15,0 0 15 0,0 0 41 0,0 17 5 16,0-17-4-16,0 20-19 0,-18-6-23 0,18 1 11 16,0 4 23-16,-14 1 21 0,14-1 9 0,0 3-7 15,-13 1-21-15,13 3-16 0,0 1-20 0,0 0-4 16,-5 1-10-16,5 0 4 0,0 2 0 0,-3-4-14 15,2-1 15-15,-1-3-14 0,-1-2-46 0,3-3-36 16,-3-3-47-16,3-4-29 0,-2-2 15 0,-1-2 25 16,3-2 40-16,-4-2 35 0,4-2 15 0,-5 0 6 15,2 0-8-15,1-20-5 0,-1 20 14 0,0-33 15 16,-3 11 11-16,3-4-1 0,1-3 2 16,-1-2 4-16,3 0 2 0,0 0 6 0,0 2-4 15,0-1-3-15,22 3-2 0,-22 1-1 0,28 2 1 16,-11 3-4-16,0 0 1 0,0 2 0 0,5 2-3 15,-2 3 7-15,-1 2-8 0,2 2-24 0,-2 3-34 16,-2 2-46-16,0 2-65 0,-3 2-55 0,-6 1-50 16,3 0-51-16,-2 0-35 0,-4 0-52 0,-2 23-123 15,-3-23-187-15,3 18 104 0</inkml:trace>
  <inkml:trace contextRef="#ctx0" brushRef="#br0" timeOffset="54013.86">18561 12592 3034 0,'19'-20'4'0,"-2"7"7"0,-2 1 41 15,-1 1 12-15,-5-4 2 0,2 2-4 0,-3 4-44 16,-3 2-12-16,-5 1-6 0,0 0-4 0,0 1-4 16,0 1 7-16,0 0-11 0,-25 1-14 0,25 0-9 15,-22 3-11-15,5 0 1 0,2 0 14 0,1 0 10 16,0 0 5-16,-2 0 9 0,5 18-2 0,-1-18 8 15,-1 14 1-15,7-14-1 0,0 17 6 0,0-7-11 16,4 0 2-16,2 1-1 0,0 1 1 0,0-2 9 16,0 0-5-16,0-2-2 0,20 0 1 15,-20-2 2-15,21-2 8 0,-21-2 7 0,23-1 8 16,-9 0 1-16,0-1 3 0,0 0 1 0,-3 0-1 16,-1 0-2-16,1 0-3 0,0-22 17 0,-3 22 7 15,4-18 8-15,-7 18 4 0,4-21 2 0,-4 10-3 16,1 0 5-16,0 1 11 0,-4 1-4 0,1 1 5 15,2 2-8-15,-5-1-14 0,3 7-20 0,-3-7-17 16,0 7-14-16,0-2-10 0,1 2-4 0,-1 0 3 16,0 0 1-16,0 0 5 0,0 17 3 0,0-17-5 15,0 26 7-15,0-9 0 0,0 4 4 16,-18 5-2-16,18 2-32 0,0 4-48 0,-13 0-55 0,13 2-64 16,-10 2-46-16,10-1-39 0,-10 0-50 15,10-3-65-15,-14-2-135 0,14-5-113 0,-8-4 104 16</inkml:trace>
  <inkml:trace contextRef="#ctx0" brushRef="#br0" timeOffset="54225.36">18738 12757 2797 0,'8'-23'41'0,"4"2"29"0,-7-1 53 16,4 3 53-16,-4 0 8 0,6 0 6 0,-7 4-15 16,6 1-19-16,-10 4-21 0,1 1-17 0,-1 4-29 15,3 0-35-15,-3 2-30 0,0 2-21 16,0 0-14-16,0 1 2 0,0 0 2 0,0 0 8 15,0 15 4-15,0-15-1 0,0 27-3 0,-17-8-3 16,17 5 0-16,0 3-2 0,-19 3-21 0,19 4-39 16,0 0-48-16,-10 3-72 0,10-1-58 0,-8-2-53 15,8-3-49-15,-9 0-49 0,4-5-111 0,-3-5-198 16,5-6 81-16,0-5 121 0</inkml:trace>
  <inkml:trace contextRef="#ctx0" brushRef="#br0" timeOffset="54373.37">18794 12482 3176 0,'9'-22'8'0,"0"2"2"16,-1 4 19-16,0 1 21 0,1 4-4 15,2 2-6-15,-9 1-22 0,2 5-32 0,1 1-47 16,-5 2-26-16,0 0-43 0,0 0-64 0,0 0-62 16,0 27-133-16,0-27-239 0,0 27-8 0,-17-11 104 15</inkml:trace>
  <inkml:trace contextRef="#ctx0" brushRef="#br0" timeOffset="54813.54">18923 12610 3346 0,'14'0'21'0,"-4"0"29"0,4 0 57 0,-4-20 53 0,2 20 16 16,-6-15 1-16,2 15-27 0,-5-12-23 16,-3 12-10-16,0 0-16 0,3-12-19 0,-3 12-28 15,0-9-32-15,0 9-12 0,0 0-14 0,0-6-6 16,0 6 5-16,0 0-2 0,0 0 8 0,-20 0-1 15,20 0 1-15,0 0 4 0,-14 21-8 0,14-21 1 16,-12 21 1-16,12-7-7 0,-14 4 9 0,8 2 4 16,-2 4-6-16,5 0 4 0,-4 2-5 0,0 4-2 15,5 0 7-15,-1-2-4 0,2 1-17 0,1-3-13 16,0-1-3-16,0-2 1 0,0-2 13 0,0-4 10 16,0-2 2-16,17-3 5 0,-17-3 3 0,0-2 4 15,17-1 1-15,-17-5-1 0,17-1 2 16,-17 0-3-16,12 0-1 0,-12 0 0 0,14-24-5 15,-8 24 4-15,2-29 0 0,-8 10-6 0,6-3 5 16,-4-3-1-16,3-2-1 0,-5-3 2 0,0-1-6 16,0-1 6-16,0 0 2 0,0 2 5 0,0 1 5 15,0 2-7-15,0 2-4 0,0 3 2 0,0 4-3 16,0 3-1-16,21 2 1 0,-21 3-7 0,19 4 0 16,-5 3-1-16,0 2 3 0,3 1 0 0,2 0-1 15,-2 23 2-15,4-23 0 0,0 35 0 0,-3-12 6 16,-1 5-14-16,-3 5-32 0,0 2-34 0,-6 2-56 15,-2 3-56-15,-6 1-53 0,0 0-63 0,0 1-55 16,-25-2-87-16,25 0-187 0,-31-5-106 16,14-2 107-16</inkml:trace>
  <inkml:trace contextRef="#ctx0" brushRef="#br0" timeOffset="56050.17">19725 12344 3053 0,'11'0'43'15,"-3"-18"17"-15,4 18 51 0,-7-19 35 0,4 19-22 16,-4-18-5-16,-2 18-36 0,2-13-17 0,-5 13-3 16,0 0-1-16,0 0-10 0,0 0-15 0,0 0-17 15,0 0-13-15,0 0 0 0,0 0-6 0,-22 0-3 16,22 0 0-16,-25 17-2 0,3-17-1 0,1 24 3 15,-4-7 8-15,-8 5-6 0,4 3 6 0,-2 3-5 16,-1 6 4-16,1 3 1 0,2 1 0 0,-2 6 5 16,3 3-10-16,3 1 2 0,0 4 2 15,5-2-1-15,-2 0-2 0,5 0 4 0,6-4-6 0,1-5 0 16,-1-4 3-16,8-5-2 0,1-5-9 16,2-5-17-16,0-2-15 0,0-4-20 0,33-3-13 15,-33-3-9-15,32 0-23 0,-12-2-22 0,5-2-22 16,2-2-13-16,-1-2-14 0,4-2-21 0,-3 0-35 15,1 0-50-15,3 0-98 0,-4-23-153 0,-2 23-31 16,1-29 89-16</inkml:trace>
  <inkml:trace contextRef="#ctx0" brushRef="#br0" timeOffset="56625.2">19803 12709 3351 0,'11'-8'39'0,"-4"-1"44"15,6 2 63-15,-5-1 62 0,5-1 21 0,-3 3-2 16,-2 0-23-16,-1 3-16 0,-4 0-15 0,-3 2-4 16,4-1-11-16,-4 0-45 0,0 1-37 0,0-1-46 15,0 0-39-15,0 1-4 0,0 1-13 0,0 0 5 16,0 0 17-16,0 0 1 0,-19 0-10 0,19 17 7 16,-26-17-10-16,15 26 9 0,-6-8 15 0,3 4-7 15,0 3 9-15,-2 5-12 0,-1 2 1 0,3 3 2 16,0 1-4-16,2 1 6 0,-2-1-5 0,1-1 6 15,2-2-6-15,4-5-16 0,0-3-11 16,0-6-13-16,2-4 9 0,0-4 15 0,5-4 25 16,-4-2 8-16,4-5-4 0,0 0 2 0,0 0-13 15,0 0-1-15,28-28-5 0,-28 13-2 0,28-4 4 16,-14-4-2-16,4-5 5 0,-2-3 3 0,1-3-7 16,0-3 4-16,0-1-7 0,-3-3 2 0,3 1 2 15,2-1 12-15,-1 4 2 0,-4 3-9 0,3 2 4 16,0 2-12-16,-3 6 8 0,-1 0-2 0,-4 7 9 15,-1 5-3-15,-2 0-4 0,2 2 1 0,-5 4-18 16,0 3-4-16,-1 3-11 0,-2 0 14 0,0 0 4 16,3 18 8-16,0-18 11 0,-3 36-8 0,3-9 8 15,0 8-3-15,-1 7 0 0,-2 5-2 16,3 2-8-16,1 3-20 0,-4 2-23 0,0-2-15 16,0-3-9-16,0-3 9 0,0-6 11 0,0-6 4 15,0-5 13-15,0-7 10 0,0-5 13 0,0-6 20 16,-15-3 14-16,15-6 3 0,0-2 2 0,0 0-12 15,0 0-7-15,0-26-9 0,25 26-1 0,-25-33 4 16,28 13-7-16,-11-5 6 0,-3-3 1 0,3 0-1 16,-2-4-1-16,2 1-1 0,-1-2-22 0,1-1-18 15,-3 1-27-15,0-1-40 0,1 3-29 0,-2 1-47 16,-2 4-42-16,-4 2-45 0,4 3-53 0,-5 3-45 16,-1 5-76-16,1 3-160 0,-3 2-79 15,1 4 108-15</inkml:trace>
  <inkml:trace contextRef="#ctx0" brushRef="#br0" timeOffset="57217.03">20348 12733 3870 0,'21'-14'2'0,"1"-4"6"0,-3 0 3 15,2 1 3-15,0-2-2 0,-3 1 1 0,-1 0 4 16,-6 6 1-16,-6 2 27 0,1 1 13 15,-6 1-2-15,3 0-1 0,-3-1-28 0,0 2-24 16,0 1-9-16,0 2 0 0,0 3-1 0,-20 1 4 16,20 0-5-16,-22 0-7 0,22 0 6 0,-20 18-3 15,1-18 8-15,5 21 5 0,0-6-5 0,0 3 2 16,-1 6 1-16,1 1 3 0,2 6 0 0,-1 1-2 16,4 4 2-16,-2 0-4 0,5-1 5 0,-2-1-3 15,3-4 0-15,2-3-1 0,3-4-1 0,-1-6 3 16,1-4 3-16,0-2 4 0,0-5 1 0,0-3 1 15,0 0 2-15,0-3-2 0,20 0-2 0,-20 0 2 16,18-20-8-16,-18 20-1 0,30-25-1 0,-16 6-1 16,1-2 2-16,3-4 9 0,-3-1 7 0,1-4 17 15,-1 1 20-15,2 0-4 0,-1 0-3 16,-2 1-24-16,1 0-10 0,-1 7-10 0,-5 2-3 16,1 4 7-16,1 3-7 0,-8 2 4 0,0 5-4 15,2 1-2-15,-2 4-8 0,-3 0 0 0,3 0-3 16,-3 0 0-16,0 0 10 0,0 0 0 0,0 23 6 15,0-4-2-15,0 5-1 0,0 6 4 0,0 5-6 16,0 7 3-16,1 2-1 0,-1 1-3 0,0 1 1 16,0-3-10-16,0-2-17 0,0-1-3 0,0-6 4 15,0-3 1-15,0-5 13 0,0-4 7 0,0-4 7 16,0-7 8-16,0-2 9 0,0-5 18 0,0-3-4 16,0-1-2-16,0 0-10 0,17-18-15 0,-17 18 4 15,31-27 3-15,-9 7 8 0,0-4-1 16,3-3-8-16,-4-5-3 0,0-3 0 0,0-1-9 15,-4-3 6-15,2 0-6 0,1-1 0 0,-6 2 1 16,3 1-3-16,2 1-23 0,-5 2-26 0,-3 6-38 16,1 4-59-16,-3 3-52 0,-1 4-66 0,-2 4-79 15,-2 4-87-15,-1 4-157 0,-3 2-212 0,1 2 118 16</inkml:trace>
  <inkml:trace contextRef="#ctx0" brushRef="#br0" timeOffset="57509.93">21034 12447 3703 0,'23'-17'2'0,"5"-2"32"0,-2 2 34 16,-6 1 27-16,5-2 11 0,-5 6-15 0,-6 4-17 15,-9 3-6-15,3 2-2 0,-8 3 0 0,3 0-14 16,-3 0-22-16,1 0-15 0,-1 0-19 0,2 0-4 15,-2 0 1-15,0 24 4 0,0-7 9 0,0 7-1 16,0 6 5-16,0 7 6 0,0 7-7 0,-19 10 2 16,19 4-4-16,-20 4-4 0,6 3 3 0,-7 3-3 15,3 2 7-15,-5 0-9 0,-6-2 3 0,-1-2 0 16,-4-4-46-16,-5-2-49 0,0-7-70 16,-4-2-80-16,-2-5-63 0,-5-7-64 0,-3-3-98 15,2-3-206-15,0-8-120 0,-3-2 117 0</inkml:trace>
  <inkml:trace contextRef="#ctx0" brushRef="#br0" timeOffset="105427.19">10510 4513 1335 0,'-11'0'26'0,"6"0"12"15,2 0 1-15,1 0-4 0,-1 0-6 0,0 0 3 16,2 0 24-16,-1 0 16 0,0 0-2 0,-1 0 3 16,-1 0-19-16,-2 0 0 0,2 0-5 0,-2 0-11 15,0-12 2-15,1 12-12 0,1 0-3 0,-1 0 1 16,2 0 1-16,-2 0 11 0,2 0-3 0,-3 0-1 15,4 0-6-15,-2 0-6 0,-2 0-2 0,1 0 2 16,0 0 16-16,-1 0 14 0,1 14 18 16,2-14 6-16,0 0-1 0,-3 0-8 0,3 8-1 15,1-8 2-15,1 0 3 0,-2 0 6 0,3 0-2 16,-2 0 2-16,2 0-3 0,0 0-4 0,0 0-7 16,0 0-9-16,0 0-7 0,0 0-1 0,0 0-2 15,0 0 0-15,0 0 5 0,0 0 0 0,0 0 3 16,0 0-8-16,0 0-2 0,0 0-13 0,0 0-16 15,19 0 2-15,-19 0-17 0,23 0-1 0,-6 0 3 16,9 0-5-16,5 0 7 0,5 0-1 0,6 0 10 16,5 0 13-16,5 11 1 0,4-11 9 0,6 0-15 15,7 0-12-15,2 0-3 0,13 0-9 16,9 0 6-16,6 6-1 0,9-6 5 0,6 7 27 16,3-3 8-16,5 1 5 0,1-1 3 0,-2 0-22 15,0 2-2-15,-4-4 1 0,-1 0-3 0,-6-2 2 16,-3 0 3-16,-3 0 2 0,-6 0 8 0,-5 0 3 15,-1 0 3-15,-4 0-2 0,-4 0-1 0,0 0-1 16,-5-18 1-16,-3 18 2 0,-6 0-5 0,-3 0 1 16,-10 0-7-16,-6-9 2 0,-6 9 4 0,-10 0-5 15,-6 0 3-15,-9 0-11 0,-4-4-16 0,-7 4 1 16,-3 0-10-16,-4 0-2 0,-2 0 5 0,1 0-8 16,-1 0 1-16,0 0-11 0,0 0-25 0,0-4-14 15,0 4-29-15,0 0-28 0,0 0-14 16,0 0-46-16,0 0-40 0,-15 0-42 0,15 0-54 15,0 0-34-15,0 0-47 0,-16 0-83 0,16 0-203 16,-7 0 8-16,-3 0 117 0</inkml:trace>
  <inkml:trace contextRef="#ctx0" brushRef="#br0" timeOffset="111451.32">4034 5151 1729 0,'-16'0'38'0,"16"0"10"16,0 0 21-16,0 0 23 0,0 0-23 0,0 0 14 15,0 0-3-15,0 0-8 0,0 0-10 0,0 0-24 16,0 0-15-16,0 0-15 0,0 0-8 0,0 0 2 15,0 0-7-15,0 0 1 0,0 0 4 0,0 0-7 16,0 0 11-16,0 0 20 0,0 0 12 0,0 0 10 16,0 0 1-16,0 0-12 0,0 0 3 0,0 0 3 15,0 8 9-15,0-8 5 0,0 0-3 0,0 0 4 16,0 0-5-16,0 0-3 0,0 0 3 16,0 0-7-16,0 0 5 0,0 0-5 0,0 0-7 15,0 3-6-15,17-3-14 0,-3 4-4 0,0-3-9 16,6 2-2-16,5-1-1 0,5 2 2 0,4-2 2 15,1 2 1-15,7-2 3 0,3 0-4 0,4 0-1 16,6-1-3-16,1-1 1 0,5 1-5 0,2-1 3 16,9 0 2-16,2 0-1 0,2 0-1 0,7 0 5 15,4 0-7-15,9 0 2 0,8-14 2 0,5 14-2 16,4 0 3-16,6 0 1 0,2 0 21 0,2-13 6 16,0 13 8-16,-7 0 0 0,-3-11-13 0,-4 11-8 15,-10-9-1-15,-7 5 3 0,-11 0 15 16,-7 1 9-16,-10-1 3 0,-10 0-3 0,-9 2-22 15,-11-2-8-15,-6 3-13 0,-6-2-1 0,-6 1 0 16,-4 1-45-16,-6 1-61 0,-1-3-80 0,-2 3-108 16,-3 0-97-16,0 0-183 0,0 0-176 0,0-1 109 15</inkml:trace>
  <inkml:trace contextRef="#ctx0" brushRef="#br0" timeOffset="112246.93">8731 5281 1744 0,'-7'-2'0'0,"4"2"3"0,2 0 1 16,-2 0 11-16,3 0 19 0,0 0 8 0,-2 0 15 16,1 0 8-16,1 0-9 0,0 0 7 0,0 0-5 15,0 0-10-15,0 0 6 0,0 0-8 0,0 0 2 16,0 0 7-16,0 0 9 0,0 0 6 0,0 9 21 15,0-9 6-15,12 0-3 0,-12 0-2 16,19 0-21-16,-8 7-13 0,4-7-8 0,8 5 2 16,5-5-4-16,8 3 9 0,1-2 4 0,13 2-2 15,3-2 0-15,10-1-14 0,13 0-12 0,13 0-20 16,10 0-9-16,18 0-8 0,11 0 0 0,20 0 6 16,12 0 4-16,9 0 13 0,11 0 12 0,5 0 17 15,4 0 7-15,2 0 5 0,3 0-3 0,-8 0-6 16,-6 0 4-16,-3 0-1 0,-4 0 9 0,-6 12 1 15,-8-12-1-15,-10 0 1 0,-13 0 2 0,-9 10-6 16,-9-10-2-16,-15 0-10 0,-16 0-19 0,-11 0-8 16,-9 0-13-16,-16 0 2 0,-9 0-9 15,-11 0 2-15,-8 0-12 0,-6 0-60 0,-4 0-68 0,-10-12-103 16,-2 12-96-16,-1 0-23 0,0 0-18 16,-25 0-36-16,4 0-135 0,-9 0-152 0,-7 0 92 15</inkml:trace>
  <inkml:trace contextRef="#ctx0" brushRef="#br0" timeOffset="113482.34">1167 5936 2167 0,'0'0'18'16,"0"0"3"-16,0 0 5 0,0 0 17 0,0 0-4 15,0 0 17-15,0 0 16 0,0 0 5 0,0 0 2 16,0 0-6-16,0 0-14 0,0 0-18 0,0 0-10 16,0 0-4-16,0 0 5 0,0 0 5 0,11 0 8 15,-11 0 8-15,12 0 9 0,-4 0 8 0,4 0 4 16,2 0 6-16,0 9-2 0,5-9-5 0,1 0-10 15,5 0-3-15,-4 0-16 0,10 0 1 0,5 0 0 16,0 0-4-16,0 0 7 0,2 0-2 0,9 0-1 16,-2 0-2-16,8 0-4 0,-4 0-1 0,7-15-2 15,2 15-2-15,5 0 1 0,4 0 5 0,1-11 1 16,5 11 2-16,2 0-2 0,1-7-4 16,3 7-2-16,0 0-2 0,-1-3-6 0,3 3-8 15,-4 0-10-15,4 0-10 0,3 0 2 0,4 0-4 16,1 0 4-16,5 0 7 0,1 0-6 0,8 0 2 15,-6 0-1-15,6 0-3 0,-4 0 1 0,5 0 4 16,2 0 0-16,4 0 12 0,0 0 15 0,6 0 4 16,-1 0 5-16,5 0-5 0,-4 0-8 0,2 0-8 15,-6 0-1-15,1 0-3 0,-6 0 4 0,-4 0 11 16,2 0 5-16,-7 0 6 0,0 0 5 0,-11 0 7 16,-3 0 4-16,-8 0 0 0,-9 0-4 0,-7-8 6 15,-9 8-7-15,-3 0-8 0,-9-6-2 16,-3 6-18-16,-7-2-1 0,-2 0 3 0,-9 1-7 0,-2 0-6 15,-4-1-7-15,-5 2 0 0,-3-1-11 16,-1 1-2-16,-1-1 2 0,-2 1-10 0,0 0-27 16,0-1-40-16,0 1-51 0,0 0-45 0,0-1-38 15,0 1-33-15,0-1-64 0,0 1-79 0,0-1-78 16,-12 1-77-16,12 0-203 0,-16 0-24 0,5 0 145 16</inkml:trace>
  <inkml:trace contextRef="#ctx0" brushRef="#br0" timeOffset="116071.55">8166 5848 1819 0,'0'0'29'0,"0"0"9"0,0-5 3 16,0 5 7-16,0 0-14 0,0 0 7 0,0 0 13 16,0 0 13-16,0 0-1 0,0 0 1 0,0 0-6 15,0 0-14-15,0 0-10 0,0 0-19 0,0 0-10 16,0 0-6-16,0 0 2 0,0 0 18 0,0 0 11 16,0 0 15-16,0 0 12 0,0 0-1 15,0 0 9-15,11 0 10 0,-11 0 12 0,0 0 4 16,7 11 4-16,-7-11-5 0,14 0-8 0,-4 8 9 15,2-8-3-15,-1 8-2 0,6-8-2 0,-2 6-23 16,9-4-9-16,-4 1-12 0,8 0-10 0,3 0 1 16,0 0-1-16,9-2 1 0,1 2-3 0,2-2-8 15,2 2-2-15,6-1 2 0,4-1 4 0,2 0 11 16,1 0 1-16,7-1 2 0,0 0-1 0,6 0-5 16,9 0-10-16,2 0-6 0,5 0-8 0,7 0-6 15,7 0-2-15,14 0-3 0,5 0-2 16,13 0 2-16,5 0-2 0,11 0 0 0,0 0-2 15,5 14-3-15,4-14 4 0,2 0-2 0,0 13 5 16,5-13 4-16,-7 10-3 0,2-10-2 0,-2 13 1 16,-1-7 19-16,-2 1 14 0,-1-2 16 0,-5 1 8 15,-11-1-10-15,-6-1-3 0,-3 0-1 0,-11-3 11 16,-5 0 12-16,-12-1-1 0,-8 0 1 0,-6 0-10 16,-11 0-14-16,-8 0-1 0,-6 0 3 0,-7-18-7 15,-12 18-8-15,-9 0 2 0,-6-13-17 0,-7 13-10 16,-9 0-3-16,-6 0-18 0,-3 0-53 0,-3-8-59 15,0 8-69-15,0 0-61 0,0 0-29 0,-18 0-28 16,18 0-44-16,-36 0-74 0,6-3-122 16,-8 3-274-16,-6-3 99 0,-7-1 145 0</inkml:trace>
  <inkml:trace contextRef="#ctx0" brushRef="#br0" timeOffset="117369.55">1066 6516 2093 0,'0'0'16'0,"0"0"3"0,0 0 7 0,0 0 20 16,0 0 8-16,0 0 25 0,0 0 20 0,0 0-3 15,0 0-7-15,0 0-21 0,0 0-20 16,0 0-21-16,0 0-12 0,0 0-9 0,0 0-6 15,0 0 8-15,0 0 0 0,0 0 6 0,0 0 11 16,17 0 4-16,-17 0 9 0,15 0 0 0,-5 0-1 16,7 0-6-16,1 0-5 0,6 0-4 0,2 0-5 15,5 0-1-15,3 0-3 0,10 0-1 0,2 0-1 16,2 0-3-16,10 0-2 0,-2 0 1 0,9 0 5 16,5 0 18-16,1 0 7 0,4-13 12 0,-2 13 3 15,9 0-13-15,-1-12-11 0,4 12-8 0,3 0-16 16,4-9-4-16,0 9 6 0,-1-6 35 15,1 3 22-15,-1-1 9 0,-8 0 4 0,-3 0-36 0,-8 1-17 16,-10 0-10-16,-8 0-9 0,-13-1-4 16,-4 2-4-16,-12 2 4 0,-4 0-2 0,-5 0 0 15,-8 0-27-15,1 0-41 0,-6 0-54 0,-1 0-60 16,-2 0-28-16,0 0-36 0,0 0-51 0,0 0-132 16,0 14-239-16,-22-14 49 0,22 0 106 0</inkml:trace>
  <inkml:trace contextRef="#ctx0" brushRef="#br0" timeOffset="119597.69">5482 6749 2949 0,'0'0'4'0,"0"0"13"0,0 0 32 0,0-17 44 15,0 17 36-15,0 0 33 0,17-12 8 0,-17 12-12 16,0 0-10-16,0 0-28 0,0 0-20 0,0 0-20 15,11 0-27-15,-11-6-17 0,0 6-22 0,9 0-13 16,-9 0-3-16,9 0-2 0,-4 0-2 0,4 0 0 16,-1 0-1-16,3 0 5 0,3 0 1 0,0 0 0 15,0 0-1-15,1 13 0 0,3-13 3 0,-1 0 2 16,3 13 8-16,5-13 15 0,-4 10 6 0,7-10 18 16,2 10 1-16,1-10 1 0,3 8 5 15,3-8-17-15,-1 6 0 0,4-6-7 0,-1 3 0 16,5-2 12-16,2 0 7 0,1-1 5 0,2 0-2 15,7 0-8-15,0 0-17 0,8 0-16 0,-1 0-7 16,10 0 0-16,5-15 32 0,7 15 11 0,7 0 9 16,4 0-4-16,11-14-27 0,2 14-6 0,9-9-12 15,-5 9-3-15,5-7-1 0,2 7-3 0,2-7-4 16,3 1 1-16,2 3 2 0,2 0-8 0,4 1 6 16,4-1 20-16,-2 1 40 0,3 1 13 0,-3-1 8 15,2 1-19-15,-2 1-36 0,-7 0 12 0,0 0 9 16,-4 0 24-16,-5 0 7 0,-2 0 5 0,-7 0-4 15,-1 0-15-15,-5 0 3 0,-7 0-31 0,6 0 2 16,-5 0-4-16,4-16-12 0,-6 16 14 0,-4 0-11 16,-4-15-2-16,-1 15-7 0,0 0-5 15,-4-13-11-15,0 13 0 0,0 0-2 0,2-7-3 16,-1 7 7-16,6 0-9 0,-6 0 3 0,1 0 0 16,-6 0 1-16,-1 0 4 0,-5 0 1 0,-3 0-1 15,-2 0-4-15,-4 13-3 0,-1-13 5 0,-1 0 1 16,2 0-7-16,4 0 3 0,1 0-5 0,-3 8 2 15,6-8 7-15,-1 0 4 0,-3 0 19 0,-1 0 24 16,0 0 7-16,-2 0 1 0,-4 5-21 0,-2-5-22 16,-7 0-6-16,1 0-7 0,0 0 5 0,-5 0-8 15,0 0 1-15,-4 0 3 0,-2 0-5 16,-5 0 4-16,3 0 0 0,-6 0-5 0,-1 0 9 16,-5 0 1-16,0 0 0 0,-5 0 1 0,0 0-4 15,-2 0 6-15,-6 0 1 0,-1 0 4 0,-3 0-2 16,-5 0-7-16,2 0 2 0,-5 0-5 0,0 0 5 15,-3 0-5-15,2 0 4 0,-2 0-8 0,0 0-1 16,0 0-4-16,0 0-148 0,0 0-88 0,0 0-127 16,0 0-98-16,0 0 28 0,0 0-26 0,-16 0-7 15,16 0-32-15,-17 0-72 0,2 0-192 0,-4 0-27 16,-8 18 142-16</inkml:trace>
  <inkml:trace contextRef="#ctx0" brushRef="#br0" timeOffset="120944.64">987 7302 2227 0,'-10'0'25'0,"10"0"12"0,0 0 12 0,-7 0 15 16,7 0-9-16,0 0 14 0,0 0 8 0,0 0 9 16,0 0 8-16,0 0-8 0,0 0-2 0,0 0-13 15,0 0-12-15,0 0-7 0,0 0-12 0,0 0-2 16,14 0-6-16,-14 0 2 0,24 0 12 0,-10 0 11 16,8 0 15-16,6 0 11 0,5 0 1 0,12 0-6 15,1 0-5-15,8 0 2 0,5 0-2 0,7-16 6 16,4 16-2-16,2-13-3 0,6 13-1 0,3-15-5 15,-2 15 10-15,5-15-8 0,-2 7 0 16,-1 0-7-16,1 1-3 0,-1 0 17 0,-7-1 14 16,-1 2 30-16,-4-2 13 0,-10 3 1 0,-10 0-8 15,-10-1-20-15,-8 2-20 0,-6 1-22 0,-8 0-19 16,-8 2-19-16,-4 0-11 0,-5 1-3 0,1-1-5 16,1 1-4-16,-2 0 0 0,0 0-8 0,0 0 0 15,0 0 4-15,0 0-8 0,0 0 8 0,0 0 0 16,0 0-20-16,0 0-38 0,0 0-43 0,0 0-45 15,0 0-46-15,0 0-26 0,0 0-57 0,0 0-79 16,0 0-89-16,0 0-85 0,0 0-87 0,0 0-214 16,-17 0 63-16,17 0 154 0</inkml:trace>
  <inkml:trace contextRef="#ctx0" brushRef="#br0" timeOffset="127830.58">1207 7696 2307 0,'6'-3'37'0,"2"-2"22"0,0 1 25 16,0 1 25-16,-2-1-18 0,-3 1-5 0,5 0-8 15,-5 1-8-15,-2 2-5 0,1 0-1 0,-2 0-4 16,0 0-1-16,0 0-11 0,0 0-11 0,0 0-15 16,0 0-13-16,0 0 19 0,0 0 6 0,-27 18 3 15,9-18-1-15,-2 23-22 0,-8-6-10 0,-6 3-1 16,-5 3-4-16,0 4 0 0,-3 0 2 16,6 4-4-16,-1 2 3 0,1 2 8 0,5 3-2 15,3 1 1-15,8 4 2 0,3 1-10 0,5 4 0 16,1 1 7-16,9 1-2 0,2-1 1 0,0 3 1 15,27-5-3-15,-9 0 1 0,7-3-6 0,0-3-43 16,11-1-45-16,1-3-60 0,3-2-52 0,-1-1-27 16,6-1-61-16,2-3-101 0,2 0-205 0,4-4-2 15,-3 1 104-15</inkml:trace>
  <inkml:trace contextRef="#ctx0" brushRef="#br0" timeOffset="128715.6">11107 9754 2998 0,'0'-7'-4'0,"23"1"11"0,-23 0 15 0,28 0 23 16,-12-2 16-16,-1 2 6 0,1 3 2 0,-1 2-2 16,-1 1 4-16,2 0 2 0,-1 0 4 15,-1 0-9-15,5 0-2 0,-2 23-10 0,3-23-19 16,-1 26-5-16,0-7-1 0,-2 1-1 0,1 7 7 16,1 6-1-16,-4 4-1 0,-4 5-6 0,2 4-4 15,-4 2-9-15,-3 5-12 0,-6 1 0 0,0 1 1 16,0 0-1-16,0-1 2 0,-29-2-1 0,12-1-1 15,-4 0 4-15,-5 0-4 0,0-3 0 0,-2 1 8 16,-2-3-51-16,-2-1-38 0,-4-1-59 0,2-3-77 16,0 0-32-16,-4-5-55 0,3-1-62 15,-1-5-121-15,-1-4-200 0,4-5 35 0,1-8 121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4:48.3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7986 11045 2651 0,'0'0'49'0,"0"0"11"0,0 0 12 0,0 0 23 16,0 0-18-16,0 0 22 0,0 0 22 15,0 0 8-15,0 0-1 0,0 0-13 0,0 0-21 16,0 0-22-16,0 0-20 0,0 0-22 0,0 0-8 16,0 0-7-16,0 0-5 0,0 0 3 0,0 0 9 15,0 0 15-15,0 0 21 0,0 0 24 0,0 0 11 16,0 0 15-16,0 0 7 0,0 0 5 0,0 0 17 16,0 0 18-16,0 0 32 0,0 0 50 0,0 0 60 15,0 0-15-15,0 0-56 0,15 0-85 0,-15 0-98 16,27 0-39-16,-9 0 0 0,7 0 18 0,4 0 27 15,9 0 35-15,5 0 15 0,5 0 15 16,7 0 7-16,-3 0 10 0,4 0 27 0,-1 0 15 16,-3 0-2-16,-7 0-13 0,-7 0-26 0,-4 0-12 15,-6 0 0-15,-10 0-7 0,-2 0-23 0,-7 0-32 16,-4 0-32-16,-2 0-26 0,2 0 0 0,-4 0 0 16,-1 0 0-16,0-11 0 0,0 11-1 0,0 0-42 15,0 0-61-15,0 0-94 0,0 0-131 0,0 0-161 16,0 0-201-16,0 0-123 0,-15 0-145 0,15 0-124 15,-11 0-170-15,11 0 217 0</inkml:trace>
  <inkml:trace contextRef="#ctx0" brushRef="#br0" timeOffset="3523.24">18784 4900 1321 0,'-7'-9'42'0,"2"9"34"0,0-10 32 0,1 6 34 0,4-1-13 16,-3 0-5-16,3 0 0 0,0-1-4 0,-2 3-5 16,2 0-6-16,0 2-5 0,-3 0-7 0,0-1 7 15,-3 2 5-15,1 0 13 0,0 0 12 0,-2 0-4 16,-1 0-4-16,-2 0-20 0,3 16-10 15,-1-16-3-15,-3 0-5 0,6 0 10 0,-2 12-1 16,-1-12 4-16,3 0 6 0,-1 0-7 0,3 0 0 16,1 0-1-16,2 0 1 0,0 0-4 0,0 0-7 15,0 0-7-15,0 0-4 0,0 0 2 0,0 0 5 16,0 0 2-16,0 0 4 0,0 0-6 0,0 6-7 16,0-6 2-16,14 0-2 0,-14 0 27 0,0 0 5 15,0 0-4-15,0 0-21 0,10 0-39 0,-3 0-27 16,6 0-26-16,4 0 3 0,0 0 5 0,6 0 2 15,4 0 28-15,2 0 11 0,2 0 37 16,5-11 18-16,0 11-12 0,-1 0-18 0,7 0-43 16,0 0-17-16,5 0 15 0,-5 0 35 0,1 0 34 15,2 0 14-15,-3 0-7 0,-3 0-22 0,-3 0-22 16,-12 0-7-16,1 0-15 0,-6 0-10 0,-4 0-11 16,-5 0-7-16,-4 0 0 0,-3 0-7 0,2 0 2 15,-5 0-4-15,0 0-5 0,0 0-4 0,0 0-54 16,0 0-59-16,0 0-101 0,0 0-149 0,0 0-86 15,0 0-65-15,0 0-30 0,0 0 8 0,-14 0-22 16,14 0-51-16,-13 15-149 0,13-15-48 0,-20 15 164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4:59.1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23446 5274 1596 0,'0'0'7'0,"0"0"17"0,0 0 43 15,0 0 33-15,0 0 32 0,0 0 18 0,0 0-13 16,0 0 0-16,0 0-6 0,-16 0-5 0,16 0-1 15,0 0-8-15,-14 0-12 0,14 0-9 0,-7 0-14 16,7 0-17-16,-13 0-3 0,13 0-4 0,-12 0 2 16,10 0 5-16,2 0 4 0,-5 0 11 0,5 0 15 15,0 0 20-15,0 0 13 0,0 0 7 0,0 0-3 16,0 0-26-16,0 0-30 0,19 0-32 0,-19 0-28 16,22 0 1-16,-4 0 18 0,1 0 30 0,1 0 9 15,10 0 0-15,-1 0-9 0,1 11-16 16,-1-11-4-16,1 0 12 0,-4 8 6 0,2-8 5 15,-2 0 10-15,-5 0-7 0,0 5-12 0,-2-5-22 16,-7 0-8-16,-2 0-13 0,1 0-7 0,-7 0 2 16,-2 0-4-16,-1 0-7 0,2 0 0 0,-3 0-1 15,0 0-10-15,0 0-64 0,0 0-79 0,0 0-106 16,0 0-134-16,0 0-96 0,0 0-63 0,0 0-62 16,-23 0-171-16,23 0 10 0,-32 0 141 0</inkml:trace>
  <inkml:trace contextRef="#ctx0" brushRef="#br0" timeOffset="1011.19">12725 4929 2175 0,'-2'1'26'15,"2"0"15"-15,-2-1 35 0,2 3 48 0,-3-3 16 16,2 0 31-16,1 0 9 0,-3 1-13 0,3 1 3 15,0-1-10-15,-2-1-1 0,1 1-7 0,-1 1-14 16,2-2-10-16,0 2-19 0,-2-1-12 0,2 0-13 16,0 1-9-16,-1-2 0 0,1 0-3 0,0 0-4 15,0 0 14-15,0 1 10 0,0-1 25 0,0 0 27 16,0 0 4-16,0 1 12 0,0-1 8 0,26 1 17 16,-10-1 12-16,7 0-1 0,2 0-13 15,11 0-35-15,2 0-30 0,9 0-3 0,1 0 1 16,3 0 17-16,-3-17 20 0,1 17-2 0,-6 0-19 15,-6 0-19-15,-4-14-19 0,-5 14-25 0,-11 0-7 16,-3 0-15-16,-3 0-18 0,-7-7-7 0,-2 7-17 16,0 0-3-16,-2 0-5 0,0 0 3 0,0 0 2 15,0-4-18-15,0 4-7 0,0 0-36 0,0 0-47 16,0 0-57-16,-14 0-113 0,14 0-139 0,0 0-164 16,0 0-114-16,0 0-100 0,0 0-103 0,-10 0-240 15,10 0 66-15,0 0 223 0</inkml:trace>
  <inkml:trace contextRef="#ctx0" brushRef="#br0" timeOffset="9623.48">23295 5307 2304 0,'0'-8'41'0,"0"8"33"0,0 0 41 0,0 0 52 15,0 0 7-15,0 0 18 0,0 0 8 0,0 0-5 16,0 0-6-16,0 0-8 0,0 0-23 0,0 0-22 16,13 0-23-16,-13 0-18 0,0 0-8 0,15 0-5 15,-6 0 2-15,4 0-8 0,-2 0 4 0,9 0 2 16,0 0 0-16,2 0 3 0,4 0-5 0,4 12-1 16,1-12 4-16,1 0-16 0,7 0-7 15,-3 7-7-15,0-7-20 0,1 0 12 0,-5 6 14 16,-2-6-13-16,-5 4 1 0,0 0-16 0,-8-4-22 15,-2 3 0-15,-4-3-5 0,-6 0-4 0,2 0 0 16,0 0 0-16,-6 0-9 0,1 0-4 0,-2 0-1 16,0 0 1-16,0 0 0 0,0 0 21 0,-17 0 6 15,17 0-6-15,-30 0 10 0,7 0-14 0,-3 0-39 16,-5 0-8-16,-4 0-33 0,-2 0-28 0,0 0 18 16,3 0 0-16,3 0 18 0,4 0 28 0,2 0 11 15,7 0 14-15,2 0 12 0,12 0-1 0,-4 0 1 16,6 0 10-16,1 0-4 0,1 0 1 0,0 0 4 15,0 0-16-15,28 0 9 0,-28 0-1 0,34 0 5 16,-14 0 15-16,6 0 4 0,2 0 4 16,0 0 0-16,0 0-11 0,-4 0-5 0,-1 0-5 15,-5 0-3-15,-5 0 3 0,-2 0-23 0,-2 0-81 16,-6 0-108-16,-3 0-148 0,0 0-150 0,0 0-116 16,0 0-202-16,-31 0-144 0,8-17 168 0</inkml:trace>
  <inkml:trace contextRef="#ctx0" brushRef="#br0" timeOffset="10847.41">18038 3725 2013 0,'0'0'34'0,"0"0"8"16,0 0 18-16,0 0 21 0,0 0 3 0,12 0 22 15,-12 0 15-15,0 0 11 0,0 0-3 0,0 0-10 16,0 0-6-16,0 0-13 0,0 0-11 0,0 0 6 15,0 0-8-15,0 0 6 0,0 11-3 0,0-11-1 16,0 0 8-16,0 0 2 0,0 0 10 0,0 0 8 16,0 0-3-16,0 0-2 0,0 0-7 0,0 0 2 15,24 6-6-15,-24-6 14 0,20 5 11 0,-20-3-1 16,26 1 14-16,-13-1 2 0,2 0-7 0,1 0-9 16,-4-1-15-16,2 1-14 0,-2-1-16 15,1 0-20-15,-5 0-2 0,1-1-30 0,-4 0-8 16,1 2-8-16,-3-2-16 0,-2 0 4 0,1 0-8 15,-2 0-4-15,0 0 0 0,0 0-12 0,0 0-4 16,0 0 11-16,0 0-3 0,-16 0 16 0,16 0-9 16,-18 0-51-16,5 0-20 0,-2 0-31 0,-1 0 5 15,-1 0 27-15,0 0 17 0,0 12 24 0,3-12 12 16,2 0 22-16,-1 0 4 0,9 0 8 0,-1 0 7 16,0 0-6-16,4 0 29 0,1 0 52 0,0 6 56 15,0-6 44-15,0 0-3 0,0 0-47 0,22 0-46 16,-22 0-25-16,21 0-7 0,-5 0 14 0,-1 0-5 15,4 0-8-15,-2 0-14 0,2 0-22 0,-7 0-15 16,4 0-8-16,-2 0-6 0,-2 0 0 16,0 0 1-16,-5 0-12 0,0 0 4 0,-4 0-1 15,-1 0-6-15,1 0-4 0,-3 0-23 0,0 0-14 16,0 0 3-16,0 0 5 0,0 0-7 0,-19 0 2 16,19 15-17-16,-20-15 4 0,8 10-4 0,-5-10-13 15,0 8 5-15,0-8-7 0,-5 4 23 0,3-4 24 16,4 0 19-16,-1 0 10 0,5 0 21 0,2 0 8 15,1 0-7-15,7 0 15 0,1 3 37 0,0-3 46 16,0 0 55-16,0 3 25 0,0-3-38 0,0 1-60 16,23-1-52-16,-23 0-36 0,20 0-7 0,-3 0 7 15,-1 0 0-15,4 0 9 0,-1 0-6 16,-4 0 0-16,1 0 3 0,-1 0-6 0,-7 0-1 16,-3 0-2-16,2 0-6 0,-7 0-7 0,0 0-9 15,0 0-38-15,0 0-54 0,0 0-50 0,0 0-23 16,0 0 3-16,-20 0 1 0,20 0-7 0,-22 0-29 15,8 0-22-15,4 0-5 0,-9 0 6 0,2 0 1 16,3 0-6-16,2 0-6 0,-1 0-4 0,4 0 2 16,1 0 5-16,3 0-13 0,2-14-32 0,3 14-58 15,0 0-40-15,0 0-59 0,0 0 46 0,30 0 119 16</inkml:trace>
  <inkml:trace contextRef="#ctx0" brushRef="#br0" timeOffset="12796.01">18091 4050 1604 0,'-7'0'44'0,"7"0"34"0,-3 0 26 0,2 0 32 16,1 0-14-16,0 0 1 0,0 0-6 0,0 0 0 15,0 0-5-15,0 0-9 0,-3 0 2 0,3 0-12 16,0 0 3-16,0 0 0 0,0 0 7 0,0 0 9 15,0 0 4-15,0 0 2 0,0 0 1 0,0 0-1 16,0 0-7-16,0 0 2 0,0 0-8 0,0 0-5 16,0 0 1-16,0 0-14 0,0 0 2 0,0 0-2 15,0 0 1-15,0 0 9 0,0 0-8 0,0 0-18 16,17 0-25-16,-17 0-30 0,15 0-18 0,-4 0-4 16,6 0-5-16,0 0 2 0,2-12 3 15,9 12 0-15,-6 0 3 0,2 0-1 0,4 0 0 16,-6 0 0-16,0 0-4 0,0 0 5 0,-5 0-7 15,-3 0 3-15,-4 0 3 0,0 0-4 0,-3 0 1 16,-5 0-2-16,0 0 0 0,-2 0-4 0,0 0 5 16,0 10 2-16,0-10 6 0,0 0 5 0,0 0 0 15,-24 10 2-15,24-10-2 0,-26 8 3 0,9-5-1 16,-5 1-7-16,0 0-3 0,-2-2-4 0,-1-1-11 16,0-1-7-16,5 0 0 0,-7 0-1 0,7 0 15 15,3 0 11-15,0 0 3 0,6 0 1 0,0 0 8 16,4-13 13-16,0 13 48 0,6 0 62 15,1 0 63-15,0 0 16 0,0 0-35 0,0 0-48 16,23 0-73-16,-23 0-26 0,31 0 0 0,-9 0-8 16,6-9 8-16,3 9 7 0,3 0-1 0,5-5-7 15,-2 5-5-15,-1 0-18 0,2 0-12 0,-6 0 0 16,-5 0 4-16,-5 0-4 0,-5 0 1 0,-3 0-5 16,-4 0-18-16,-6 0-49 0,-4 0-22 0,0 0 3 15,0 0 16-15,-20 0 55 0,20 0 15 0,-39 10-17 16,14-10-44-16,-6 0-25 0,-7 0-23 0,-3 0-9 15,-2 0 16-15,2 0 11 0,-1 0 21 0,8 0 25 16,3 0 23-16,8 0 14 0,4 0 7 0,5-13 3 16,7 13-1-16,2 0-2 0,5 0 6 15,0 0 7-15,0 0-1 0,0 0 2 0,22 0 0 16,-22 0-10-16,32 17 8 0,-8-17 0 0,2 0-3 16,2 13 5-16,5-13-7 0,-6 10 0 0,4-10 4 15,-7 10-7-15,-7-10-23 0,-3 5-63 0,-5-5-78 16,-1 0-97-16,-8 0-83 0,0 0-40 0,0 0-67 15,-23 0-138-15,23 0-216 0,-38 0 104 0</inkml:trace>
  <inkml:trace contextRef="#ctx0" brushRef="#br0" timeOffset="13978.94">12639 5114 2017 0,'13'-3'25'16,"-1"1"17"-16,-4 0 25 0,-8 1 19 0,15 0 1 15,-7 0 10-15,-8 0-5 0,6 1-2 0,0 0-11 16,-1 0-21-16,-2 0-12 0,5 0-12 15,-2 0-6-15,2 0 14 0,0 0 8 0,1 15 19 0,-3-15 22 16,4 0 7-16,-3 0 12 0,3 11 1 16,-1-11-4-16,2 0-7 0,3 7-13 0,0-7-9 15,1 0-13-15,2 4-13 0,2-4-10 0,3 0-11 16,-1 2-9-16,3-1-3 0,-3 1-8 0,0-1-2 16,2 1-2-16,-3 1-7 0,-4-1-1 0,-1 0-1 15,1 1-11-15,-7-1 4 0,-3 0-3 0,-3-1-1 16,2 1 14-16,-5 2 3 0,0-3 4 0,0 2 6 15,0 0-6-15,-30 0 3 0,13 0 1 0,-4 1-3 16,-4-3 0-16,-3 1-7 0,-3-2-7 0,0 0-15 16,1 0 0-16,1 0 2 0,1 0 2 0,8 0 16 15,3 0 0-15,6 0 2 0,0-13 2 16,5 13 6-16,3 0 27 0,3 0 14 0,0 0-1 16,0 0-12-16,0 0-27 0,20-7-1 0,-20 7 19 15,32 0 17-15,-11-7 8 0,5 7-4 0,3-2-11 16,6 2-8-16,0 0-2 0,1 0-11 0,0 0-10 15,2 0-2-15,-5 0-6 0,0 0 1 0,-4 15-3 16,-2-15-4-16,-6 0-4 0,-5 11 1 0,-4-11 6 16,-6 0 1-16,1 11 5 0,-7-11 4 0,0 9-9 15,0-2-12-15,-35-2-14 0,15 1-20 0,-6 1-17 16,-2-1-14-16,-6-2-7 0,-3 0-10 0,-2-2 18 16,2-1 21-16,-4-1 21 0,7 0 27 0,5 0 10 15,7 0 17-15,3 0 53 0,5 0 29 16,5-15-1-16,9 15-14 0,0 0-37 0,0-12-24 15,28 12 3-15,-11 0 2 0,9-11-18 0,2 11-9 16,8-7-5-16,0 7 0 0,7 0 1 0,-1 0 1 16,-2 0-1-16,1 0-29 0,-9 0-72 0,-1 0-100 15,-10 18-119-15,-3-18-95 0,-9 13-71 0,-5-13-135 16,-4 15-156-16,0-15 125 0</inkml:trace>
  <inkml:trace contextRef="#ctx0" brushRef="#br0" timeOffset="25792.06">25014 7013 838 0,'7'12'-120'15,"4"-12"-90"-15,-3 0 1 0</inkml:trace>
  <inkml:trace contextRef="#ctx0" brushRef="#br0" timeOffset="40880.1">23323 6762 2340 0,'0'0'3'0,"0"0"5"0,0 0 9 16,0-16 8-16,19 16 2 0,-19 0-4 0,0-11 4 15,0 11-4-15,0 0-1 0,0 0-3 0,0-11-16 16,11 11-8-16,-11 0-39 0,0 0-65 16,0 0-114-16,0 0-147 0,0 0-175 0,0 0 19 15,0 0 116-15</inkml:trace>
  <inkml:trace contextRef="#ctx0" brushRef="#br0" timeOffset="42087.01">23350 6890 1809 0,'-2'0'52'0,"0"0"32"0,1 0 40 0,-2 0 47 16,3 0 7-16,-2 0 26 0,-1 0 17 0,3 0 1 15,0 0-9-15,0 0-13 0,0 0-12 0,-1 0-16 16,1 0-21-16,0 0-20 0,0 0-28 0,0 0-20 16,0 0-20-16,0 0-17 0,0 0-16 0,0 0-11 15,0 0-6-15,0 0-12 0,0 0 2 0,0 0-8 16,0 0-1-16,0 0 4 0,0 0-8 0,0 0 10 16,0 0 1-16,0 0 1 0,0 0 15 15,0 0 74-15,0 0 56 0,0 0 65 0,0 0 71 16,0 0 4-16,0 0-48 0,0 0-66 0,14 0-86 15,-14-15-64-15,17 15 6 0,-7-20 12 0,6 20 16 16,1-25-1-16,2 10 3 0,-1 2 16 0,6-1-9 16,-4 1-10-16,3 0-4 0,0 3-10 0,-7 2 14 15,4-1 14-15,-3 4-5 0,-4-1-25 0,-3 3-18 16,1 1-23-16,-6 1-15 0,-3 1 1 0,1 0-13 16,-3 0 0-16,0 0 1 0,0 0 1 0,0 0 8 15,0 0 8-15,0 17 6 0,0-17 4 16,-19 20 5-16,19-4-2 0,-17 1 1 0,17 4-34 0,-28 2-55 15,16 3-60-15,-1 0-81 0,1 0-64 16,-1 2-59-16,2-2-38 0,2 3-15 0,0-4-26 16,3 4-18-16,-4-3-61 0,9 2-107 0,1 2-189 15,0-3 19-15,0 0 162 0</inkml:trace>
  <inkml:trace contextRef="#ctx0" brushRef="#br0" timeOffset="63323.01">13431 5441 1777 0,'0'0'52'0,"0"0"31"0,12 0 33 15,-12 0 27-15,0-8-24 0,0 8-12 0,0 0-9 16,0 0 1-16,0 0-10 0,0 0 3 0,0 0-6 16,0 0-16-16,0 0-3 0,0 0-11 0,0 0-8 15,0 0-3-15,0 0 1 0,0 0 5 0,0 0 8 16,0 0 4-16,0 0 3 0,0 0 9 0,0 0 6 15,0 0 7-15,0 0 10 0,0 0 5 0,0 0 7 16,0 0 6-16,0 0-5 0,0 0-22 16,20 0-23-16,-20 0-27 0,17 0-21 0,-1 0-5 0,4 0-6 15,5 0 4-15,5 0-3 0,2 0-3 16,1 0 2-16,2 0-8 0,7 0 4 0,-4 0-5 16,2 0 3-16,-6 0 11 0,-1 0 1 0,-2 0 22 15,-2 0 4-15,-7 0-5 0,-5 0-5 0,-8 0-21 16,1 0-3-16,-7 0-1 0,-3 0-3 0,0 0-4 15,0 0-45-15,0 0-69 0,0 0-78 0,0 0-99 16,0 0-82-16,-28 0-77 0,28 0-129 0,-30 0-233 16,12-13 73-16,1 13 145 0</inkml:trace>
  <inkml:trace contextRef="#ctx0" brushRef="#br0" timeOffset="102076.19">23246 6349 1370 0,'0'2'3'0,"0"0"-3"0,0 0 4 15,0-1 16-15,0 2 30 0,-13-2 30 0,13 3 27 16,-12-1 12-16,2 1 3 0,-2 0 15 0,-2-1 1 16,-2 2 6-16,-2-3 7 0,1 0-10 0,-3-2-3 15,-5 0 3-15,-2 0-23 0,4 0-17 0,-5 0-19 16,-1-17-31-16,-1 17-12 0,1-14 1 0,1 14 7 16,4-14 2-16,0 14 1 0,2-15-8 0,-1 15-11 15,4-11-3-15,0 11-6 0,4-10-4 0,-4 10 4 16,1-9 13-16,-4 5 19 0,3-1 13 0,-1 0 4 15,-6-1-3-15,-2 0-6 0,0-1-10 0,-3 0 0 16,-5-1-2-16,-1-4-4 0,-4-2 5 0,-4 0 2 16,0-3-5-16,-4-4-3 0,-6-1-4 15,6-4 2-15,-4 0 4 0,-3-3-9 0,6 2 5 16,-2-1-13-16,2 0-3 0,3 0 10 0,1 0-4 16,1 1 8-16,1 1-7 0,4-1-10 0,-3 0-2 15,2 0-6-15,-2 2 9 0,2-4 12 0,3 2 10 16,-1-2-5-16,0-2-6 0,3 2 0 0,-6-3-15 15,7-2 7-15,-3 1-8 0,-2-1-6 0,3-2 2 16,-4 3-7-16,-1 1 5 0,4 0 8 0,-1 1 5 16,3 3 14-16,0 0 0 0,-2 3-10 0,5-1-7 15,2 2-12-15,2 1 5 0,-3 0 8 0,5 1-2 16,-1 0 4-16,0 1-2 0,0 0-17 0,-2 1 0 16,-1-1-8-16,-1 2-13 0,-4-4 13 0,2 2 3 15,1-1-4-15,-1-1 7 0,-6-2-3 16,4 2-1-16,-8-2 0 0,7 0 1 0,-5-1-1 15,-3 0-8-15,2 0 5 0,-1 1 3 0,6 0-3 16,-6 0 7-16,5 2 8 0,-1 2 4 0,1 2 40 16,7 2 9-16,0 0 7 0,3 2-4 0,9 2-42 15,0-1-5-15,-2 4-13 0,6 0 3 0,4 1 0 16,3 2-3-16,-1 1 4 0,1 2-1 0,1 0 1 16,7 1-6-16,-2 1-3 0,-5 0-9 0,6-1 8 15,2 2-3-15,-3 0-2 0,3 0 1 16,-1 0-27-16,1 1-76 0,0 0-70 0,0-1-67 0,0 1-53 15,0 0 4-15,0 0-22 0,0 0-51 0,0 0-50 16,0 0-40-16,0 0-13 0,0 0-38 16,0 22-113-16,0-22-32 0,0 17 107 0</inkml:trace>
  <inkml:trace contextRef="#ctx0" brushRef="#br0" timeOffset="102432.01">19838 4477 3079 0,'7'-12'31'0,"0"-1"33"0,4 0 36 16,-1 1 57-16,-3 0 36 0,4 1 27 0,-3 2 21 16,4 0-3-16,-7 2-26 0,4 1-19 15,-4 0-21-15,3 1-22 0,-4 1-18 0,1 1-23 16,0 0-31-16,-2 2-34 0,0-2-24 0,-3 3-24 16,0-2-15-16,0 2-1 0,0-1-1 0,0 1 5 15,0 0 14-15,-20 0 5 0,20 0 0 0,-30 0 7 16,9 0 1-16,-3 14-4 0,-8-14 3 0,-7 0-2 15,3 12-12-15,-7-12 7 0,5 0-8 0,0 9 5 16,2-9 2-16,5 0-7 0,1 9 2 0,6-9-7 16,6 7-7-16,5-3 3 0,5 1-3 0,-2-1 2 15,9 0 8-15,1 1 5 0,0 0 7 0,0 1 10 16,0 4-6-16,19 2 9 0,-19 1 12 0,27 4 3 16,-11 3 2-16,4 3-8 0,2 1-17 15,1 0-4-15,-1 1 4 0,0-1-4 0,-2 2-1 0,2-3-93 16,-2 1-80-16,-6-1-88 0,1 1-110 15,-4 1-58-15,-2-2-81 0,2 1-86 0,-6-3-167 16,4 1-111-16,-7-4 161 0</inkml:trace>
  <inkml:trace contextRef="#ctx0" brushRef="#br0" timeOffset="103715.9">17347 4565 2062 0,'5'-7'24'0,"-2"3"22"16,-3 0 26-16,1 2 27 0,3-2 1 0,0 3 3 16,-4-1-4-16,0 1-10 0,0 1-11 0,0 0-15 15,0 0-17-15,0 0-15 0,0 0-14 0,0 0-10 16,0 0-8-16,0 0-2 0,0 0 2 0,0 0 1 15,0 0 29-15,0 0 31 0,0 0 27 0,0 11 26 16,0-11 3-16,-26 0-6 0,26 10-10 0,-27-10-5 16,12 9-4-16,-4-9-11 0,-1 11-6 0,-3-7-12 15,-1 1-18-15,0 2 1 0,-3-1-4 0,4-1-5 16,-3 2-2-16,4 0-10 0,0 0-3 16,-3 1 11-16,2 2 10 0,4 0 6 0,-2 0-9 0,-3 1-3 15,6 1-7-15,-2 2 19 0,-5-1 20 16,0 1 4-16,3 0 11 0,-3 0-16 0,5 2-15 15,-6-2 0-15,1 0 2 0,-1 0 2 0,-6 0 13 16,0-2-11-16,-1 1-18 0,-6-2-8 0,1-1 5 16,-4-1 14-16,-2-1 7 0,-1 0-3 0,3-2-18 15,-3-1-15-15,0-1-7 0,0 2-3 0,0-2 6 16,0-1-7-16,2 0 0 0,-1-1 0 0,6 1-10 16,-4-1 6-16,4 1 1 0,-2-1-1 15,1-2 1-15,4 2-5 0,0-2-3 0,1 1 8 0,-5-1-4 16,4 1 0-16,-2 0 0 0,-2 0-1 15,1 0 1-15,-5 1 11 0,1-1 8 0,0 0 13 0,3 2 41 16,-1-3 12-16,4 2 19 0,2-1 12 0,2 0-14 16,-4 0-7-16,6-1-6 0,2 1-8 15,2-1-12-15,0 0-7 0,2 0-18 0,1 0-15 16,1 0-10-16,2 0-8 0,2 0-1 0,2 0-4 16,2-14 0-16,0 14-3 0,6 0-1 0,-4 0-3 15,7 0 2-15,-4 0-4 0,6-8-2 0,1 8 4 16,-1 0-8-16,2 0 4 0,1 0-2 0,0 0-5 15,0 0 3-15,0 0-28 0,0 0-60 0,0 0-77 16,0 0-110-16,0 0-86 0,0 0-42 0,0 0-23 16,0 0-8-16,0 0-19 0,0 0-83 15,0 0-173-15,0 0-244 0,0-19 133 0</inkml:trace>
  <inkml:trace contextRef="#ctx0" brushRef="#br0" timeOffset="104031.48">14933 4745 3613 0,'16'0'10'0,"-1"0"33"0,-2 0 45 16,-5 0 58-16,1 0 53 0,-9 0 28 0,11 0 15 15,-11 0 7-15,6 0-8 0,-6 0-25 0,0 0-22 16,0 0-60-16,0 0-51 0,0 0-39 0,0 0-44 16,0 0-8-16,0 0-8 0,0 0 4 15,-19 0 12-15,19 0 8 0,-28 13 4 0,11-13-8 16,-4 17 1-16,-4-5-5 0,-3 1 8 0,0 0 4 15,2 1-8-15,-1 1 5 0,-1-1-14 0,2 0 1 16,6-1 0-16,-2 0-8 0,3-2 4 0,2-1-4 16,6 0 4-16,-1 0 0 0,4-2 4 0,5-1 8 15,1 3 4-15,2 0 12 0,0 0-8 0,32 2 0 16,-14 1-3-16,10 2-9 0,3 0 0 0,2 1 4 16,7-1-79-16,-3 0-58 0,4-1-95 0,-2 0-103 15,1 0-42-15,-6-3-89 0,-3 1-65 0,-1 0-95 16,-6-2-241-16,-5-1 17 0,-3-2 164 0</inkml:trace>
  <inkml:trace contextRef="#ctx0" brushRef="#br0" timeOffset="107783.13">16739 4888 2131 0,'0'0'3'0,"0"0"4"0,0 0 1 15,0 0-1-15,0 0 7 0,0 0 21 0,0 0 23 16,0 0 34-16,0 0 17 0,0 0-4 0,0 0-8 16,0 0-16-16,0 0-14 0,0 0-7 0,0 0-6 15,0 11-3-15,0-11-3 0,0 0 0 0,0 0-1 16,0 5-1-16,0-5 0 0,0 0-2 0,0 6 1 15,14-6 0-15,-14 6 2 0,0-5-4 0,10 3-4 16,-10-2-10-16,8 2-9 0,0 0-1 0,-8 0-4 16,9 1 9-16,1 0 0 0,-6 0-5 15,7 0 4-15,-5 2-10 0,2-1 2 0,3 0 6 16,-5 1-4-16,5-1-2 0,-6 1-5 0,6 0 0 16,-4 1 1-16,3 0 5 0,-1 0 5 0,2 1-1 15,-2-1-4-15,0 2-2 0,4 0-10 0,1 0-3 16,-5 0 1-16,0 1 0 0,4 1 5 0,1 0 5 15,-2 0-5-15,-2 1 4 0,2 0-2 0,2 1-4 16,-2-1 5-16,2 1-3 0,-1 1 3 0,-2-1 7 16,3 1-2-16,-2 0 2 0,4 1 2 0,-4-1-4 15,0 0-1-15,1 1-2 0,-1 1 3 0,5 0-2 16,-6 1 7-16,5 0 7 0,-1 2-4 16,1 2 4-16,-1 0-7 0,1 0-7 0,-1 1 1 15,2-2-2-15,0 2 1 0,1-1-1 0,0-1-3 16,-2 0-8-16,1-1 1 0,-2-1 3 0,1-1-2 15,-2 1-1-15,0-2-2 0,1 0 0 0,-2 0 0 16,-1 0 1-16,2-1-1 0,2 1-6 0,-7 0 3 16,2 0 1-16,1-2 4 0,-3 0 2 0,4-1 0 15,-5 2 2-15,-1-2-7 0,1-1 7 0,-3 0-7 16,4 2-3-16,-3-3 9 0,4 0-6 0,-4 1 4 16,3-2 1-16,-4 1-7 0,6-1 4 0,-4 1-2 15,1-1 3-15,3 1 7 0,-2 0-6 0,-1 0 2 16,-2 0-1-16,4 0-1 0,-7 1 9 0,1-1-4 15,4 1 8-15,-5 0 1 0,-1-2-6 0,4 2 3 16,0 0-10-16,-1-1-1 0,3 0 3 16,-2-1 1-16,2-1 3 0,-4 0-4 0,1 1-4 15,3 0-5-15,-4-1 1 0,0-2 3 0,5 2-1 16,-6 0 4-16,-3 0-3 0,3 0 2 0,2 0-1 16,-2 1 4-16,0-1 9 0,-2 1-4 0,4-1 6 15,0 0-5-15,-1-1-2 0,0 0 1 0,-1-1-10 16,1-1 6-16,-2 0-6 0,1 0-2 0,-1-2 8 15,1 0-9-15,-3 1 4 0,4-2 6 0,-4 1-2 16,3-1 3-16,-3 2 0 0,3-3-6 16,-3 1 3-16,2 0 5 0,1 2 4 0,-3-3 4 0,3 2-5 15,0-1-5-15,-3 0 5 0,0 0-9 16,3 0 1-16,-3 0 0 0,0-2-6 0,2 2 6 16,-2-1-3-16,2 0 1 0,1 0-3 0,-3-1-1 15,4 2 5-15,-4-2-2 0,2 1-2 0,-1-1 3 16,-1 0-6-16,4 1 5 0,-4-1 4 0,0 0-5 15,0 1 3-15,1-1-5 0,-1 2-2 0,3-3 0 16,-3 2 2-16,0-2 1 0,0 0-4 0,0 0 3 16,3 0-1-16,-3 1 1 0,2 0 1 0,-2 0 4 15,1 1 2-15,1 3-3 0,-1-2 2 0,1 2 5 16,-2 0-4-16,3-1 1 0,2 2 4 0,-2 0-3 16,0-1-2-16,-1 1 4 0,2-2-8 15,1 1-2-15,-2 1 4 0,-3-2-4 0,3 1 4 16,-1 0-3-16,-1 0-2 0,4 0 3 0,-2 0-3 15,0-1 3-15,-1-1-1 0,-1 1-3 0,2 1 5 16,2-1-3-16,-4 0 1 0,4 2 0 0,-3-2-2 16,1 0 6-16,3 2-6 0,-3 0 1 0,2-2-3 15,3 3 0-15,-5-1 5 0,-2 0-6 0,4 1 6 16,3-1-5-16,-4 1-1 0,6 0 6 0,-6 2-4 16,4-3 3-16,0 2 1 0,-4 2-4 0,6-2 1 15,-6 1-4-15,4-2 6 0,-3 2-1 0,4-1-4 16,-4 2 4-16,-1-3-4 0,7 1 4 0,-9 0 3 15,7 1-3-15,-1 1 1 0,3-1 1 0,0 1 3 16,-2 2 18-16,3 1 37 0,4 1 2 16,-1 0 3-16,1 2-15 0,-1 0-33 0,4 0-5 15,-2-1-11-15,2 1 3 0,-2-2-2 0,0 0 2 16,0 1 3-16,-1 1-3 0,1 3-3 0,1 1 5 16,2 0-4-16,1 1 2 0,-3 2 3 0,1 0-4 15,-2 0 7-15,3 2 7 0,-4-2-6 0,1-1 7 16,-5 4-5-16,5-2-7 0,-1 1 13 0,-1 0-8 15,-1-1 5-15,3 1 0 0,-3-1-8 0,5 0-4 16,-5 0 3-16,0 0 0 0,-3-1-1 0,0 0-1 16,4-1-3-16,-6 0-1 0,1 0 0 15,2 0 4-15,1-1-4 0,-4 1 2 0,3-1 1 16,-1 1-1-16,3 1 11 0,0 2 27 0,0-2 20 16,-2 2 0-16,1-2-1 0,-2 3-29 0,4 3-18 15,-2-1 0-15,1 3-9 0,-2 1 5 0,0 2-10 16,2 1 9-16,4 1 5 0,-6 1-5 0,5-1 4 15,-3 0-8-15,3-1-6 0,-5-2 10 0,6 0-1 16,-4-1 1-16,3-2 0 0,-5-2-5 0,4 1 1 16,-2-3-9-16,-1 0 13 0,1-2-4 0,2 1 3 15,-2-2 20-15,-5-1-14 0,7 1 10 0,-2-1 0 16,-3-1-8-16,3 2 9 0,0-2-8 0,0 2 11 16,-7-1-11-16,7 1 7 0,0 1 10 0,-3 3-22 15,3-1 10-15,-3 1-10 0,1 2-17 16,2 1 20-16,-4 1-7 0,-1-1-7 0,5-1 8 15,-3-1-10-15,-2 0 10 0,2-2 11 0,0-1 5 16,-3 0 14-16,2-1 0 0,1-2 0 0,-6 0-2 16,4-3-20-16,-1-1-4 0,0-1-9 0,-2-3-11 15,5 2 7-15,-5-2 1 0,5-1 6 0,-5 1 11 16,2 0 5-16,0-1 7 0,1 2 3 0,-1-2 0 16,1 0-7-16,0 1-8 0,1-1-3 0,-3-1 2 15,0 1 5-15,4-1-1 0,-7 1 4 0,6-1-10 16,-4 0-2-16,-2 0 4 0,6 0 4 0,-1 1 5 15,-4-1 3-15,4 2-7 0,-3-1-7 16,-3 0-3-16,5 2 16 0,-2-1 13 0,-4 2 9 16,4 2 0-16,0 1-21 0,-1 1-16 0,0 1-7 15,-1 3-2-15,1-1 2 0,3 5 11 0,-2-2 3 16,2 0 11-16,-2 0 13 0,0 1 5 0,2-2-4 16,-5 2-12-16,2-2-18 0,1-2-7 0,-3 1 12 15,1-1 16-15,1-1 5 0,-2 1 0 0,-3-3-11 16,5 2-10-16,-4-1-3 0,-1-2-1 0,4 2-1 15,0-3 2-15,-1-2 2 0,-3-2-4 0,3-1-1 16,-3-4-5-16,4-1-4 0,-4-4 5 0,0 0 14 16,0-2 21-16,0-2 27 0,0-1 14 0,0 0 1 15,0 0-16-15,0 0-20 0,0 0-13 16,0 0-17-16,0 0-10 0,0 0-7 0,0 0-3 16,0 0-34-16,0 0-49 0,0 0-92 0,0 0-169 15,0-13-159-15,0 13-182 0,0-10-76 0,0 10-36 16,0-13-77-16,21 5-261 0,-21-5 21 0,20 0 205 15</inkml:trace>
  <inkml:trace contextRef="#ctx0" brushRef="#br0" timeOffset="108803.51">16751 5090 2698 0,'-3'-7'59'0,"-2"2"51"0,2-1 58 16,2 3 58-16,1-1 9 0,0 1 11 0,0 0-4 16,0 2-7-16,0 1-17 0,0 0-28 0,0-2-11 15,0 2-25-15,0 0-26 0,0 0-28 0,0 0-37 16,0 0-23-16,0 0-29 0,0 0-8 0,0 0-11 15,0 0-6-15,0 0 29 0,0 0 53 16,0 20 22-16,0-20 18 0,0 20-21 0,0-8-42 16,0 2 15-16,0 4 35 0,0-3 5 0,0 2 8 15,0-2-28-15,0 1-45 0,0-1-8 0,0-2-1 16,0 1 2-16,0-2-1 0,0-3 2 0,0 0-16 16,17-1 0-16,-17-3 14 0,0-2 74 0,0-1 57 15,0-2 60-15,0 0 46 0,0 0-58 0,0 0-55 16,0 0-66-16,0-26-70 0,0 11-13 0,0-3-5 15,0-5 0-15,0-4 4 0,0-2-9 0,0 0 10 16,0-1 42-16,21 0 29 0,-21 4 25 0,0 2 12 16,22 2-36-16,-22 1-22 0,23 5-25 0,-12 2-21 15,3 2-8-15,0 2-9 0,3 5-4 16,2 1 2-16,4 4 1 0,-1 0-3 0,4 0 3 16,1 21-7-16,4-21-23 0,-2 33-26 0,4-12-40 15,-1 6-46-15,0 0-56 0,-1 3-76 0,-4 1-79 16,1 2-115-16,-6 2-52 0,-3 1-18 0,-1 1-45 15,-4 3-26-15,-1 3-92 0,-4 2-282 0,-3-1 80 16,-1 0 193-16</inkml:trace>
  <inkml:trace contextRef="#ctx0" brushRef="#br0" timeOffset="111339.95">18865 10700 2254 0,'0'0'27'0,"0"0"8"0,0 0 9 15,0 5 14-15,0-5-11 0,0 0 19 0,0 0 22 16,0 0 21-16,0 0 17 0,0 0 4 0,0 3 9 15,0-3-4-15,0 0 3 0,0 0-3 16,0 0-8-16,0 0-1 0,0 0-5 0,0 0 3 16,0 0-3-16,0 0 5 0,0 0-15 0,0 0-15 15,0 0-17-15,0 0-34 0,16 0-3 0,-16-18 2 16,15 18-1-16,-15-16 15 0,19 16-1 0,-7-20-6 16,4 7-5-16,-1-1-14 0,1-2 5 0,-1-2 6 15,6-1 10-15,3-1 2 0,0-2 2 0,-4-1-15 16,3-1-7-16,3-3 1 0,2 0 2 0,-1-2 15 15,-1 0-3-15,4-3-5 0,-2-1-18 0,4-1-17 16,2-4 0-16,-3-1 0 0,5-2 51 0,0-1 57 16,-4 0 4-16,3-2 8 0,0 3-54 0,-1-1-55 15,-1 4-5-15,-2 1-7 0,-5 1 17 16,-1 2-1-16,2 2 1 0,-1 0-4 0,-4-1-4 16,3 1 1-16,-5-1 12 0,5 1 8 0,-5-1 3 15,2-1-3-15,2-1-7 0,-2 0-8 0,0-2-8 16,-4-3-6-16,3-1-6 0,-1-1-2 0,-2-2 1 15,1 0 16-15,-2-3 13 0,5 2 17 0,-5 1 13 16,0 0 1-16,3 3-11 0,-4 2-15 0,1 3-13 16,0 0-14-16,2 3-3 0,-2 1 5 0,-2 0-3 15,2 1 2-15,3-1-5 0,-4-1-1 0,4 0-4 16,2-4 79-16,0 1 63 0,1 0 7 0,-1-2 3 16,2-1-82-16,-2-2-60 0,6-2-16 0,-3 1 3 15,0-1 2-15,0 0-5 0,3-1 13 16,-1 2-3-16,1 0-2 0,2 0 1 0,1 3 0 15,-3 2-7-15,0 1 3 0,1 2 2 0,1 2-4 16,-7-1 5-16,7 1-3 0,-4 0 35 0,-1 0 24 16,1 1 9-16,1 0 3 0,-6-2-36 0,7 0-29 15,-1-1-3-15,-6 0 14 0,3 0 29 0,-3-2 16 16,0 1 1-16,3-1-14 0,-3-1-23 0,0 1-17 16,-5 0-5-16,4 0-3 0,-1 2 1 0,-2 0 2 15,4 1 2-15,-3 2 1 0,0 2-5 16,-2 2 2-16,2 0 3 0,-4 3-5 0,2 1 0 15,-2-1 0-15,1 1-3 0,-2 0-2 0,-2 1 5 16,1 2 0-16,0-2-2 0,1 2 7 0,-4-1-7 0,-1 1 0 16,1 1 5-16,-3 0-3 0,2 2 6 15,-2-1-3-15,-1 0-3 0,1 2-1 0,-3-1-1 16,0 2 0-16,4-1 2 0,-3 0 2 0,-1 2-4 16,2-1 7-16,0 0-4 0,-1 2-1 0,-2-1-1 15,6 0-6-15,-2 0 2 0,-5 0 0 0,4-1 0 16,3 1 2-16,-5-1-2 0,0 0 2 0,2 2-3 15,1 0 3-15,-6 1 0 0,5-1-3 0,-1 2 5 16,-1-1-2-16,-1 0 1 0,1 0 0 16,-1-1 1-16,1 0-2 0,3-1 0 0,-3 1 4 15,-1-3-4-15,5 1 1 0,0-2 2 0,-3 3-8 16,2 0 7-16,1-1-1 0,-4 4-1 0,4-2-1 16,-3 2-1-16,0 2 0 0,1 2 1 0,0-1-1 15,-2 0 0-15,-2 3 1 0,2-1-2 0,4 1-2 16,-6 2-42-16,2 0-14 0,-3 0-28 0,0 1-32 15,0 0-13-15,0 1-62 0,0 0-84 0,0 0-120 16,0-1-124-16,0 2-73 0,0 0-18 0,0 0-2 16,0 0 15-16,-15 0-23 0,15 0-99 0,0 0-130 15,0 0 135-15,0 0 173 0</inkml:trace>
  <inkml:trace contextRef="#ctx0" brushRef="#br0" timeOffset="111712.06">21457 6150 2931 0,'-4'0'15'0,"-4"0"17"0,6 0 32 0,1 0 51 16,1 0 50-16,0 0 47 0,0 0 20 0,0 0-6 15,0 0-39-15,0 0-43 0,0 0-32 0,0 0-39 16,0 0-26-16,0 0-25 0,0 0-17 0,0 0-3 16,0 0 6-16,0 0 4 0,0 0 1 0,0 18 4 15,-17-18-9-15,17 0 13 0,0 15 10 0,0-15 6 16,-11 0 20-16,11 10 25 0,0-10 36 0,0 0 70 15,0 0 99-15,0 0 75 0,0 0 67 16,0 0-9-16,0 0-94 0,0 0-105 0,0 0-96 16,22 0-34-16,-22-22 12 0,31 22 25 0,-14-21 7 15,1 9-22-15,7-3-13 0,0 1-21 0,1 2-27 16,1-1-22-16,-2 1-16 0,1 2-14 0,-3 2 0 16,-2-1 0-16,-3 4 0 0,-1 1 0 0,-1 3 0 15,-4 1 0-15,-1 0 0 0,-6 0 0 0,6 0 0 16,-2 22 0-16,2-22 0 0,3 32 0 0,0-10-33 15,3 5-44-15,-2 5-62 0,2 8-74 0,-3 3-60 16,0 7-85-16,-1 2-135 0,1 5-105 0,-7 3-83 16,3 5-72-16,-2-2-28 0,1 1-159 0,0-4-122 15,-1-3 202-15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35:0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26877 15028 1150 0,'20'-3'-9'0,"0"3"6"16,-3 0-5-16,-3 19 0 0,0-19 4 0,-4 33-16 15,-1-11-23-15,-5 5-20 0,0 3-42 0,-4 1-82 16,0 4-50-16,0 1 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6:31.7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23086 4715 2168 0,'4'-18'30'0,"4"18"21"16,-2-13 26-16,-4 13 26 0,3-13 4 0,1 13 10 15,-3-13-7-15,-2 13 1 0,-1-11-4 0,0 4 6 16,0-1 16-16,0-1-7 0,0-3-18 0,0 1-23 15,0-4-19-15,0-1-15 0,0-2-4 0,0-1 1 16,-15-3 5-16,15 1 13 0,-17-1 2 0,17-1 2 16,-27-1-3-16,17 0-4 0,-6-1-2 0,-4 2-10 15,1-2-7-15,-1-1-6 0,-6-1-5 0,-2-2-4 16,-3-1-3-16,0-2 0 0,-8-1-4 16,-8-3 6-16,-7-1-6 0,-8-5-9 0,-5-3 0 15,-7-2-6-15,-13-4-1 0,0-4 0 0,-13-5 3 16,4 0 5-16,-13-1-1 0,-10 1 9 0,-5 2-3 15,-4 1 4-15,-7 3 9 0,-1 3-8 0,4 4-3 16,-5 1-7-16,5 2-8 0,7 3 5 0,4 0-1 16,7 3 6-16,7 2 0 0,9 2 0 0,7 5-2 15,9 3-6-15,9 4 4 0,12 3-10 0,8 5 2 16,14 2-1-16,7 4-2 0,7 3 2 0,8 1 0 16,0 1 0-16,6 2 1 0,3-1 0 0,2 2 7 15,4 0 35-15,-1 0 0 0,3 0 3 0,0 0-6 16,0 0-39-16,0 0 2 0,0 0-3 15,0 0-9-15,0 0-45 0,0 0-53 0,0 0-74 16,17 0-84-16,-17 0-70 0,0 0-76 0,14 0-66 16,-14 0-91-16,17 0-129 0,-7-13 7 0,-2 13 141 15</inkml:trace>
  <inkml:trace contextRef="#ctx0" brushRef="#br0" timeOffset="308.95">20046 2707 3266 0,'21'-7'25'0,"-21"0"40"0,21 0 49 0,-10 1 64 16,-11-1 29-16,20-3 23 0,-20 4-6 16,11 2-21-16,-11 3-20 0,0 0-39 0,0-1-32 0,0 1-42 15,0 0-34-15,0 0-21 0,0 0-15 0,0 0-7 16,0 1 2-16,0 0-2 0,0 0 3 16,-20 0 1-16,20 0-2 0,-26 0 7 0,2 0 0 15,1 20 3-15,-6-20 4 0,-2 19-9 0,-2-6 3 16,0 3-5-16,-1 1-2 0,5 3 6 0,-5 1-10 15,3 2 6-15,1 1-5 0,2 0-3 0,3 0 6 16,7-1-3-16,-3 0-4 0,7-1 0 0,4 0 0 16,8-2 7-16,2 1 11 0,0 0 2 0,19 0-1 15,-19 0 0-15,39 0 3 0,-18 0-4 0,7-1-4 16,0 1-14-16,5-2-49 0,-2 0-54 0,-2-3-79 16,-1-1-97-16,3-1-107 0,2-1-117 0,-5-2-183 15,-5-1-260-15,0-4 154 0</inkml:trace>
  <inkml:trace contextRef="#ctx0" brushRef="#br0" timeOffset="2197.17">17420 3116 1909 0,'2'0'39'0,"1"0"33"0,-2 0 36 16,1 0 45-16,-1 0 2 0,-1 0 16 0,0 0 14 15,0 0 2-15,0 0 6 0,0 0 5 0,0 0 3 16,0 0 6-16,0 0 2 0,0 0-9 0,0 0-3 16,0 0 5-16,0 0 9 0,0 0 29 0,0 0 20 15,0 0 22-15,0 0 9 0,0 0-11 0,0 0-20 16,0 0-32-16,0 0-44 0,0 0-37 0,0 0-38 16,0-12-32-16,0 12-13 0,0-11-16 0,0 3-9 15,-24-2-10-15,24-3-10 0,-24-2-6 0,7-1-2 16,-8-3-4-16,-6-3-4 0,0 0-5 0,-8-1 3 15,-4-3-3-15,-4-1 0 0,-8-1 3 0,-4 2-3 16,-2-2 1-16,-1 2-2 0,-3 2 3 16,-8 0 0-16,1 3 0 0,-4 0 8 0,-1 3-2 15,-2 2-4-15,-2 2 5 0,-1 3-7 0,4-1-2 16,2 2 2-16,3 3-1 0,6 0 4 0,4 1 1 16,5-1 3-16,7 1-1 0,1-1-3 0,5 0 0 15,3 0-2-15,2 0-2 0,4 0-1 0,1 0 4 16,-1-1 0-16,3 1 1 0,2-1 1 0,2 2-4 15,2-1 1-15,2 0-5 0,2 2 5 0,1 0-3 16,7 0 0-16,-2 2 0 0,3-2-2 0,0 3 1 16,5-1-4-16,-1 1-21 0,4 1-37 0,-2 1-39 15,4-1-48-15,-3 0-46 0,4 1-48 0,2-1-61 16,-2 1-49-16,3 0-19 0,-2 0 1 16,1 0 13-16,-1 0 1 0,2 0-18 0,-3-1-24 15,1 1-41-15,1-2-53 0,-1-1-97 0,-1-1-128 16,0-2 83-16,-3-2 152 0</inkml:trace>
  <inkml:trace contextRef="#ctx0" brushRef="#br0" timeOffset="2524.92">15323 2289 3125 0,'20'-4'68'16,"-4"0"78"-16,-1 2 81 0,-1 0 72 0,-3-1-6 16,0 2-30-16,-5 0-46 0,-1 1-36 15,-2 0-37-15,-2 0-21 0,1 0-12 0,-2 0-18 16,2 0-1-16,-2 0-20 0,0 0-12 0,0 0-14 15,1 0-19-15,-1 0-7 0,0 0-12 0,0 0 0 16,0 0 19-16,0 14 69 0,0-14 35 0,-20 13 3 16,20-5-18-16,-28 1-68 0,11 4-35 0,-3-1-3 15,-5 1 4-15,-2 2-3 0,1 1 3 0,-3-1-3 16,1-1 0-16,-2 2 4 0,1-2-8 0,2 0 0 16,2 0-6-16,2-1 3 0,3-2-1 0,1 1-5 15,4-2-3-15,4-1-3 0,-1-1 3 0,5-2 2 16,3 1 4-16,1-3-8 0,3 0 17 0,0-1 4 15,0 3 13-15,0 0 24 0,26 0 3 16,-26 2 0-16,36 2-14 0,-11 0-23 0,4 1-14 16,4 3-52-16,2 0-88 0,6 2-125 0,-6 0-161 15,4 0-103-15,-3-1-109 0,-4 1-117 0,0-1-214 16,-5-3-95-16,-2-1 199 0</inkml:trace>
  <inkml:trace contextRef="#ctx0" brushRef="#br0" timeOffset="23789.15">21523 2413 4613 0,'0'-12'0'0,"21"4"3"0,-21-1 5 0,14 2 1 15,-14-4 16-15,8 5 13 0,-8 3 2 0,0 0-2 16,5 3-23-16,-5 0-21 0,0 0-4 0,0 0-3 16,0 0 6-16,0 0 8 0,0 19-3 0,-22-19 1 15,22 19 2-15,-16-19-9 0,16 28-36 0,-20-13-13 16,20 4-31-16,-21 1-25 0,21 1 7 0,-10-1 6 15,10 3 0-15,0-3 28 0,0 2 31 16,0-2 7-16,0-1 32 0,0-1 5 0,16-2-1 0,-16-3 5 16,23-1-1-16,-11-3 3 0,4-3 15 15,1-3 23-15,0-3 19 0,5 0 25 0,-5 0 5 16,2 0-3-16,-2-25 14 0,1 25 20 0,-2-22 13 16,-1 9 10-16,-1 2-1 0,0-4-24 0,0 0-9 15,-3-1-1-15,-3 2-30 0,0-1-8 0,-5-1-21 16,0 2-17-16,1 2-4 0,-4 2-22 0,0 2-9 15,0 3-30-15,0 1-5 0,0 3-3 0,0 1-8 16,0 0 21-16,0 0-1 0,0 21 13 0,-18-21 6 16,18 30 5-16,0-10-45 0,-17 4-65 0,17 4-66 15,0 5-96-15,0 1-42 0,0 3-67 0,0-1-74 16,0 1-58-16,0 0-99 0,0-2-184 16,0-4 30-16,23-3 144 0</inkml:trace>
  <inkml:trace contextRef="#ctx0" brushRef="#br0" timeOffset="24236.62">21923 2609 4708 0,'11'-17'33'15,"3"2"51"-15,-8 5 60 0,5-1 81 0,0 1 52 16,-5 2 17-16,2 1-41 0,-5 5-76 0,-3 0-86 16,0 2-78-16,0 0-31 0,0 0 9 0,0 0 22 15,0 21 47-15,-14-21 29 0,14 28-3 0,-17-5-19 16,17 5-35-16,-20 5-13 0,20 3-9 15,-19 2-4-15,19 3 1 0,-15 4-1 0,15-1-5 16,-10-1 6-16,10-1-4 0,-6-1 0 0,6-4 4 16,0-2-7-16,0-4 6 0,0-4-1 0,0-7-3 15,0-2 12-15,0-6 11 0,0-4 29 0,0-3 70 16,0-4-8-16,0-1-14 0,0 0-30 0,0-21-72 16,0 21-1-16,23-33-2 0,-23 10-2 0,16-7 1 15,-16-4-4-15,15-4-1 0,-15-4 2 0,13-5 3 16,-13-1 0-16,9-2 6 0,-9 2-4 0,11 1-2 15,-5 2 3-15,0 3-5 0,1 2 1 0,0 5 3 16,0 2 4-16,0 6-5 0,0 2 2 16,0 3-2-16,1 3-9 0,1 4 4 0,1 3 2 15,1 4-7-15,-1 2 0 0,-2 2 1 0,8 2-3 16,-4 2 1-16,2 0-4 0,3 0-22 0,-4 20-18 16,1-20-35-16,-4 26-37 0,0-11-11 0,2 3-51 15,-7 1-43-15,-4 2-5 0,-1 1-31 0,0 1 4 16,0 1 30-16,0 2-24 0,-21 0-7 0,21 0-26 15,-28 0-48-15,11-2-26 0,-2-1-20 0,-3-2-6 16,0-3-28-16,-1-4-103 0,1-4-129 0,2-6 97 16</inkml:trace>
  <inkml:trace contextRef="#ctx0" brushRef="#br0" timeOffset="24636.6">22361 2482 4011 0,'22'-10'36'0,"2"2"38"0,-7 1 56 16,0 0 59-16,-1 0 23 0,-5 1 15 0,-3 1-4 16,-2 1-32-16,-3 3-53 0,-3-1-60 0,0 1-56 15,0 1-33-15,0 0-9 0,0 0-3 0,0 0 11 16,0 0 3-16,-17 0 4 0,17 0 7 0,-16 20-6 16,16-20 6-16,-21 17 0 0,11-17-4 0,-1 21-4 15,-1-9-1-15,4-1-3 0,-1 1 4 0,4 1 3 16,5-1-4-16,-6 1 1 0,6-2 2 0,0 0 11 15,0 0 5-15,0 1 43 0,23 1 60 16,-23 0 51-16,27 0 59 0,-15 1 6 0,7 0-18 16,-2 1-16-16,-3 0-34 0,3-2-22 0,-3-2-16 15,-3 1-28-15,0-4-26 0,-4 0-22 0,0-2-26 16,-4-1-19-16,0-1-6 0,0 0-10 0,-3 0 0 16,0 0 4-16,0 2 3 0,0 2 7 0,0 2 3 15,0 2 0-15,-20 3 3 0,20 3-1 0,-19-1-5 16,19 3 0-16,-26 0-25 0,10 1-49 0,-1 1-55 15,0-2-90-15,2 2-94 0,-1-2-81 0,0 0-47 16,1-2-1-16,-1-3 25 0,2-1 28 0,2-3 4 16,3-3-19-16,-2-5-52 0,0-3-95 0,6 0-237 15,2-20 24-15,2 3 142 0</inkml:trace>
  <inkml:trace contextRef="#ctx0" brushRef="#br0" timeOffset="24924.03">22789 2371 4967 0,'16'-9'14'0,"-7"1"30"16,3 0 34-16,-2 2 22 0,-2-4 2 0,-5 6-17 16,3 0-20-16,-6 3-25 0,0 1-19 0,0 0-18 15,0 0-21-15,0 0 3 0,0 0-3 0,0 0 6 16,0 21 14-16,0-21 0 0,-14 25 2 16,14-7 4-16,0 3-3 0,-16 2-2 0,16 3 0 15,-11 3-5-15,11-1 7 0,-13 4-3 0,13 2 12 16,-10 3-2-16,2 1-12 0,5 2 8 0,-4 0-6 15,0 0 4-15,1 1 0 0,0-6-8 0,3-3 0 16,0-6-4-16,1-2 6 0,1-6 0 0,1-4-3 16,0-5-1-16,0-2 0 0,0-4-21 0,0 1-19 15,0-3-34-15,23-1-56 0,-23 0-29 0,17 0-39 16,-5 0-43-16,5-15-46 0,-3 15-94 0,2-22-87 16,-5 7-108-16,6-1-228 0,-3-5 1 0,-3-2 145 15</inkml:trace>
  <inkml:trace contextRef="#ctx0" brushRef="#br0" timeOffset="25412.38">22595 2559 3811 0,'0'0'43'0,"0"0"53"0,0 0 55 0,20 0 40 16,-20 0-20-16,25 0-49 0,-25 0-54 0,31 0-41 15,-15 0-25-15,1 0-2 0,-3 0-13 0,4 0-25 16,-4 0-59-16,3 0-81 0,1 0-87 0,2 0-71 15,-5 0-39-15,1-8-15 0,1 8-17 0,0-9-33 16,0 5-7-16,-5-2 5 0,2 0 74 16,-7-1 142-16,2 2 186 0,-3-2 226 0,-4 2 151 0,-1-1 86 15,-1 2 6-15,2 3-58 0,-2-1-32 16,0 1-26-16,3 1-29 0,-3 0-38 0,0 0-46 16,1 0-39-16,-1 0-37 0,2 0-15 0,0 0-6 15,-2 14 10-15,0-14 12 0,0 0 0 0,0 17 0 16,0-17-22-16,0 19-18 0,0-6-28 0,0-1-22 15,0 3-9-15,0 2-6 0,0 3 2 0,0 1 11 16,-18 2-7-16,18 1-7 0,0 2 5 0,0 3-13 16,0 1 13-16,-10 1 2 0,10-2-5 0,0 0-1 15,0-1-17-15,0-1 3 0,0-4-4 0,0-2 3 16,0-3 5-16,18-3 1 0,-18-5 3 0,0-2 18 16,0-3 7-16,0-3 52 0,0-2 1 15,11 0-18-15,-11 0-12 0,0-24-62 0,5 24 0 16,-5-31-8-16,9 11 0 0,-6-5 0 0,0 0-16 15,3-2 7-15,-1-1 8 0,-3-2-4 0,2 1 8 16,1-1-9-16,1 3-7 0,2 2-1 0,0 2-4 16,1 2-13-16,-1 4-32 0,6 1-41 0,-3 3-41 15,3 3-36-15,-4 3-49 0,1 1-65 0,3 1-96 16,-4 1-101-16,-3 2-104 0,3 2-162 0,-6 0-59 16,1 0 159-16</inkml:trace>
  <inkml:trace contextRef="#ctx0" brushRef="#br0" timeOffset="25794.01">23124 2742 4276 0,'0'0'6'0,"30"0"34"16,-15 0 57-16,-2 0 66 0,2 0 80 0,-2-18 44 16,-13 18 10-16,12 0-17 0,-12 0-61 0,0 0-67 15,5 0-64-15,-5-11-38 0,0 11-31 0,0 0-7 16,0 0-12-16,0 0-8 0,0 0-3 0,0 0-9 15,0 0-14-15,0 0-17 0,0 0-15 0,0 0-19 16,0 0 1-16,0 0 0 0,0 0 1 16,0 0 13-16,0 0 10 0,0 0-10 0,0 0 26 0,22 0 9 15,-22 0 18-15,23 0 23 0,-11-25-4 16,-1 25 0-16,2-25 4 0,1 13-3 0,-5-1 5 16,-3 1 4-16,2-2-16 0,-3 1 6 0,-2 1-19 15,0 1 0-15,-2 1 4 0,-1-1-17 0,0 1-9 16,0-1-32-16,0 3-36 0,0 2-10 0,0 1 4 15,-23 1 16-15,23 3 31 0,-28 1 14 0,11 0 7 16,-2 0 6-16,-4 21-4 0,3-21-21 0,0 25 4 16,-5-6-4-16,6 1-2 0,2 3-1 0,-5 2-23 15,9 5-34-15,0-3-42 0,1 4-31 0,2 4-38 16,6-1-29-16,1 0-45 0,3-1-70 0,0-1-122 16,0 0-187-16,23-2 102 0</inkml:trace>
  <inkml:trace contextRef="#ctx0" brushRef="#br0" timeOffset="26208.8">23553 2704 3394 0,'5'-21'37'0,"-1"4"35"0,-1 2 23 16,-1 2 9-16,-1 0-31 0,-1 1-35 0,0 2-20 15,0 3-12-15,0 2-10 0,0 0-1 0,-20-1-1 16,20 4-2-16,-28-1 2 0,10 3 1 15,-4 0-9-15,-1 0-27 0,-2 0-18 0,0 0-26 0,0 18-1 16,-1-18 10-16,4 0-5 0,-1 20 11 16,4-20-7-16,2 20 5 0,5-7 11 0,4 1 6 15,2 3 2-15,3 2 10 0,3 0 10 0,0 1 7 16,23-1 16-16,-23-5 6 0,31 1 12 0,-11-1 19 16,2-4 18-16,3-3 17 0,-1-3 12 0,1-1 4 15,2-2 2-15,-2-1 11 0,-2 0 13 0,2 0 10 16,-4 0 5-16,3-17 0 0,-4 17-2 0,-2-18-11 15,0 18-6-15,-1-24-9 0,-3 9-24 0,-2 1-9 16,0 1-7-16,-5-2-2 0,-1 2 3 0,-2 3-9 16,-2 0-18-16,0 4-22 0,-2 2-17 15,0 4-7-15,0 0-5 0,0 0 5 0,0 0 6 16,0 17 1-16,0-17 10 0,-17 34 0 0,17-8 5 16,-16 4 4-16,16 7 1 0,-17 2-7 0,17 4-48 15,-19 1-53-15,19 1-83 0,-12-3-95 0,12-2-64 16,-9-3-54-16,9-6-56 0,-5-2-115 0,5-7-148 15,0-7 109-15</inkml:trace>
  <inkml:trace contextRef="#ctx0" brushRef="#br0" timeOffset="26753.21">23846 2840 3736 0,'14'-32'10'0,"2"3"31"16,-4 1 54-16,1 5 51 0,-6 2 45 15,6 2 4-15,-9 5-35 0,3 6-53 0,-4 2-58 16,-3 3-41-16,1 3-25 0,-1 0-7 0,0 0 0 15,0 0 12-15,0 19 2 0,0-19 9 0,0 30 4 16,-20-8-5-16,20 4 0 0,0 7 0 0,-15 1-9 16,15 3-20-16,0 1-10 0,-13 1-19 0,13-2-17 15,0-3-6-15,0-3-11 0,-9-4-1 0,9-4 18 16,0-6 29-16,0-3 29 0,0-4 27 0,0-5 8 16,0-3-4-16,0-2 0 0,0 0-7 0,0-17 1 15,25 17 0-15,-25-25-8 0,15 6-3 0,-15-1-3 16,19-3-9-16,-19-4 7 0,17-2 6 15,-17-1 2-15,14-3 4 0,-6-3-2 0,-4 1-2 16,1-1 3-16,-2 1 32 0,5 1 21 0,-5 4 28 16,0 4 42-16,3 5-34 0,-3 4-17 0,0 5-33 15,-3 5-49-15,4 4-3 0,-3 2-11 0,2 1 4 16,0 0 4-16,-3 0 8 0,2 28 6 0,-1-12-2 16,1 5 4-16,-2 4-2 0,0 3-2 0,2 3 4 15,-1 1-7-15,-1 0-19 0,0-5-15 0,0 1-19 16,0-5-7-16,0-5 12 0,0-4 13 0,0-1 17 15,0-5 20-15,0-2 10 0,0-3 7 0,0-3 2 16,0 0-1-16,0 0-1 0,0 0-4 0,0-20-4 16,0 20-5-16,23-31 0 0,-23 12 2 0,22-6 2 15,-6-3-2-15,-2-1-1 0,0-3-1 16,3-1-1-16,-2 1 25 0,2 3 1 0,-1 5 10 16,1 2-2-16,1 4-19 0,3 4-7 0,-3 7-10 15,4 3-18-15,1 4-11 0,2 0 5 0,-2 17-1 16,7 3 17-16,-1 6 7 0,-1 9 1 0,2 6-2 15,-5 8 2-15,1 8 1 0,-6 3-5 0,-1 2 10 16,-10-1-46-16,-3 0-67 0,-6 0-91 0,0-3-120 16,-29-2-94-16,2-2-181 0,-4-4-250 0,-3-4 117 15</inkml:trace>
  <inkml:trace contextRef="#ctx0" brushRef="#br0" timeOffset="27698.51">16655 2206 4753 0,'31'0'52'16,"-31"-16"60"-16,26 16 55 0,-26 0 95 0,27-21 45 15,-27 21 19-15,14-10-3 0,-14 10-59 0,7 0-85 16,-7-8-74-16,0 8-57 0,0 0-39 0,0 0-17 16,0 0-14-16,0 0 10 0,0 0 0 15,0 0 8-15,0 18 7 0,-18-18-5 0,18 26 0 0,-19-8-1 16,7 2-2-16,-4 3 4 0,5 2 5 15,-7 0-7-15,-1 0-10 0,4 1-23 0,-1 0-16 16,2-2-9-16,5 0-2 0,-1-1 4 0,4-3 17 16,2 1 11-16,4-4 20 0,0-3 17 0,0 0 5 15,0-3 2-15,27-3-3 0,-27-1 3 0,32-1-12 16,-14-3 3-16,2-2-31 0,0-1-49 0,-1 0-73 16,3 0-117-16,-2 0-78 0,-3-18-62 0,0 18-66 15,-1-18-65-15,-1 18-75 0,-1-25-139 0,-1 11-242 16,-1-3 161-16,-3-2 185 0</inkml:trace>
  <inkml:trace contextRef="#ctx0" brushRef="#br0" timeOffset="28047.96">17002 2290 4267 0,'14'0'42'0,"2"10"49"0,-4-10 46 15,-2 0 56-15,-1 0 18 0,-1 0 2 0,-2 0-1 16,-3 0-48-16,2 0-56 0,-2 0-51 0,-3 0-48 15,0 0-10-15,0 0-7 0,0 0 0 0,0 0 3 16,0 0 1-16,0 0 4 0,0 0-5 16,0 23 1-16,-17-23 4 0,17 27 0 0,0-13 8 15,-16 4 0-15,16 1-4 0,-9 0 0 0,9 2-1 16,-12-1 1-16,12 1-45 0,-14-1-49 0,7 1-45 16,-4-3-41-16,4-1 12 0,-4-2 28 0,0-5 19 15,0 0 20-15,-3-6 33 0,2-2 7 0,-2-2 15 16,0 0 18-16,1-24 4 0,3 24 10 0,0-33 14 15,-2 13-2-15,6-3-6 0,-2-2 11 0,6 1-2 16,2-2 14-16,0 2 5 0,0 0 4 0,0 1-2 16,19 2-8-16,-19 0-8 0,20 3-7 0,-20 2-11 15,25 3-10-15,-13 0-31 0,4 3-73 0,-2 2-103 16,0 4-121-16,0 1-90 0,0 3-68 0,1 0-98 16,-2 0-170-16,-1 18 92 0,2-18 140 15</inkml:trace>
  <inkml:trace contextRef="#ctx0" brushRef="#br0" timeOffset="28342.96">17243 2329 4350 0,'8'0'2'0,"3"-16"-1"16,-4 9 4-16,1 0 1 0,-3 7-9 0,6-13 2 15,-8 10-9-15,2 3-1 0,-2 0 6 0,-3 0-7 16,0 0 5-16,0 0-2 0,0 24 5 15,0-24 7-15,-22 27-5 0,22-8 5 0,-17 1-3 16,17 3-4-16,-19 2 6 0,7-1-1 0,1 2-8 16,-3 1-17-16,3-1-7 0,-1-2-18 0,-1 1 1 15,5 1 7-15,-2-2-3 0,5-1 9 0,-1-2 7 16,3-4 13-16,3-1 13 0,0-3 10 0,0-3 6 16,0-6 6-16,28-3-4 0,-28-1-5 0,24 0-6 15,-8 0-7-15,1-21-22 0,3 21-36 0,-4-20-53 16,1 20-85-16,-2-25-60 0,1 13-69 0,-2 1-104 15,-2 0-186-15,-1-1-117 0,-3 1 109 0</inkml:trace>
  <inkml:trace contextRef="#ctx0" brushRef="#br0" timeOffset="28926.6">17540 2505 3974 0,'14'-13'4'15,"-2"1"5"-15,2 1 1 0,-8-1 6 0,10-3 1 16,-9 4-2-16,1 1-4 0,-8 3-4 0,2 1-11 16,-2 2-6-16,0 0-12 0,0 0-27 0,0 2-20 15,-25-1-38-15,25 2-18 0,-36 0-5 0,18 1 7 16,-6 0 32-16,-1 0 26 0,-1 0 28 0,4 0 13 16,-4 18 11-16,7-18 4 0,-4 16 1 15,4-16 7-15,5 21-1 0,5-10-2 0,1-1 3 16,4 1 13-16,4-2 36 0,0-2 40 0,0 1 35 15,0-8 13-15,21 6-29 0,-21-6-31 0,27 0-34 16,-12 0-30-16,4 0-3 0,-2 0-6 0,5-20 3 16,-5 20 13-16,0 0 16 0,-2-19 14 0,-1 19 6 15,-3-14-5-15,-3 14-17 0,1-9-14 0,-2 9-16 16,-7-7-8-16,1 7-2 0,-1 0-2 0,0 0 1 16,0 0-2-16,0 0 4 0,0 0 1 0,0 18 0 15,-17-18 0-15,17 24 1 0,0-8-3 0,0 2 4 16,-14 0-8-16,14 3-4 0,0 0 4 0,0-1-2 15,0 3 12-15,0-2 0 0,0 1 1 16,0-3 5-16,22-1 0 0,-22-2 7 0,22-4 14 16,-10-3 11-16,5-4 1 0,5-5 2 0,4 0-7 15,1-17 0-15,0 17 22 0,5-35 8 0,3 11 11 16,-4-4 13-16,3-5-6 0,-4-2 12 0,-2-3 6 16,1-2 21-16,-4 1 22 0,-3-3 8 0,-5 2 32 15,-6 2-2-15,-2-1 26 0,0 5 22 0,-4 1-9 16,-3 6 2-16,-2 2-58 0,0 6-55 0,0 4-51 15,0 5-52-15,0 5-24 0,0 4-10 0,0 1 1 16,0 0 10-16,0 22 4 0,0-3 10 16,-19 5 5-16,19 8 0 0,-17 6 9 0,17 7-6 0,-17 7 4 15,17 6-10-15,-17 7-79 0,17 5-94 16,-14 4-128-16,5 5-131 0,5 0-48 0,-5-1-42 16,4-2-59-16,-1-3-79 0,-1-8-276 0,7-9-21 15,0-8 181-15</inkml:trace>
  <inkml:trace contextRef="#ctx0" brushRef="#br0" timeOffset="42717.9">13297 3575 2564 0,'0'-6'13'0,"0"6"11"0,0 0 8 16,0-3 18-16,0 2 11 0,0 0 19 0,0 1 23 15,0 0 17-15,0 0 5 0,0 0-5 0,0 0-13 16,0 0-18-16,0 0-19 0,0 0-13 0,0 0-7 16,0 0-3-16,0 0 10 0,0 0 5 0,0 0 5 15,0 0 5-15,0 0 3 0,0 0 5 16,0 0 7-16,0 0 3 0,14 0-5 0,-14 0 0 15,17 0-11-15,-4 0-9 0,7 0-2 0,5 0-6 16,4 0-7-16,9 14-1 0,3-14-16 0,1 0-5 16,10 13-6-16,-3-13 2 0,1 8-2 0,4-8-10 15,-3 9 1-15,1-9-4 0,0 7 29 0,-2-7 23 16,-5 8 12-16,-3-8 8 0,-6 3-20 0,-4-3-16 16,-8 2-17-16,-6-2-7 0,-4 0-12 0,-6 0-9 15,-2 0 4-15,-3 0-29 0,-3 0-73 0,0 0-87 16,0 0-115-16,0 0-138 0,0 0-98 0,0 0-68 15,0 0-129-15,-18 0-161 0,18 0 174 16</inkml:trace>
  <inkml:trace contextRef="#ctx0" brushRef="#br0" timeOffset="43358.46">13330 5813 2377 0,'-11'-11'30'0,"2"11"28"15,-1 0 23-15,3 0 32 0,0-4-3 0,3 4 2 16,-1 0 6-16,-1 0 0 0,4 0 1 0,1 0 2 16,-1 0 5-16,2 0-1 0,0 0 7 0,0 0-11 15,0 15-5-15,0-15-10 0,0 0-7 0,0 0 8 16,0 9-1-16,0-9 7 0,0 0 1 0,14 0-4 15,-14 8 0-15,14-8 5 0,-3 3-1 0,3-3 12 16,6 2 16-16,2-2 9 0,6 0 8 16,5 0-9-16,1 0-20 0,6 0-17 0,3 0-12 15,4 0 3-15,-2 0 7 0,2-17 11 0,-1 17 4 16,-2 0-11-16,-1 0-22 0,-1 0-35 0,-6-10-20 16,-4 10-7-16,-2 0-6 0,-5 0 2 0,-7 0-8 15,-4 0-12-15,-3 0-8 0,-6 0-7 0,-2 0-8 16,-3 0-54-16,0 0-91 0,0 0-139 0,0 0-100 15,0 0-87-15,0 0-50 0,-23 0-63 0,23 0-134 16,-31 15-296-16,15-15-24 0,-9 0 204 0</inkml:trace>
  <inkml:trace contextRef="#ctx0" brushRef="#br0" timeOffset="44117.97">13308 7979 2311 0,'-9'1'49'0,"9"1"31"0,0 1 51 0,-6-2 61 0,6 1 2 15,-7-2 22-15,7 1-4 0,-1 0-21 16,-4 1-8-16,2 1-11 0,-2-3-18 0,2 2-15 16,3-1-13-16,-3 1-20 0,2-2-11 0,-1 0-4 15,1 0-4-15,1 0 0 0,0 0 3 0,-3 2-6 16,3-2-1-16,0 0-7 0,0 0 19 0,0 0 17 15,0 0 16-15,0 0 22 0,0 0-20 0,0 0-25 16,0 0-40-16,0 0-46 0,18 0-19 0,-18 0-5 16,23 0 17-16,-5 0 27 0,5-15 24 0,6 15 11 15,4 0 3-15,3 0-7 0,9 0-15 0,1-8-11 16,-1 8-15-16,6 0 2 0,4 0-13 0,-2 0-3 16,4-3 3-16,-4 3 27 0,3 0 84 0,-7 0 45 15,-1 0 17-15,-6 0-36 0,-9 0-70 0,-4-1-50 16,-8-1-22-16,-6 1-6 0,-4 1-7 15,-8 0-28-15,-1-2-76 0,1 1-134 0,-3 1-233 16,0-1-181-16,0 0-134 0,0 1-131 0,0 0-135 16,0 0-99-16,-19 0 208 0</inkml:trace>
  <inkml:trace contextRef="#ctx0" brushRef="#br0" timeOffset="45014.45">18646 4765 2969 0,'0'0'21'16,"-3"-8"12"-16,3 8 15 0,0 0 19 0,0 0 4 15,0 0 21-15,0 0 7 0,0 0 8 0,0 0-7 16,0 0-22-16,0 0-14 0,0 0-21 0,0 0-13 16,0 0-7-16,0 0-2 0,0 9-6 0,0-9 13 15,0 0 12-15,0 0 9 0,0 0 18 0,0 0-4 16,0 0-3-16,0 0 5 0,0 0 6 0,0 0 14 15,0 0 12-15,0 0-2 0,0 0 10 0,0 0 8 16,0 0 0-16,0 0-14 0,0 0-39 0,0 0-31 16,20 0-29-16,-7 0-7 0,4 0 4 0,1-13 0 15,7 13 7-15,6 0-3 0,0 0 0 16,5 0 0-16,6 0-6 0,5 0 6 0,1 0 69 16,3 0 35-16,8 20 35 0,-5-20 39 0,1 0-34 15,-6 16 0-15,-2-16-19 0,-5 0-24 0,-7 10-16 16,-5-10-24-16,-2 0 5 0,-11 0-15 0,-3 0-10 15,0 0-15-15,-9 0-23 0,-4 0 2 0,4 0-11 16,-5 0-7-16,0 0-63 0,0 0-136 0,0 0-136 16,0 0-139-16,0 0-101 0,0 0-69 0,-17 0-70 15,17 0-262-15,0 0 37 0,-22 0 199 16</inkml:trace>
  <inkml:trace contextRef="#ctx0" brushRef="#br0" timeOffset="46009.3">23702 6271 3086 0,'-3'-1'33'0,"0"0"33"0,3-1 39 16,0 2 47-16,0 0 19 0,0 0 19 0,0 0 7 15,0 0 2-15,0 0-19 0,0 0-17 0,0 0-10 16,0 0-20-16,0 0-6 0,0 0-5 0,0 0 1 16,0 0 12-16,0 0 28 0,12 0 31 15,-12 0 28-15,0 0 13 0,0 0-6 0,0 0-20 0,11 0-22 16,-6 0-19-16,7 0-20 0,-1 0-15 15,3 0-11-15,1 0-16 0,7 0-14 0,3 0-5 16,1 0-13-16,5 0-1 0,4 14 4 0,-1-14 1 16,5 0 12-16,-1 0-15 0,0 0-19 0,2 0-24 15,-4 0-26-15,-4 0-6 0,4 0 0 0,-5 0 0 16,-6 0 0-16,0 0 0 0,-7 0 0 0,-1 0 0 16,-3 0 0-16,-4 0 0 0,-4 0 0 0,-5 0 0 15,2 0 0-15,-3 0 0 0,0 0 0 0,0 0 0 16,0 0 0-16,0 0 0 0,0 0 0 0,0 0 0 15,0 0-58-15,0 0-81 0,0 0-99 16,0 0-128-16,0 0-127 0,0 0-133 0,0 0-76 16,0 0-50-16,-12 0 12 0,12 0 19 0,0 0-160 15,-12 0-49-15,12 18 173 0</inkml:trace>
  <inkml:trace contextRef="#ctx0" brushRef="#br0" timeOffset="-192370.04">16953 4766 2912 0,'0'14'-2'16,"0"-14"-4"-16,0 7 2 0,0-7-3 0,0 0 3 15,0 0 9-15,0 0 17 0,0 0 41 0,0 0 35 16,0 0 21-16,0 0 8 0,0 0-14 0,0 0-23 15,0 0-7-15,0 0-25 0,12 0-24 16,-12 0-16-16,13 0-18 0,-2 0-6 0,4 0 2 16,7 0 7-16,7 0 6 0,4 0 13 0,6 0 8 0,6 0 3 15,6 0 0-15,2 0-5 0,4 0-5 16,-1 15 5-16,3-15 10 0,2 0 8 0,-4 15 8 16,-6-15 3-16,-6 0-7 0,-1 13-8 0,-10-13-4 15,-3 0-18-15,-8 9-12 0,-7-9-6 0,-9 0-12 16,6 4 0-16,-10-4 1 0,-3 1 7 0,0 1 5 15,-23 1 4-15,23-2 0 0,-41 0 1 0,7-1-4 16,-12 0-2-16,-10 0-2 0,-5 0-2 16,-7 0-7-16,-7-22-5 0,-4 22-2 0,2-21-17 15,5 21-7-15,2-23 0 0,10 23-1 0,4-19 13 16,9 10 15-16,7 9 8 0,14-14 8 0,2 14 1 16,9-5 14-16,9 5 21 0,-2 0 7 0,8 0-1 15,0 0-12-15,23 0-27 0,-23 0-8 0,36 0 9 16,-8 0 7-16,7 0 16 0,9 0 6 0,7 0 1 15,5 18-4-15,8-18-10 0,-1 16-3 0,9-16-10 16,-2 20-6-16,3-20 5 0,-4 19-6 0,-5-10 0 16,-11 0 4-16,0-1-10 0,-13-1 4 0,-7 0-1 15,-9-2-7-15,-7-1 1 0,-4-4-3 0,-9 4 2 16,-4-2 2-16,0-1 6 0,0 0 3 0,-32-1 0 16,6 0 7-16,-10 0-3 0,-11 0-3 15,-10 0-2-15,-8-25-6 0,-8 25-8 0,-5-26-12 16,-3 9-11-16,7 2-10 0,2-1-1 0,10 4 11 15,8 0 10-15,12 3 14 0,11 9 3 0,11-11 11 16,6 11 9-16,6 0 21 0,3 0 7 0,5 0-5 16,0 0-11-16,24 0-20 0,-6 0 13 0,9 0 6 15,7 0 22-15,9 0 5 0,9 20-4 0,8-20-12 16,7 19-5-16,6-8-4 0,3 1-7 0,-3 1 11 16,-2 0-11-16,-4-2 0 0,-5 1-10 0,-9 0-4 15,-5-3 0-15,-9 1-6 0,-11-3 1 0,-7-2-9 16,-5-1 0-16,-5-1-2 0,-10 1 2 0,-1-3 9 15,0 2 4-15,-41-3 3 0,14 2 1 16,-10-2-2-16,-13 0-23 0,-13 0-9 0,-9-19-17 16,-9 19-22-16,-5-24-5 0,3 10-17 0,-5-1 7 15,9 0 23-15,6 2 23 0,17 0 29 0,11 5 9 16,7 8 2-16,17-13 26 0,5 13 18 0,7-5 0 16,9 5-6-16,0-5-25 0,23 5-21 0,-1 0 0 15,9 0 12-15,8 0 6 0,9 0 14 0,8 16 2 16,12-16-6-16,0 21-3 0,10-9-11 0,3 2 1 15,-10 0-2-15,5 0-7 0,-11 1-3 16,2 0-1-16,-11-2 0 0,-8 1-2 0,-6-2 4 0,-11-3-6 16,-3 1-8-16,-9-3-2 0,-5-2 3 15,-13-1 1-15,-1 0 9 0,0-1 0 0,-37-2-2 16,6 0-14-16,-9-1-13 0,-13 0-22 0,-19 0-26 16,-5-22-9-16,-4 22-12 0,-11-28-4 0,4 13 10 15,4-2 16-15,7 3 26 0,10 3 27 0,17 0 22 16,14 11 22-16,10-12 42 0,10 12 21 0,13 0-9 15,3-8-18-15,0 8-39 0,30 0-14 0,-10 0 4 16,10 0 10-16,5 0 3 0,10 0 1 0,8 0 0 16,3 21-5-16,3-21-5 0,1 17-6 0,3-17-4 15,-8 18-2-15,-5-18 3 0,-6 16-3 0,-13-16-4 16,-7 9 3-16,-5-9-10 0,-11 7-6 16,1-7 3-16,-9 0 1 0,0 4-8 0,0-4-3 0,-36 3-23 15,15-3-32-15,-9 0-22 0,-4 0-35 16,-9 0-20-16,-2 0-14 0,-4 0-9 0,4 0 6 15,2-16 8-15,7 16 4 0,5 0 8 0,6 0 8 16,8-11 4-16,10 11 2 0,7 0-9 0,0 0-27 16,0 0-54-16,21 0-81 0,-4 0-153 0,10 20 63 15</inkml:trace>
  <inkml:trace contextRef="#ctx0" brushRef="#br0" timeOffset="75996.37">9679 855 3678 0,'0'8'-7'0,"0"-2"1"0,0-3 4 16,0 1 2-16,0-4 4 0,0 3-2 0,0 1-1 15,0 2-1-15,0-2 22 0,0 1 39 0,0 0 23 16,0-1 17-16,0-1-5 0,0-2-22 0,0 0-19 16,25 0-14-16,-25-1-10 0,28 0-14 0,-8 0 2 15,6-16 11-15,7 16 1 0,3-20 19 0,10 20 4 16,10-25-3-16,9 13 17 0,8 1-8 0,8 1 1 16,8 10 9-16,2-15-11 0,1 15 2 0,-5-8-9 15,-2 8-21-15,-7 0-18 0,-12-6-12 0,-8 6-8 16,-15-1 3-16,-7-1 2 0,-10 1-53 0,-7 1-70 15,-11 0-91-15,-2 0-89 0,-6 0-43 0,0 0-45 16,-40 0-55-16,9 0-148 0,-5 0-224 16,-11 0 101-16,-12 14 143 0</inkml:trace>
  <inkml:trace contextRef="#ctx0" brushRef="#br0" timeOffset="76255.95">9507 1301 3793 0,'26'14'0'0,"2"-6"0"0,-3-2 31 0,0-3 36 16,0-3 36-16,-4 0 26 0,1 0-9 0,1 0-16 15,-2 0-9-15,3 0-13 0,-2 0-10 16,8 0-11-16,1 0-25 0,1 0-5 0,7 0-8 16,1-19 3-16,5 19 13 0,8 0 4 0,3-19 13 15,6 19 5-15,8-11 4 0,-2 11-4 0,5-11-17 16,-6 11-17-16,-3-8-23 0,-5 8-4 0,-7-8-4 15,-11 8-3-15,-4-4-38 0,-12 4-50 0,-3-2-71 16,-12 1-104-16,1 1-105 0,-8 0-75 0,-3 0-53 16,0 0-68-16,-23 0-139 0,0 17-40 0,-8-17 129 15</inkml:trace>
  <inkml:trace contextRef="#ctx0" brushRef="#br0" timeOffset="76463.86">9598 1711 3764 0,'22'13'-3'0,"12"-3"3"0,0-3 20 0,1-1 55 16,0-5 55-16,9-1 32 0,1 0 6 0,3 0-30 15,8 0-16-15,-2 0 4 0,5-17-4 0,2 17-7 16,4 0-30-16,2-20-41 0,-4 20-21 0,1-16-10 16,-4 16-9-16,-2-16 0 0,-7 8-41 0,-3 0-49 15,-1-2-43-15,-5 2-52 0,-7 2-57 0,-4 0-101 16,-7 2-138-16,-9 1-124 0,-4 3-156 15,-9 0-99-15,-2 0 182 0</inkml:trace>
  <inkml:trace contextRef="#ctx0" brushRef="#br0" timeOffset="76660.36">9507 2031 4077 0,'0'9'17'0,"31"-4"21"0,-3-2 45 0,6-3 34 16,6 0 13-16,7 0-5 0,4 0-33 0,3 0-25 15,2 0-24-15,3 0-9 0,5 0-3 0,0 0-5 16,-4 0-9-16,-1 0-6 0,2-14-7 0,-10 14-4 16,0 0 0-16,-4 0-32 0,-5-11-37 15,-4 11-65-15,-4-10-98 0,-2 10-96 0,-5-10-112 16,-8 10-130-16,-2-11-254 0,-8 5-45 0,-5 0 151 16</inkml:trace>
  <inkml:trace contextRef="#ctx0" brushRef="#br0" timeOffset="76852.86">9614 2390 4579 0,'29'10'-2'0,"7"-4"4"0,8-5 37 0,2 0 51 16,10-1 50-16,-3 0 30 0,9 0 5 16,-2-16-1-16,2 16-3 0,1 0-14 0,-1 0-31 15,-2-15-44-15,2 15-52 0,0 0-27 0,0-15-28 16,-1 15-65-16,1-9-68 0,-1 9-75 0,-2-9-113 15,-8 9-150-15,-1-6-193 0,-9 6-285 0,0-6-140 16,-7 3 210-16</inkml:trace>
  <inkml:trace contextRef="#ctx0" brushRef="#br0" timeOffset="78340.45">9754 421 2926 0,'0'-3'19'16,"0"0"29"-16,0 0 23 0,24 2 19 0,-24-4-5 15,16 2-20-15,-16 1-21 0,14 0-15 16,-14 1-20-16,0 1-9 0,9 0-5 0,-9 0-2 16,0 0 4-16,10 0 0 0,-10 19 3 0,4-19-1 15,1 18 2-15,-2-6 1 0,0 4 1 0,-1 0 2 16,-2 1 0-16,0 3-1 0,0 0 1 0,0 0 1 16,-21 0-2-16,21 0 2 0,-21-1 0 0,21 0-20 15,-28-2-19-15,15-2-20 0,-1-2-17 0,-1-1 6 16,1-3 18-16,3-1 22 0,-1-4 22 0,5 0 10 15,3-3 10-15,4-1-5 0,-6 0-5 0,6 0 3 16,0-23-10-16,0 23 4 0,21-29-6 0,-21 12 2 16,22-1 7-16,-22-2 5 0,29 1 13 15,-13-1 11-15,3 2 4 0,-2-1-1 0,1 2 4 16,1 0-1-16,0 3 7 0,-2 0 0 0,-2 2-9 16,-1 2-13-16,-1 1-11 0,-4 3-8 0,-1 0-8 15,-4 2-8-15,-1 3-5 0,2-1-4 0,-5 2 5 16,0 0 5-16,0 0 1 0,0 21-18 0,0-21-15 15,-26 26-29-15,26-10-22 0,-25 2-6 0,8 2-14 16,1-2 8-16,-2 2 1 0,-1-2 3 0,-1-1 10 16,1 0 11-16,4-2 16 0,1-3 20 0,6 0 14 15,0-3 13-15,8-1 14 0,0-2 17 0,0-2 21 16,20-1 16-16,-20-2 18 0,38-1 3 0,-17 0-10 16,6 0-16-16,2 0-23 0,1 0-14 15,1-19-10-15,-3 19-5 0,1 0-22 0,-4-20-53 16,1 20-75-16,-5-13-123 0,0 13-154 0,-4-14-226 15,-3 6 65-15,-4-1 126 0</inkml:trace>
  <inkml:trace contextRef="#ctx0" brushRef="#br0" timeOffset="78840.34">10312 376 3583 0,'11'0'12'0,"-6"0"4"0,3 0 3 0,-5 0 1 16,0 0-11-16,0-15-3 0,-3 15 2 0,0 0 1 15,0 0-1-15,0 0-3 0,0 0-3 0,0 0-6 16,0 0-2-16,-20 0 1 0,20 0-1 0,-16 0-3 16,16 0 1-16,-18 0 2 0,18 18-1 0,-14-18-3 15,14 13 1-15,-11-13-2 0,11 14-1 0,0-14 8 16,0 16-1-16,0-8 1 0,0 1 8 0,0-1-4 15,28 0 0-15,-28 0 4 0,29-2-1 0,-13 0 1 16,1-2 8-16,-2 0 27 0,-1-2 38 0,2-1 42 16,-4-1 37-16,-1 0 0 0,-2 0-13 15,2 0-9-15,-4-16-20 0,2 16-9 0,-4-17 2 0,1 17-19 16,0-20 3-16,-5 9 10 0,1-1-8 16,1 0 29-16,0 0 6 0,-3 2-13 0,2 2-10 15,-2 1-39-15,0 7-39 0,0-7-20 0,0 7-25 16,0-3-9-16,0 3-3 0,0 0-4 0,0 0 5 15,0 0 3-15,0 15 12 0,0-15 4 0,0 19 14 16,0-6-4-16,0 4 3 0,0 3-3 0,0 1-5 16,0 2 11-16,0 0-7 0,0 2 7 0,0-1 3 15,0 1-7-15,0-1-1 0,0-1-23 0,0-1-25 16,0 0-55-16,-14-2-31 0,14-2-17 0,0-1-17 16,-17-1 7-16,17-3-30 0,-16-1-24 15,7-3-28-15,-3-1-16 0,1-2-1 0,-3-2-2 16,-2-1-25-16,-6-2-57 0,4-1-103 0,-4 0-176 15,-1 0-25-15,4-28 120 0</inkml:trace>
  <inkml:trace contextRef="#ctx0" brushRef="#br0" timeOffset="79275.87">10745 261 3244 0,'11'0'8'0,"-1"0"25"0,-6 15 34 0,-2-15 45 0,1 0 39 15,-3 0 16-15,0 0-14 0,0 0-34 16,0 0-41-16,0 0-42 0,2 0-18 0,1 0-12 16,-3 0 3-16,0 0 5 0,0 0 1 0,0 0 3 15,0 0-7-15,0 0-3 0,23 0-2 0,-23 0-1 16,25 0 1-16,-8 0 9 0,1 0 2 0,3 0 12 16,2 0 11-16,-1 0-2 0,1 0-3 0,-1 0 3 15,2 0-11-15,-3 0-10 0,2 0 3 0,-4-15-13 16,-1 15-5-16,-2 0 8 0,-2 0-8 0,-2-10 1 15,-4 10-6-15,1 0-7 0,-6 0-3 0,0 0 1 16,-1 0 3-16,-2 0 0 0,0 0 2 0,0 0 0 16,0 0 9-16,0 0 1 0,0 20 5 15,0-20-1-15,-20 23-2 0,20-8-2 0,-16 2 2 16,16 1-6-16,-28-1-3 0,13 0-3 0,-1 1-3 16,2-1-2-16,-1 0-5 0,4 1-1 0,0-2-10 15,-1-1 1-15,5-1 2 0,-2 0 1 0,8-1 15 16,-3 0 0-16,4-3 9 0,0 0 5 0,0-2-4 15,33 0 4-15,-16-2 3 0,5-1-3 0,4 1-1 16,5-1 0-16,-1-3-4 0,4 1-3 0,2-3-25 16,-8 1-49-16,1-1-69 0,-3 0-98 0,-5 0-84 15,-3 0-91-15,-7 0-123 0,-3 0-130 0,-8 0-67 16,0 0 136-16</inkml:trace>
  <inkml:trace contextRef="#ctx0" brushRef="#br0" timeOffset="79819.98">10080 235 3126 0,'0'-10'38'15,"0"0"49"-15,24 1 70 0,-24 0 46 0,16 1 8 16,-16-1-15-16,12 3-37 0,-12 2-35 0,0 1-44 16,0 1-35-16,10 1-39 0,-10 1-20 0,0 0-3 15,0 0 3-15,0 0 8 0,0 31 10 16,0-9 1-16,0 6 9 0,0 7 12 0,0 9 11 16,0 5 27-16,-17 10 13 0,17 2 15 0,0 9 19 15,0 9 2-15,0 8-2 0,0 10-18 0,0 5-21 16,18 7-19-16,-18 3-17 0,0 5 14 0,0 2-1 15,13 2-5-15,-13-4-5 0,0-1-24 0,0-3-2 16,0-5-3-16,0-7 4 0,0-6 3 0,-16-7-1 16,16-14-7-16,0-9-5 0,0-11 2 0,-15-9 5 15,15-10 6-15,0-7 4 0,0-7-8 0,-7-8-31 16,7-4-62-16,0-6-75 0,0-3-65 0,0 0-70 16,0-21-49-16,-6 4-66 0,6-2-73 15,-3-4-47-15,0-5-115 0,1-3-191 0,2-4 121 16,-1-2 136-16</inkml:trace>
  <inkml:trace contextRef="#ctx0" brushRef="#br0" timeOffset="80404.59">10677 201 1994 0,'3'-5'51'0,"5"1"59"16,-6 0 57-16,2 2 39 0,-4-2-5 0,3 2-26 15,2-1-19-15,-2 3-8 0,-3 0-19 0,0 0-16 16,0 0-30-16,0 0-37 0,0 0-30 0,0 0-16 15,0 0 19-15,0 0 48 0,0 24 14 0,0-8 17 16,0 6 32-16,-15 6-16 0,15 6 11 0,0 6 26 16,-17 5-38-16,17 5 20 0,-14 4 8 0,14 7-4 15,-13 6 25-15,13 10 8 0,-9 5 7 0,9 8 0 16,0 5 30-16,0 3-13 0,0 2 10 0,0 1-18 16,0 0-39-16,0-3-21 0,20-2-35 15,-20-1-13-15,0-4-35 0,19-1-17 0,-19-6-14 16,0-5-3-16,0-8-5 0,6-9 2 0,-6-11 1 15,0-10 1-15,0-9 3 0,0-8-1 0,0-10 0 16,0-4-14-16,0-6-32 0,0-1-55 0,0-1-87 16,0-2-149-16,0 0-118 0,0 0-74 0,0-18-69 15,0 18-8-15,0-22-31 0,0 6-104 0,0-4-247 16,0-3 166-16,0-1 180 0</inkml:trace>
  <inkml:trace contextRef="#ctx0" brushRef="#br0" timeOffset="80963.92">10511 1156 1738 0,'-9'0'33'16,"9"0"34"-16,0 13 48 0,0-13 37 0,-10 10-2 15,10-10-1-15,0 8-17 0,0-8-7 0,0 10-14 16,0-10-19-16,-1 8-25 0,1-8-16 0,0 4 1 16,0-3 2-16,0 1 17 0,0 0 16 15,0-2 19-15,0 2 23 0,0-1 13 0,0 1 1 16,17 0-10-16,-17 0-18 0,15 1-24 0,-2 0-19 15,2-1-19-15,4 1-15 0,1-1-3 0,4 0-1 16,2 0-2-16,2 1 9 0,6-2 11 0,0 2 11 16,2-1 10-16,4 0 5 0,-1-1-6 0,4 1-3 15,1-1 7-15,-5 0-8 0,1-1-8 0,-1 0-23 16,-2 0-17-16,-1 0-14 0,-4 0-5 0,-4 0 8 16,-1 0-9-16,-9 0 2 0,-1-16-5 0,-3 16-46 15,-6 0-53-15,-5 0-90 0,-1 0-131 0,-2-8-127 16,0 8-112-16,0 0-106 0,0 0-129 0,-25 0 17 15,25 0 172-15</inkml:trace>
  <inkml:trace contextRef="#ctx0" brushRef="#br0" timeOffset="81359.97">10621 1644 2414 0,'-12'2'6'0,"12"-1"18"16,0 0 21-16,0 0 31 0,0-1 26 0,0 0 8 15,0 0 8-15,0 0-6 0,0 0 1 0,0 0-7 16,0 0-3-16,0 0 8 0,0 0-5 0,0 0 19 15,0 0 3-15,0 0-16 0,0 0-17 0,20 0-17 16,-20 0-7-16,20 0 1 0,-3 0 11 0,7 0 4 16,5 0 6-16,2 0-4 0,6 0-3 0,8 0-6 15,5 0 1-15,6 0 8 0,4 0 0 0,3 0 12 16,2 0-1-16,-2 0 3 0,3 0 11 16,-3-16-34-16,-4 16-29 0,-1-10-26 0,-9 10-32 15,-5-9 7-15,-7 9 1 0,-12-7 3 0,-2 7-8 0,-7-5-68 16,-9 5-84-16,-3 0-87 0,-4 0-92 15,0-2-63-15,-22 2-56 0,3 0-77 0,-6 0-101 16,-7 0-225-16,-1 0 74 0,-7 20 159 0</inkml:trace>
  <inkml:trace contextRef="#ctx0" brushRef="#br0" timeOffset="81796.87">10447 2070 2203 0,'0'2'30'0,"0"1"40"16,0-1 44-16,0 0 43 0,0-1 6 0,0 0-6 15,0-1-5-15,0 1-13 0,0 1-4 0,0 0 0 16,0 0-14-16,0 1-2 0,0-1-12 16,0 0-13-16,0 1-7 0,0 0-6 0,0-1 7 0,8 0 5 15,-8-2 15-15,0 3 12 0,0-2 2 16,0-1 4-16,8 0-3 0,-3 0-16 0,4 0-20 16,2 0-15-16,7 0-9 0,3 0-1 0,7 0 22 15,3-18 5-15,4 18 0 0,7-16 14 0,6 16 10 16,7-17 18-16,-3 17 32 0,7-18 6 0,2 10-20 15,3 8-38-15,-1-14-48 0,9 14-41 0,-3-8-27 16,4 8 8-16,-6-6 1 0,-2 6 3 0,-6-1 6 16,-6 1-13-16,-6 0 3 0,-15 0-21 0,-12 0-85 15,-4 0-127-15,-5 0-153 0,-6 0-96 0,-5 0-31 16,0 0 0-16,0 0-7 0,-32 0-51 0,12 0-134 16,-11 18-191-16,-6-18 152 0</inkml:trace>
  <inkml:trace contextRef="#ctx0" brushRef="#br0" timeOffset="82420.39">9572 2435 2519 0,'-17'6'20'15,"17"-2"49"-15,-9 0 51 0,9-1 49 0,0-2 29 16,0 1 3-16,0-1-5 0,0 0-1 0,-8 1-15 15,8-1-21-15,0 0-27 0,0 0-25 0,0 0-18 16,0 0-13-16,0-1-3 0,0 0-11 0,18 0-3 16,-18 3-2-16,28-3 5 0,-11 2 8 0,8-1 12 15,3 0 5-15,10-1-3 0,2 0-1 0,10 0-4 16,4 0 8-16,8 0 6 0,11 0 10 0,11-19 16 16,7 19-29-16,10-13-30 0,9 13-28 15,11-12-6-15,7 12 83 0,7-12 50 0,3 12 38 16,2-9-14-16,-2 9-62 0,-8-8-12 0,-12 8-3 15,-8-8 5-15,-12 4-1 0,-14 0-16 0,-19-1-16 16,-10 1-17-16,-18 0-18 0,-8 1-14 0,-7 0-24 16,-13 1-10-16,-1 0-44 0,-6 0-64 0,-2 2-64 15,0 0-101-15,0 0-99 0,-27 0-75 0,27 0-66 16,-31 0-64-16,13 0-63 0,-9 0-76 0,2 0-191 16,0 0-59-16,-2 0 203 0</inkml:trace>
  <inkml:trace contextRef="#ctx0" brushRef="#br0" timeOffset="83518.88">10790 772 1825 0,'-1'1'14'0,"1"0"16"0,0 0 28 16,0 0 39-16,0-1 33 0,0 0 28 15,0 0 8-15,0 0 2 0,0 0-14 0,0 0-17 16,0 0-11-16,0 0-25 0,0 0-17 0,0 0-6 15,0 0-13-15,0 0-2 0,0 0 1 0,0 0-3 16,0 0-5-16,0 0-5 0,0 0 1 0,0 0-4 16,0 0 7-16,0 0 1 0,0 0-9 0,19 0-9 15,-19 0-10-15,0 0-7 0,20 0 13 0,-11 0 21 16,5 0 17-16,3 0 19 0,5 0-10 0,1 0-15 16,7 0-13-16,4 0-21 0,5 0-9 0,2-15-4 15,4 15 4-15,4 0 11 0,0-13 4 16,1 13-2-16,-3 0-6 0,-1-11-12 0,-1 11-7 0,-3-8-7 15,-6 8-1-15,-5 0 1 0,-5-5-4 16,-7 5 4-16,-2-2-3 0,-3 1-7 0,-6 1-37 16,-5 0-77-16,-3-1-110 0,0-1-138 0,0 2-99 15,0 0-87-15,0 0-117 0,-25 0-148 0,25 0 140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7:58.8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18626 12320 3318 0,'0'9'41'0,"0"-9"4"15,0 0 3-15,0 0 17 0,0 0-7 0,0 0 38 16,0 0 33-16,0 0 17 0,-22 0-12 0,22 0-23 15,-14-16-26-15,14 16-21 0,-15 0-22 0,15 0-17 16,0-11-11-16,-9 11-14 0,9 0-2 16,0 0-1-16,0 0-2 0,0 0 8 0,0 0 9 15,0 0 7-15,0 0 15 0,0 0 13 0,0 0 12 16,0 0 3-16,17 15-2 0,-17-15-11 0,24 11-15 16,-5-11 6-16,4 12 17 0,1-5 15 0,2 0 20 15,4-1 6-15,4 0-5 0,6-2-11 0,5 0-6 16,5 1-17-16,3-3-18 0,10 0-7 0,5-1-11 15,10-1-7-15,6 0-9 0,4 0-10 0,12 0-4 16,5 0 0-16,12-17 0 0,4 17 4 0,15 0-4 16,7-20-3-16,9 20-4 0,4-15-3 0,8 15 1 15,-1-10-1-15,6 10 1 0,7 0 6 0,-7-10-3 16,-5 10 10-16,4 0 3 0,-5 0 1 0,-6 0-3 16,-5 0-10-16,-11 0 3 0,-6 0 12 0,-11 13 4 15,-10-13 6-15,-9 0-3 0,-13 0-9 0,-13 0 3 16,-8 0 0-16,-18 0 9 0,-9 0-6 15,-12 0 7-15,-7 0-7 0,-9-15-31 0,-10 15-84 16,-3 0-92-16,-3 0-97 0,0 0-104 0,0-14-75 16,-22 14-99-16,22 0-195 0,-34-9-178 0,9 9 162 15</inkml:trace>
  <inkml:trace contextRef="#ctx0" brushRef="#br0" timeOffset="680.29">19179 13514 2974 0,'-20'0'7'0,"2"0"0"0,-2-11-1 0,0 11 9 15,8 0 19-15,-2 0 34 0,-3 0 32 0,-2 0 30 16,2 0 0-16,0 0 6 0,0 0-7 0,3 18-11 16,-3-18 1-16,3 0-15 0,3 0-6 0,2 16-7 15,-2-16-3-15,0 0-2 0,6 0-4 16,-1 9 2-16,0-9 3 0,3 0 19 0,1 0 34 15,2 0 31-15,0 0 30 0,0 0 29 0,0 0 26 16,0 0 17-16,0 0-35 0,0 0-67 0,0 0-83 16,22 0-68-16,-8-15-20 0,8 15 11 0,2-11 28 15,15 11 21-15,5-17 2 0,12 8 2 0,10 1-18 16,12-1-15-16,7 0 16 0,18-3 5 0,8 4-5 16,14-2-8-16,13 3-25 0,14 1-18 0,14 4-2 15,9 1 35-15,10 1 34 0,8 0 25 0,7 0 16 16,2 26 10-16,-5-26 13 0,-3 25 18 15,-9-25 20-15,-12 20-35 0,-7-20-44 0,-10 14-42 0,-15-14-37 16,-15 0-7-16,-15 0 0 0,-16 0 0 16,-14 0 0-16,-10 0 0 0,-20 0 0 0,-13 0 0 15,-12 0 0-15,-7 0 0 0,-8 0 0 0,-4 0 0 16,-5 0-104-16,-2 0-150 0,0 0-206 0,0 0-281 16,-25 0-110-16,25 0-96 0,-26 0-90 0,7 0-246 15,2 0 189-15,-5 0 247 0</inkml:trace>
  <inkml:trace contextRef="#ctx0" brushRef="#br0" timeOffset="24485.1">560 7941 2273 0,'-3'0'1'16,"-2"0"1"-16,2 0 0 0,0 0 22 0,3 0 35 15,-3 0 32-15,-2 0 33 0,2 0 14 0,0 0-8 16,-5 0-9-16,3 0-4 0,-1 13-9 0,-3-13 6 15,4 0 1-15,2 0 0 0,-3 9-7 16,1-9-9-16,5 0-1 0,-8 0-4 0,8 6 9 16,-3-6-1-16,3 0-5 0,0 0-9 0,0 0-9 15,0 0-14-15,0 0-8 0,0 0-11 0,0 0-9 16,0 0-2-16,0 0 0 0,0 0 2 0,0 0 1 16,0 3 4-16,16-3 3 0,-16 0 5 0,0 3 5 15,12-2-9-15,-12 2-5 0,19 0 5 0,-5 2 6 16,-3-2 9-16,3 2 1 0,0 0-5 0,1-2-18 15,5 1-4-15,-2-1 3 0,0 0-3 0,7-2 1 16,-2 1-7-16,7 0-12 0,1 0-4 0,4-1 1 16,3 0-7-16,2-1 6 0,2 2 4 15,12-1 8-15,-1 0 14 0,6 1-3 0,5-1 13 16,4 0-18-16,2 1-4 0,4 1 11 0,4-1-30 16,-2 1 10-16,6 0-5 0,4 1-9 0,8-1 6 15,7 0-9-15,9 0 1 0,7-2-5 0,6 2-4 16,8-1 7-16,1 2-4 0,5-1 1 0,0 1-1 15,-2 2 4-15,0-1 0 0,-5 1 0 0,-1 0 4 16,0-1-4-16,-5 2-3 0,-5-2 3 0,-4 0 0 16,-6-2 0-16,-3 2 4 0,-9-1-4 0,-2-2 0 15,-5 1 39-15,-3-1 22 0,-8 1 21 0,-7 0 11 16,-6-1-31-16,-5 0-10 0,-8 0-18 16,-4 0-8-16,-10 0-1 0,-6-1-14 0,-4 1 2 15,-6-1 1-15,-7-1-8 0,-7 1-4 0,-1-1-8 0,-3 0-42 16,-5 0-92-16,0 0-112 0,0 0-115 15,0 0-81-15,0 0-31 0,0 0-42 0,-19 0-56 16,19 0-100-16,-33 0-245 0,9 0 96 0,-9 0 176 16</inkml:trace>
  <inkml:trace contextRef="#ctx0" brushRef="#br0" timeOffset="25148.34">960 9134 2899 0,'0'17'3'0,"0"-17"6"0,-25 0 52 0,25 0 72 16,-14 15 64-16,14-15 43 0,-24 12-18 0,14-12-34 15,-7 12-39-15,3-5-9 0,2 0-5 0,-1-1-13 16,4-1-8-16,1 1-25 0,2-3-24 0,-2 1-11 16,5-2 4-16,2 0 16 0,1 0 29 15,0-1 26-15,0-1 26 0,0 0 19 0,0 0 31 16,0 0 29-16,0 0-23 0,0 0-44 0,18 0-60 15,-18 0-65-15,36 0-11 0,-11 0 15 0,9 0 15 16,13-17 3-16,8 17-14 0,15-14-21 0,13 14-16 16,7-17 7-16,10 17 41 0,17-11 23 0,7 11 4 15,14-7-12-15,17 7-44 0,5 0-23 0,10 0-10 16,14 18 30-16,9-18 38 0,5 24 21 0,0-24 18 16,-3 26-19-16,-6-13-19 0,-5-1 9 0,-7-2 12 15,-18-10 10-15,-5 17 7 0,-14-17-15 0,-14 9-23 16,-12-9-23-16,-11 6-23 0,-15-6-15 0,-15 0-7 15,-14 0 0-15,-14 0 0 0,-12 0 0 16,-11 0 0-16,-7 0 0 0,-10 0 0 0,-2 0-44 16,-3 0-96-16,0-11-132 0,0 11-197 0,0 0-231 15,0 0-111-15,-25 0-119 0,25-8-97 0,-26 8-257 16,9 0 187-16,-4-5 251 0</inkml:trace>
  <inkml:trace contextRef="#ctx0" brushRef="#br0" timeOffset="-137976.46">15807 5314 945 0,'-26'17'-91'0,"-4"1"-145"16,4 2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9-25T15:38:47.9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18497 12499 3324 0,'0'0'5'0,"0"12"-3"16,0-12 0-16,19 8-3 0,-19-8-5 0,19 0 6 16,-19 8 15-16,0-8 28 0,17 7 25 0,-17-3 26 15,0-1 13-15,7 1-4 0,-7-1 1 16,0-2-11-16,13 1-17 0,-13 0-15 0,14-2-24 15,-5 0-14-15,0 0-12 0,8 0-5 0,5 0 2 16,3 0-3-16,6-21 14 0,6 21 6 0,8-16 2 16,8 16 14-16,11-18 3 0,9 18-14 0,17-19-6 15,11 10-20-15,17 9-15 0,17-12 8 0,9 12 12 16,14-8 20-16,19 8 4 0,10-4 1 0,2 4-6 16,10 0-6-16,4 0-1 0,5 0-2 15,2 0-8-15,-6 0-2 0,-6 0-8 0,-8 0 2 16,-3 0-3-16,-10 0-3 0,-11 0 3 0,-14 0-3 15,-16 0 1-15,-13-19-1 0,-14 19-1 0,-16 0 0 16,-14-16-38-16,-17 16-44 0,-15 0-84 0,-13-11-125 16,-6 11-92-16,-14 0-79 0,-11 0-79 0,-3 0-147 15,-20 0-25-15,-7 0 124 0</inkml:trace>
  <inkml:trace contextRef="#ctx0" brushRef="#br0" timeOffset="520.75">19258 13534 2610 0,'-22'0'-1'0,"22"1"0"0,-31 0 3 16,16-1 5-16,-2 1 34 0,-1-1 27 0,-2 4 15 15,-1 0 21-15,-1 1 1 0,-5-2 5 0,6 2 23 16,-1-1 14-16,3 1-2 0,2 0-5 16,0 1-9-16,5-1-22 0,-2 1-12 0,3 1-11 0,2-1-26 15,-2 0-3-15,5 0-8 0,1-1 8 16,2 0 14-16,1-1 11 0,-1-1 17 0,3-3 0 15,0 1 2-15,0-1-9 0,0 1-22 0,0-1-26 16,19 0-21-16,-19 0-12 0,28 0 2 0,-10 0 27 16,7 0 26-16,9 0 32 0,7 0 10 0,2-15-16 15,15 15-23-15,5-13-21 0,15 13 25 0,12-19 0 16,12 8-11-16,12-1-14 0,16 0-33 0,7 2 21 16,15 1 25-16,8 3 18 0,9 0-4 0,3 1-32 15,2 3-14-15,6 2-15 0,-3 0 26 16,-5 0 50-16,-4 0 27 0,-8 0 24 0,-14 0-15 15,-8 0-42-15,-14 0-33 0,-17 0-25 0,-12 0-13 16,-13 0-7-16,-12-5 1 0,-13 0-7 0,-12 1-3 0,-9-2-38 16,-13 1-97-16,-7 0-164 0,-10-2-176 15,-6-1-102-15,0 2-63 0,-25-1-24 0,0-1-26 16,-12-3-284-16,-8-5 38 0,-11-1 190 0</inkml:trace>
  <inkml:trace contextRef="#ctx0" brushRef="#br0" timeOffset="1820.44">676 8155 2690 0,'-14'0'8'0,"6"10"-4"0,-4-10 3 0,12 3 5 15,-8-3 26-15,8 0 30 0,-4 2 9 0,4 0 12 16,-7 0-12-16,4-2 0 0,-1 1 16 0,1 1 12 16,3-2-3-16,0 1-9 0,0-1-15 0,0 0-25 15,0 0-15-15,0 0-14 0,0 0-10 16,21 0-4-16,-21 0-8 0,24 0-2 0,-9 0-1 16,10 0 8-16,6-18 3 0,8 18 6 0,12-12 4 15,8 12-4-15,15-17 3 0,16 17 6 0,11-21 25 16,10 11 16-16,11 1 16 0,12 1 1 0,16 0-28 15,13 0-28-15,11 1-18 0,11 1-13 0,12 2-3 16,9 0 41-16,10-2 20 0,3 1 10 0,1 0 18 16,-8 2-28-16,-3-2-15 0,-7 0-8 0,-16 1-11 15,-14-2 4-15,-9 1-9 0,-12-1 1 0,-17-1-4 16,-12 3-5-16,-15-2-3 0,-17-1-5 16,-15 2 1-16,-18 0-5 0,-15 0-5 0,-14 2-81 15,-9 0-105-15,-13 0-106 0,-6 1-112 0,-31 2-37 16,0 0-51-16,-11 0-174 0,-14 0-70 0,-11 0 117 15</inkml:trace>
  <inkml:trace contextRef="#ctx0" brushRef="#br0" timeOffset="2264.15">1089 9339 3474 0,'0'2'-2'0,"0"-2"1"16,0 1 1-16,0-1 2 0,-23 0 18 0,23 0 37 16,-27 0 29-16,10 0 18 0,-4 0 6 0,2 0-1 15,-1 16-2-15,1-16 10 0,-1 0-10 0,6 14-29 16,2-14-31-16,2 0-30 0,-2 13-16 0,4-13-3 15,-1 0 4-15,7 10 0 0,-4-10 7 0,1 0 21 16,5 5 16-16,0-5 18 0,0 0 3 16,0 0-22-16,28 3-16 0,-9-3-17 0,10 0-8 0,6 0-3 15,14 0-2-15,7 0 4 0,19-24 33 16,10 24 27-16,10-22 33 0,7 7 10 0,19-1-40 16,19-2-26-16,10 1-31 0,18-1-13 0,11 3 48 15,15-3 36-15,11 1 43 0,9 0 49 0,3 2 14 16,-3 2 7-16,-1 1-11 0,-8-2-25 0,-11 2-30 15,-11-1-27-15,-23 2-26 0,-11-1-29 0,-22 1-24 16,-15 1-9-16,-16-1-9 0,-18 0 3 0,-16 2-43 16,-17 0-68-16,-9 1-125 0,-12 5-153 0,-8-1-132 15,-8-2-131-15,-7 4-111 0,-1-2-147 0,0 1-212 16,-32-4 195-16</inkml:trace>
  <inkml:trace contextRef="#ctx0" brushRef="#br0" timeOffset="3389.14">11539 5177 2679 0,'-8'0'8'0,"3"0"0"16,2 0 9-16,0 0 37 0,1 0 29 0,-1 0 48 16,-3 0 32-16,0 0 1 0,-3 0-9 15,-4 0-20-15,2 0-19 0,0 0-13 0,-2 0-9 16,0 0-7-16,1 0-15 0,4 0-14 0,-1 0-5 16,2 0-10-16,0 0 15 0,5 0 9 0,-1 0 18 15,3 0 10-15,0 7 15 0,0-7 12 0,0 0-5 16,0 0-14-16,0 0-38 0,22 0-37 0,-22 0-22 15,32 0-5-15,-2 0 11 0,6 0 27 0,5-18 42 16,15 18 33-16,5-13 9 0,13 13-7 0,9-16-21 16,13 7-15-16,13 0 3 0,12 0-19 0,14-1-22 15,12 2-26-15,15 1-20 0,11 0 11 0,12 1 32 16,4 2 53-16,2-1 26 0,-1 1 13 0,2 0-10 16,-1 0-11-16,-8-1-10 0,-12 0 0 15,-14 1-4-15,-5-1 2 0,-9 1 14 0,-11 0 1 0,-13 2 4 16,-18-1-28-16,-12 1-27 0,-15 0-21 15,-13 0-22-15,-16 0-8 0,-11 1-7 0,-16-1-6 16,-4 1-5-16,-7-1-53 0,-7 2-74 0,0 0-99 16,0 0-96-16,0 0-96 0,-25 0-97 0,25 0-54 15,-39 0-74-15,11 18-68 0,-3-18-92 0,-5 16-261 16,-7-16 179-16</inkml:trace>
  <inkml:trace contextRef="#ctx0" brushRef="#br0" timeOffset="35245.68">7810 1708 3553 0,'0'0'-3'0,"14"-17"-1"16,-14 17-3-16,0-16 5 0,0 16 2 0,0-14 5 15,0 14 1-15,0 0-6 0,-25 0 2 0,25 0-4 16,-31 0 0-16,13 0 2 0,-3 0-2 0,0 22 4 16,1-22 1-16,1 28-4 0,-4-8 3 0,4 4-2 15,0 2 0-15,2 1 1 0,-1 4-1 0,2 0-2 16,-2 1-3-16,7-4 3 0,1 1 20 0,3-3 24 16,0-1 30-16,6-2 27 0,1-2 16 0,0-1 16 15,0-3 14-15,17-4 1 0,-17-1-13 0,26-2-17 16,-10-2-28-16,-1-4-32 0,2-1-21 0,-1-3-18 15,-1 0-16-15,-1 0-5 0,2 0-41 16,0-20-63-16,-3 20-84 0,3-23-114 0,-2 23-84 16,3-26-100-16,-3 10-152 0,3-2-212 0,0-3 102 15,0 0 158-15</inkml:trace>
  <inkml:trace contextRef="#ctx0" brushRef="#br0" timeOffset="35722.11">8063 1422 4512 0,'14'0'41'0,"-1"0"52"0,-1 0 59 16,-1 0 46-16,0 0 5 0,-3 0-5 15,-5-16-9-15,-2 16-30 0,-1 0-41 0,0 0-50 0,0 0-53 16,0 0-15-16,0 0 0 0,0 0 21 16,-18 0 18-16,18 16 3 0,-19-16-8 0,19 26-18 15,-25-8-14-15,11 5-6 0,5 1 6 0,-4 3 6 16,3 5 68-16,3 3 38 0,-2 5 21 0,3 4 5 15,-2 6-58-15,6 1-37 0,-2 3-18 0,2 0-12 16,1 1-5-16,-2-2-7 0,3-1-1 0,0-7 0 16,0-2-5-16,0-5 4 0,0-5 1 0,0-4 4 15,0-5-2-15,0-4 3 0,0-5-2 0,0-4-4 16,0-3 19-16,0-4 5 0,0-1 3 0,0-3 2 16,0 0-12-16,0 0-14 0,-11-22-8 0,11 22-2 15,0-31-5-15,0 9 4 0,-8-3 2 16,8-3 1-16,0-4 0 0,-5-2 2 0,5-2 4 15,0-1-5-15,0-2 4 0,0 2-6 0,0-2-3 16,0 2 7-16,24-1-1 0,-24 3-1 0,23 1 7 16,-23 6-13-16,28 3 2 0,-13 2-1 0,1 4-9 15,1 4 6-15,-2 3-7 0,1 5-7 0,0 2 5 16,-3 2-11-16,1 2-11 0,-3 1-8 0,0 0-17 16,3 0-2-16,-1 25-3 0,-4-8-28 0,3 4-42 15,1 5-37-15,-2 4-42 0,-4 3-15 0,3 4 1 16,-6 1-11-16,-4 2-8 0,0-2-27 0,0 1-42 15,0-2-47-15,-15-3-53 0,15-2-51 16,-27-4-144-16,27-3-180 0,-24-6 122 0</inkml:trace>
  <inkml:trace contextRef="#ctx0" brushRef="#br0" timeOffset="36353.89">8433 1833 3768 0,'28'-24'30'0,"0"1"37"0,-7 2 47 15,-2 1 31-15,-8 1-22 0,4 1-33 0,-4 4-44 16,-8 3-37-16,2 3-12 0,-5 2-2 0,0-2-7 16,0 4 3-16,-26 0-5 0,26 2-25 0,-30 0-24 15,13 2-21-15,-5 0-24 0,2 0 11 16,0 0 21-16,-2 19 21 0,2-19 24 0,3 15 17 16,1-15 5-16,-1 19 3 0,5-19-1 0,-1 25-5 15,6-12 7-15,-1 1-2 0,6 1 5 0,2 2 5 16,0-1 0-16,0 0 5 0,0 0 2 0,22-2 14 15,-22-1 10-15,25-2 18 0,-11-3 12 0,3-1-8 16,0-2-6-16,3-4-15 0,-1-1-7 0,-1 0-6 16,1 0-5-16,0-21 14 0,1 21 13 0,-1-23 14 15,-2 8 12-15,-2-2-6 0,1 1-6 0,-2-3 0 16,-2 1 5-16,-3 2 7 0,1 2 0 0,-7 2-4 16,0 2-7-16,3 2-11 0,-3 1-17 15,-1 7-17-15,-2-3-18 0,0 3-9 0,1 0-10 0,1 0 6 16,-1 0-1-16,-1 0 0 0,0 0 15 15,4 0-3-15,-4 18 2 0,0-18 6 0,0 25-3 16,0-8 2-16,0 3 5 0,0 4-2 0,0 1-2 16,0 2 2-16,0 2-3 0,0-3 8 0,0-1-7 15,0 2-10-15,0-4-25 0,0 0-45 0,0-3-31 16,0-3-27-16,0-1-24 0,0-4-11 0,0-1 1 16,0-3 1-16,10-4 23 0,-10-1 4 0,0-2-38 15,0-1-64-15,0 0-77 0,0 0-68 0,0-25-62 16,10 25-14-16,-10-32 28 0,7 11 84 15,1-1 165-15,-2-1 237 0,4 0 256 0,-4-1 139 16,5 1 43-16,-2 1-70 0,-1 1-123 0,3 3-52 16,-3 0-8-16,2 0 1 0,1 3-12 0,-5 1-13 15,2 3-26-15,-3 2-31 0,-4 3-50 0,3 1-48 16,-3 1-46-16,-1 4-27 0,0 0-5 0,0 0-1 16,0 0 6-16,0 20 9 0,0-20 5 0,0 27 5 15,-19-8 8-15,19 5-8 0,0 3 7 0,-15 2-5 16,15 3-2-16,-12 2 4 0,12-1-12 0,-8 1-61 15,8-3-79-15,0-1-83 0,-10-2-83 0,10-3-53 16,-4-4-93-16,1-2-190 0,-2-7-55 0,2-5 116 16</inkml:trace>
  <inkml:trace contextRef="#ctx0" brushRef="#br0" timeOffset="36498.21">8828 1479 4039 0,'11'-11'13'15,"-4"2"9"-15,2 1 6 0,-4 2-6 0,-2 0-17 16,6 2-30-16,-6 0-70 0,-3 2-70 0,0 2-77 16,0 0-77-16,0 0-72 0,0 0-138 0,0 25-257 15,-20-25 98-15</inkml:trace>
  <inkml:trace contextRef="#ctx0" brushRef="#br0" timeOffset="36954.15">9041 1711 4502 0,'6'0'59'0,"2"0"67"0,-3 0 69 0,-1 0 73 15,6 0 31-15,-9 0-24 0,1 0-46 0,-2-16-72 16,0 16-90-16,0 0-44 0,0 0-41 0,0 0-4 16,0 0-11-16,0 0-18 0,0 0 19 0,0 0 7 15,0 0 14-15,-17 19 14 0,17-2 2 0,0 4 1 16,-11 4-16-16,11 6 20 0,0 4-5 0,-6 4-5 15,6 1 14-15,0-1-21 0,0 1 1 16,0-1 5-16,-5-4-4 0,5-1 8 0,-5-2-8 16,4-4 1-16,-2-5 8 0,1-3-2 0,1-3 14 15,-1-6-5-15,0-2 7 0,1-4 14 0,1-2 8 16,0-2 1-16,0-1-5 0,0 0-12 0,0 0-20 16,0-21 0-16,0 21-11 0,0-32 0 0,23 9 4 15,-23-4-3-15,16-2 4 0,-16-5 2 0,18 0-3 16,-18-3 0-16,17 0 5 0,-17 0-3 0,19 0 4 15,-11 0-1-15,0 3-3 0,-1 0 9 0,4 7-6 16,-3 1 2-16,4 6 16 0,-1 5 4 0,-1 0 4 16,2 7 1-16,2 3-24 0,-3 3-18 15,3 2-14-15,-2 0 3 0,1 0 1 0,2 21-5 16,1-1 6-16,2 4-21 0,-2 7-35 0,-1 4-26 16,-4 5-67-16,2 5-41 0,-6 2-19 0,-2 0-24 15,-5 1 12-15,0-2-12 0,0 0-38 0,-28-3-47 16,28-1-56-16,-34-3-63 0,14-3-97 0,-5-2-235 15,3-5 61-15,-1-3 137 0</inkml:trace>
  <inkml:trace contextRef="#ctx0" brushRef="#br0" timeOffset="38329.15">9937 1525 3957 0,'0'-3'37'0,"12"-2"54"16,-12 1 50-16,9 1 47 0,-9-2 6 15,11-1-14-15,-11 4 6 0,5 1 13 0,-5 0 26 0,0-1 21 16,0 2-22-16,0 0-44 0,0 0-66 15,0 0-51-15,0 0-47 0,0 0-13 0,0 0-11 16,0 0-6-16,0 0 8 0,0 18 5 0,0-18 25 16,-16 22 42-16,16-6 43 0,0 4 22 0,-17 4 14 15,17 2-28-15,0 4-30 0,-9 6-22 0,9 4-30 16,0 3-13-16,0 1-7 0,0 3-8 0,0 2-2 16,0 0 2-16,20 0-3 0,-20-4 0 15,0-4-4-15,0-2 0 0,13-4-1 0,-13-5-10 0,0-5-18 16,0-5-26-16,0-4-16 0,0-4 13 0,0-5 21 15,0-2 29-15,0-3 18 0,0-2-18 16,0 0-23-16,0-20-18 0,0 20-9 0,0-35 15 16,0 9 16-16,0-4 7 0,0-5 3 0,0-4-5 15,0-1 2-15,0-3 20 0,21-1-7 0,-3 1 6 16,-1 1-2-16,3-2-10 0,0 8 10 0,2 2-1 16,3 3-18-16,-5 4-55 0,5 2-55 0,-5 6-97 15,0 3-55-15,-1 6-34 0,-4-3-32 0,-1 6-16 16,-3 1-70-16,0 2-78 0,-7 4-77 0,1 0-110 15,-2 0-172-15,-1 0 163 0</inkml:trace>
  <inkml:trace contextRef="#ctx0" brushRef="#br0" timeOffset="38941.03">10247 1768 4337 0,'25'0'-8'0,"-3"0"-2"0,1-17 4 0,-4 17 1 15,-4-20 9-15,-2 20 8 0,-7-14 3 0,-6 14-1 16,8 0 6-16,-8 0-14 0,0 0-4 0,0 0-4 16,0 0-1-16,0 0 6 0,-27 0-4 0,27 0-2 15,-26 24-3-15,12-24 1 0,-3 31 2 0,1-13 4 16,1 1-6-16,-1 1-2 0,2 1 0 0,2-2 1 16,4 1 4-16,0 1 0 0,4-4-3 15,4-1 1-15,0-2 4 0,0-1 2 0,0-2 5 16,0-2 3-16,0-2 0 0,26-1 10 0,-26-2 4 15,28-4 4-15,-8 1 7 0,-1-1-8 0,1 0 5 16,5 0 1-16,-5-17 8 0,5 17 12 0,-5-17 9 16,2 17 10-16,-4-17 0 0,-1 17-10 0,-1-20-13 15,-4 20-17-15,-4-15-20 0,1 15-13 0,-5-12-10 16,-1 12 3-16,-3 0-3 0,0 0 5 0,0 0 0 16,0 0-5-16,0 0 7 0,0 22-2 0,-22-22 1 15,22 29 6-15,0-10 0 0,-20 4-5 0,20 1 4 16,0 1-1-16,-13 0 0 0,13 1 5 0,0-2-3 15,0 0-6-15,0-3-7 0,0-4 4 16,19-1 0-16,-19-3 2 0,15-5 16 0,-15-4-5 16,25-3-2-16,-8-1-1 0,4 0-13 0,0-26 1 15,3 7 4-15,0-6-1 0,1-5 2 0,2-6 6 16,-6-1 12-16,3-6 9 0,-4-3 15 0,-2-1 32 16,4-2 15-16,-5 1 36 0,-1 2 16 0,-1 1 5 15,-1 2 24-15,-4 3-15 0,0 5-4 0,0 5-10 16,-4 3-32-16,-3 4-18 0,3 4-26 0,-3 5-27 15,-3 4-37-15,2 3-19 0,-2 3-8 0,0 4-11 16,0 0 15-16,0 0 5 0,0 16 9 16,0-16 4-16,0 35 1 0,-19-9 18 0,19 6-2 0,-15 7 10 15,15 9 1-15,-13 6-20 0,13 5 2 16,-12 5-7-16,12 3-8 0,-14 0-79 0,14 1-74 16,-9-3-96-16,1-3-80 0,0-5-2 0,2-5-31 15,0-4-38-15,0-7-49 0,1-5-65 0,2-6-119 16,-5-6-224-16,6-8 122 0,2-8 153 0</inkml:trace>
  <inkml:trace contextRef="#ctx0" brushRef="#br0" timeOffset="39373.75">11042 2103 4556 0,'22'-12'3'0,"-5"0"25"0,1 0 38 15,3 0 58-15,-3-2 59 0,-4 3 50 0,-1 2 38 0,-6 3 3 16,-4 2-41-16,4 3-71 0,-6-2-76 15,2 2-70-15,-3 1-28 0,0 0-14 0,0 0-6 16,0 0 7-16,0 0 11 0,0 0 5 0,2 22 7 16,-2-22 1-16,0 23 0 0,1-10 12 0,6 2-4 15,-4-2 3-15,1 0-7 0,-2-1-12 0,4-3 13 16,-3-3-4-16,2-6-3 0,4 5 2 0,-3-5-16 16,7 0-2-16,-2 0 11 0,4-22-12 0,1 22 18 15,2-30-1-15,1 10-3 0,-2-1 12 0,2-5-12 16,-4 0 10-16,4-2-1 0,-7-2-3 0,1 0 9 15,-1 1-5-15,-6-2-5 0,1 2 0 16,-4 2-5-16,-2 3-6 0,-1 4 1 0,0 2-4 0,0 4-22 16,-28 3-25-16,28 3-5 0,-32 3 4 15,11 5 15-15,-6 0 37 0,-1 0-4 0,-5 0-23 16,0 33-13-16,-2-12-21 0,-4 8-15 0,3 4 5 16,0 5 0-16,1 4 5 0,4 3 2 0,1 0 1 15,7 1-3-15,0-1-7 0,6-1-8 0,7-2-1 16,3-1-7-16,7-3-1 0,0-3 16 0,0-3 6 15,31-3 9-15,-7-1-11 0,6-5-17 0,6-3-27 16,4-3-37-16,8-3-32 0,-1-4-45 0,2-3-48 16,-1-3-76-16,1-4-135 0,-4 0-227 0,-4 0 67 15,-5-21 131-15</inkml:trace>
  <inkml:trace contextRef="#ctx0" brushRef="#br0" timeOffset="40029.71">7343 902 3559 0,'-12'19'-6'0,"2"-19"-4"0,6 15-4 0,-1-15 0 16,0 10 6-16,5-10 20 0,0 10 44 0,0-3 36 15,0 1 27-15,0-1 19 0,0 0-7 16,0 1-16-16,0-1-16 0,0-1-27 0,-11-1-23 16,11-1-1-16,0 2 9 0,0-2 22 0,0-1 32 15,0 0 22-15,0 1 16 0,0-1 2 0,30 1-28 16,-11-1-42-16,10 0-34 0,11 1-34 0,10 0-8 16,9-2-1-16,17 1-12 0,13 0 8 0,16-2-4 15,16-1-4-15,20 1 14 0,15 1-7 0,16 0-3 16,24 1 0-16,12-1-4 0,14 1 0 0,9 2-1 15,5 1 5-15,11 0 0 0,-1-1 0 0,1 0 0 16,-5-2 15-16,-6 0 86 0,-1-3 52 0,-10 0 27 16,-17 0 14-16,-14-19-44 0,-13 19 7 0,-13-31 28 15,-21 12 6-15,-13-2 4 0,-21 0-28 16,-12 1-36-16,-19 1-21 0,-15 3-52 0,-13 1-29 16,-18 5-18-16,-8 2-34 0,-14 8 4 0,-11 0-7 15,-3 0 14-15,0 22 12 0,-39 2-1 0,8 9 1 16,-7 7-35-16,-9 9-15 0,-6 7-9 0,-4 6-1 15,-1 4 19-15,6 5 6 0,2 6 14 0,5 4 5 16,6 9 8-16,8 10 17 0,3 4-4 0,9 5-10 16,2 2-97-16,2 3-63 0,1-2-55 0,-2-1-93 15,1-2-9-15,-1-6-38 0,-1-4-38 0,-4-4-16 16,-7-7-48-16,-2-5-75 0,-7-10-161 0,1-8-260 16,-10-16 154-16</inkml:trace>
  <inkml:trace contextRef="#ctx0" brushRef="#br0" timeOffset="40585.87">7225 799 4463 0,'8'-2'0'15,"-8"0"-6"-15,4 1 1 0,-4 0-6 0,0-3 1 16,0 4 25-16,0 0 26 0,0 0 56 0,-20 20 55 16,20-3 20-16,-26 5-4 0,10 9 3 0,1 10-5 15,-1 9-13-15,2 8 11 0,2 8-3 0,-1 6-12 16,13 7 24-16,-15 7-7 0,15 4-29 0,-8 6-32 15,8 3-37-15,-8 4-21 0,5 1-18 0,0 1 3 16,-5-3-15-16,2-3-2 0,-5-2-3 16,4-7 4-16,-4-9 8 0,-3-6-10 0,1-5 3 0,4-10-18 15,-2-6-2-15,0-10 5 0,5-9 3 0,1-9 3 16,4-5 3-16,1-10 0 0,0-6-4 16,0-5-4-16,23 0-1 0,0-22-3 0,10 6-1 15,7-4-1-15,18-4-11 0,15 1 1 0,14-3-4 16,18 1 1-16,19 1 8 0,21 1-2 0,16 1 1 15,18 5-2-15,13-1-3 0,16 4 1 0,14 1 3 16,10 3 5-16,3 4 0 0,9 1 28 0,1 5 22 16,1 0 39-16,-6 0 33 0,-7 0 12 0,-11 18 11 15,-8-18-7-15,-12 15 6 0,-19-15-11 0,-18 12-9 16,-24-12-20-16,-18 0-29 0,-24 0-31 0,-15 0-18 16,-24 0-15-16,-19 0-6 0,-12 0-21 0,-10 0-58 15,-5 0-73-15,-8 0-99 0,-6 0-128 16,0 0-146-16,0-12-103 0,0 12-44 0,-30 0-75 15,9 0-74-15,-3 0-317 0,-3-8 37 0,-8 8 226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10T06:16:2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4242 9807 1183 0,'18'-7'-39'0,"-10"1"-73"0,0 0-113 0,-8 2-71 15,6 1 39-15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33:26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13836 7963 2505 0,'0'0'7'0,"0"0"0"0,0 0-3 16,22 0 15-16,-22 0 6 0,0-14 14 0,0 14 14 15,12 0 2-15,-12 0 11 0,0 0 17 0,0 0 6 16,0 0 8-16,13 0-11 0,-13 0-16 0,6 14-10 16,1-14-7-16,-2 0-2 0,3 16-2 0,0-16 6 15,-1 13 0-15,0-5 0 0,2 1 5 0,-1 0-5 16,3 1-6-16,-4-2 0 0,6 2-5 16,-1-2 4-16,1 4-3 0,2-2 0 0,1 1-3 0,2 1-2 15,-1 0 2-15,4 1 2 0,3-1-1 0,-2 1-4 16,3-2-3-16,1-1-4 0,4-2-1 15,1 1-4-15,1-1-1 0,3-1 1 0,-3-1-4 16,9 0 8-16,-4-2-3 0,2 2 0 0,-2-5 10 16,-1 2-3-16,4-2 3 0,-7-1-10 0,1 0-20 15,3 0-4-15,-1 0-5 0,6 0 13 0,-2 0 17 16,3 0 2-16,4-15 2 0,1 15-5 0,3 0-13 16,0-10-10-16,-2 10 1 0,-1 0-11 0,4 0 0 15,-2-10 3-15,0 10 0 0,-2 0 2 0,-1 0 3 16,-2 0-3-16,0 0-4 0,0 0 0 0,-4 0 2 15,-3 0 2-15,-6 0 0 0,1 0 7 16,-4 14-4-16,-1-14-1 0,-1 0 1 0,-4 0-8 16,0 11 1-16,-3-11 2 0,4 10 2 0,-2-2 0 15,4-1-1-15,-4 3-2 0,2 1-2 0,0 1 7 16,2 2-1-16,-1 0 2 0,-2 1-2 0,2 1-9 16,-2 2 7-16,4-2-6 0,-2 3 1 0,-2-2 7 15,0 0-9-15,-1-1 8 0,-2 1-1 0,3-3 0 16,-6 1 1-16,0-2-3 0,-1 0 3 0,0-2 0 15,-4 0-3-15,-1-1 3 0,0-2-3 0,-2 0 1 16,-4-1 4-16,2-1-3 0,-2-1-2 0,-2-2 3 16,0 1-1-16,0-2 1 0,-1 0 2 0,-1-2 0 15,1 1-2-15,-2 0 7 0,0-1 0 16,2 0-2-16,-2 0 3 0,0 0 1 0,0 0 18 16,0 0 39-16,0 0 30 0,0 0 33 0,0 0 20 15,0 0 11-15,0 0 10 0,0 0 12 0,0 0-3 16,0 0-20-16,0 0-43 0,0-13-54 0,0 13-37 15,0-11-32-15,0 3 6 0,0-1 1 0,0-1 0 16,15-1 0-16,-15 1 0 0,0-1-4 0,16 1 2 16,-16 0-1-16,14 0-5 0,-14 0 6 0,14 1-4 15,-8 0 0-15,5 0-1 0,-4 1-4 0,4 0 4 16,0-1 1-16,-2 1 7 0,4 1 0 16,1-1-3-16,-2 0 2 0,1 0-6 0,1 1 7 15,0-2 3-15,-2 2-6 0,2 0 4 0,0-1-5 16,0-1-2-16,1 1 5 0,-1 0 1 0,2 1 0 15,-2-1 0-15,0 1 3 0,-2-2-4 0,-2 2-6 16,4 0 8-16,-2 0-7 0,0-1-1 0,2 2 3 16,-6 0-4-16,6 0 3 0,2 0 1 0,-2 2 0 15,3 0 4-15,-2 0-5 0,2 1 1 0,0 0 3 16,5 0 0-16,-3 1-4 0,-1 0 1 0,4 0 3 16,-3 1-8-16,-1 1 5 0,1 0 3 0,0 0-4 15,2 0 7-15,0 0-4 0,2 0 4 0,0 0-3 16,3 0-3-16,-1 0-1 0,3 0-1 15,2 0-3-15,-1 14 0 0,1-14 3 0,2 0 0 0,-1 13 12 16,2-13-1-16,-4 11 0 0,4-11 0 16,0 10-11-16,1-10 4 0,-2 10 1 0,-2-5 0 15,-2-1 4-15,3-1-1 0,-6 1 1 0,1-1-8 16,-3 0 7-16,2-1 1 0,-3 0-1 0,4 1 12 16,1 0-5-16,-2-1 4 0,6 2 4 0,-3-2-3 15,4 1 9-15,-2 1-7 0,4-1-1 0,-3-2-2 16,0 2-6-16,3-1 2 0,0-2 2 0,-1 0 13 15,-1 0 12-15,3 0 5 0,0 0 9 0,-4 0 2 16,2 0 1-16,-2 0 1 0,1-18-6 0,0 18-14 16,-1 0-16-16,1-16-2 0,-1 16-10 0,2-13 2 15,-1 13 5-15,4-13-5 0,-8 6 4 0,0 0-4 16,1 0-4-16,1-2-1 0,-1 2 5 16,-1 0 5-16,2-2 5 0,-7 1 9 0,7-2 9 15,-1-1 11-15,1 0 8 0,-9-1-1 0,7 0-15 16,-3-1-11-16,0-1-11 0,0 2 5 0,-7 3 9 15,6-4-5-15,-4 3-1 0,2-1-10 0,-4 1-9 16,-2 1-3-16,2 0-4 0,-2-1-2 0,1-1 1 16,0 2 4-16,-3-1 1 0,-1 3 1 0,0 0 0 15,-6-1-2-15,4 4 2 0,-7-1-2 0,6 1-8 16,-7 0 4-16,0 1-17 0,-2 0-64 0,2 2-71 16,-3 0-123-16,0-1-172 0,5 2-126 15,-5-1-106-15,0 1-133 0,0 0-146 0,0 0-231 16,0 0 182-16</inkml:trace>
  <inkml:trace contextRef="#ctx0" brushRef="#br0" timeOffset="729.4">15325 8945 4508 0,'10'-8'17'15,"3"-3"27"-15,-7 0 21 0,5 1 17 0,-8 0-3 16,3 2-21-16,-3 1-17 0,-3 3-10 0,0 3-3 15,0 1-4-15,-21 0-1 0,21 0 1 16,-25 0-18-16,11 25 3 0,-5-25 2 0,-1 32-15 0,1-6 12 16,2 5 5-16,-3 5-11 0,1 4-4 15,4 4-68-15,1 2-57 0,0 4-68 0,5 0-76 16,-2-1-62-16,5-1-82 0,1-1-69 0,0-4-112 16,2-2-260-16,3-7 125 0,-1-3 140 0</inkml:trace>
  <inkml:trace contextRef="#ctx0" brushRef="#br0" timeOffset="1001.33">15025 9283 3519 0,'0'-11'2'0,"19"1"-4"0,-19 2-5 16,0 2 1-16,12 1-2 0,-12 0 6 0,0 5 4 15,-19 0 0-15,19 0 0 0,-32 0-5 0,7 20-5 16,2-20-24-16,-5 19-28 0,-3-19-35 0,-2 23-41 15,4-11-8-15,1 3 4 0,1-1 32 0,6 3 38 16,2-2 32-16,5 0 27 0,5 2 3 0,6-3 18 16,3-1 29-16,0 1 29 0,0-1 34 0,18-2 17 15,-18-1-5-15,36-2-9 0,-11-1-15 0,1-2-18 16,4 1-26-16,1-5-17 0,-3 1-18 0,4-2-15 16,-5 0-39-16,-1 0-70 0,-4 0-81 15,-1 0-105-15,-5 0-150 0,-2 0-263 0,-3-14 42 16,0 14 111-16</inkml:trace>
  <inkml:trace contextRef="#ctx0" brushRef="#br0" timeOffset="1728.95">15470 9345 3703 0,'19'-16'4'0,"-5"0"5"0,-3-2 5 15,-5 1-5-15,-1-3-4 0,-5 2-7 16,0 1-4-16,0 4 5 0,-28 1-3 0,28 3 3 16,-37 1 2-16,16 2-3 0,-3 2-14 0,2 4-17 15,-5 0-21-15,4 0-10 0,-2 0 5 0,0 18 8 16,7-18 13-16,1 20 12 0,1-20 7 0,1 26 8 16,2-11 6-16,7 1-2 0,-2 0 1 0,7 0 3 15,1 1-2-15,0-3 3 0,0-1 5 0,0-2-2 16,26-1 7-16,-26-2 19 0,25-4 19 0,-9-1 25 15,-1-2 13-15,2-1 1 0,2 0-3 0,-1 0-9 16,-1-20-2-16,2 20-4 0,-2-18-2 0,-1 18 8 16,-1-24 1-16,-4 11-5 0,2-1 8 0,-4 1-10 15,-3 0 1-15,-1 1-14 0,-1 1-21 16,-2 3-19-16,-2 2-17 0,0 6-2 0,0-7-7 16,0 7 6-16,0 0 3 0,0 0-5 0,-17 0 1 15,17 20 3-15,-17-20 4 0,17 27 0 0,-20-9 1 16,20 2-5-16,-18 3-5 0,18 1 8 0,-6 3-4 15,6 0 6-15,0 0-7 0,0 0 1 0,0-1 2 16,0-1-18-16,22-2-5 0,-22-3-4 0,23-3 1 16,-7-2 12-16,-1-4 18 0,4-4 5 0,0-4 0 15,-2-3 8-15,6 0-8 0,-3-17 6 0,2 17 16 16,1-30 12-16,-3 9 18 0,4-4 10 0,-4-2 9 16,-5-3 14-16,1-3 15 0,-4-1 13 0,-1-3 19 15,-2-1 28-15,1-2 16 0,-4-1 23 16,3 0 18-16,-3-1-10 0,4 1 0 0,-4 3-7 15,2 4-26-15,-2 2-13 0,-1 5-23 0,2 4-16 16,-4 6-14-16,1 4-28 0,2 4-28 0,-3 3-36 16,0 2-32-16,-1 2-14 0,-2 2-3 0,0 0 4 15,0 0 15-15,0 29 7 0,0-9 6 0,0 4 0 16,-18 7-8-16,18 7-1 0,-15 5-1 0,15 3 1 16,-16 4 4-16,16 1-1 0,-18 0 0 0,18 0-5 15,-17-2-24-15,6-1-30 0,0-2-38 0,3-5-23 16,-1-1-20-16,1-5-2 0,0-3 9 0,2-3 5 15,2-3 24-15,-3-6 14 0,7-1 9 0,0-4 22 16,0-4 16-16,0-2 11 0,0-3 12 16,0-3-51-16,25-1-32 0,-25-2-39 0,20 0-48 15,-20 0-6-15,31 0-35 0,-14 0-31 0,2-20-35 16,3 20-45-16,-2-14-63 0,3 14-57 0,-4-20-90 16,0 20-236-16,-4-23 21 0,1 7 135 0</inkml:trace>
  <inkml:trace contextRef="#ctx0" brushRef="#br0" timeOffset="1893.2">15505 9306 3931 0,'31'0'39'16,"9"0"18"-16,5 13 46 0,6-13 47 0,-1 0 10 16,7 0 2-16,-7 0-38 0,-2 0-53 0,-4 0-44 15,-4 10-20-15,-7-10-46 0,-4 0-74 0,-7 0-126 16,-5 0-182-16,-2 0-179 0,-4 0-358 0,0-17-13 15,-5 17 183-15</inkml:trace>
  <inkml:trace contextRef="#ctx0" brushRef="#br0" timeOffset="2349.02">16378 9237 4428 0,'25'0'-3'16,"-1"-21"11"-16,-3 21 50 0,0-30 59 0,-3 10 26 0,-4 3-4 15,-6 1-48-15,-2 1-67 0,-4 1-27 16,-2 0-6-16,0 1 4 0,-28-1 4 0,11 1 3 16,-10 1-29-16,1 2-42 0,-5 4-14 0,-5 2-17 15,2 4 17-15,-5 0 29 0,2 0 5 0,1 0 8 16,-3 25 9-16,4-25 1 0,1 30 0 0,4-11-2 16,2 1-22-16,2 2-4 0,6 0 5 0,4 2 12 15,2-1 20-15,9 1 6 0,1-3 12 0,4-1 4 16,0 0 0-16,35-3 7 0,-13-1 0 0,8-5-2 15,1 0-6-15,1-3 0 0,7-3-3 16,0-3 6-16,-3-2 15 0,1 0 15 0,-3 0 3 16,-3-17 12-16,-3 17 1 0,-5-24-11 0,-1 9-2 15,-3-4-19-15,-5-2-3 0,-2-1 9 0,-6-3 10 16,2-1 15-16,-5-3 22 0,-1-1 19 0,-2 2 13 16,0-2 32-16,0 5 6 0,0 3 11 0,-19 3 11 15,19 5-28-15,0 3-13 0,0 4-55 0,0 3-32 16,-12 4-33-16,12 0-15 0,0 0 10 0,0 0 69 15,0 19 61-15,0-1-9 0,0 5-3 0,0 6-67 16,0 6-48-16,0 8 7 0,0 6-6 0,0 3-3 16,0 2 6-16,0 1-7 0,0 3 13 15,0 0-59-15,0 0-113 0,0 1-117 0,0-2-123 0,0-2-76 16,0-1-67-16,0-1-75 0,0-2-165 16,-19-2-214-16,19-5 177 0</inkml:trace>
  <inkml:trace contextRef="#ctx0" brushRef="#br0" timeOffset="3029.37">14888 10139 4756 0,'21'-26'-3'0,"-1"26"8"0,0-30 17 0,-1 14 55 16,1-5 64-16,-8 6 27 0,1 2-1 0,-4 3-43 15,-9 10-51-15,0-13-26 0,0 13-24 0,0-10-15 16,0 10-12-16,0-7-9 0,-31 7 13 0,12 0 0 15,-4 0-3-15,-7 0 8 0,-1 26-12 0,-3-9-8 16,-5 6 13-16,2 2-13 0,-3 6 1 0,4 4-19 16,-1 0-24-16,1 6-15 0,5-1-7 0,2 2 18 15,7 1 11-15,3-1 7 0,5-1 18 0,7-2 9 16,7-3 4-16,0-1 12 0,0-5 1 0,40-3-2 16,-15-3 7-16,3-4 1 0,3-3-5 15,6-6-3-15,0-1-34 0,4-4-48 0,-3-3-59 16,1-3-68-16,-5 0-59 0,2 0-70 0,-2-20-75 15,-7 20-71-15,-1-24-150 0,-6 6-221 0,-1-3 134 16</inkml:trace>
  <inkml:trace contextRef="#ctx0" brushRef="#br0" timeOffset="3424.79">15176 10352 3911 0,'23'0'11'0,"5"0"17"0,1 13 53 16,-4-13 63-16,0 0 59 0,-2 0 53 0,-3 0 19 15,-6 0 19-15,-3 0 2 0,-5 0-14 16,-2-14-34-16,0 14-57 0,-4 0-61 0,0 0-48 16,0 0-46-16,0 0-23 0,0 0-17 0,0 0-7 15,0 0 10-15,-22 0-6 0,22 0 9 0,-15 0-4 16,15 0-6-16,-19 17 1 0,7-17-3 0,1 19 6 16,0-7-6-16,2 5 7 0,-2 0 2 0,3 2-4 15,-3 2 12-15,5 0-1 0,-2 2-7 0,4-1 4 16,-2-2-11-16,-2 2-89 0,0-4-60 0,-1-1-62 15,-2-2-48-15,3-2 51 0,-3-1 36 0,-3-4 31 16,0-4 27-16,-1-4 8 0,-1 0 15 0,1 0 10 16,-2-18 36-16,1 18 25 0,1-30 11 15,-1 10 18-15,4-1 1 0,4 1-2 0,0-3 19 0,7 0 18 16,1 0 15-16,0 1 46 0,0 0 3 16,31 1-9-16,-31 0-2 0,34 1-24 0,-11 1-8 15,-3 2 5-15,5 4-10 0,-5-1-25 0,3 3-9 16,-2 2-18-16,-4 2-19 0,-2 3-67 0,-4 1-91 15,-5 2-92-15,4 1-71 0,-10 0-33 0,4 0-35 16,-4 20-30-16,0-20-86 0,0 25-207 0,0-12-37 16,0 4 127-16</inkml:trace>
  <inkml:trace contextRef="#ctx0" brushRef="#br0" timeOffset="3920.99">15377 10457 4137 0,'14'-18'27'15,"2"8"43"-15,-4-2 63 0,-1 1 60 0,3-4 33 16,-2 2 17-16,-5 0 18 0,-1 5 29 0,-3-1 1 16,-3 3-21-16,0 1-62 0,0 1-83 0,0 0-61 15,0 2-43-15,0 0-22 0,0 2-10 0,0 0 1 16,0 0-1-16,-16 0 4 0,16 0 1 0,-13 17-1 16,13-17 4-16,-18 20-7 0,18-6 7 0,-18 1 2 15,7 2-4-15,3 3 8 0,0 0-6 0,-1 0 2 16,4 2-3-16,1-2 1 0,1 3 4 0,-2-2-3 15,5 1 2-15,0-3-7 0,0-1 4 0,0 0-9 16,0-1-19-16,0-1-6 0,22-3-16 16,-22 0-9-16,15-2 24 0,-15-2 10 0,16-2 21 15,-16-3 22-15,12-1-3 0,-12 0 4 0,0-3-9 16,0 0-7-16,0 0-2 0,0 0-13 0,0-16 1 16,0 16-2-16,0-18 9 0,0 18 1 0,0-25 6 15,0 9 1-15,0 0 2 0,0-1 2 0,0-1-9 16,0-1 6-16,0 1-7 0,-12-4 7 0,12 2-3 15,0-2 1-15,0 0-1 0,0 0-3 0,0-1 7 16,0 1-4-16,0 0 2 0,20 1 4 0,-20 1-8 16,20 2 4-16,-20 2-1 0,30 1 1 0,-13 3 2 15,3 1-7-15,-1 4-4 0,2 4-8 16,3 0 0-16,-4 3 0 0,3 0-1 0,-1 0 14 16,-4 28-10-16,3-12 10 0,-6 4-1 0,-3 4-9 15,2 3-31-15,-1 2-73 0,-5 1-57 0,-4 2-62 16,-1 2-18-16,-1 0-2 0,-2 1 3 0,0-2-11 15,0 2-45-15,0-2-27 0,-19 0-66 0,19-2-47 16,-20 0-78-16,20-3-233 0,-26-4 67 0,26-4 126 16</inkml:trace>
  <inkml:trace contextRef="#ctx0" brushRef="#br0" timeOffset="4149.88">15990 10241 4673 0,'19'-18'0'0,"-5"2"0"0,-3 3-5 16,0 2-3-16,0-5-3 0,-7 8 4 0,3 5 5 15,-7 3-3-15,0 0 4 0,0 0 5 0,0 23 12 16,-22-23 8-16,22 34-4 0,-20-9-3 0,20 4-15 16,-25 5 4-16,25 2-3 0,-19 5-4 0,19 0-4 15,-20 5-41-15,20-1-44 0,-16 0-64 16,7 1-90-16,1 0-87 0,-1-3-86 0,-2 1-100 0,0-3-218 15,-1-1-72-15,-2-6 134 0</inkml:trace>
  <inkml:trace contextRef="#ctx0" brushRef="#br0" timeOffset="4333.89">15654 10595 4156 0,'20'-6'0'16,"5"1"24"-16,-1 0 63 0,4-1 50 0,5 0 45 15,-4 3 8-15,-1 1-45 0,0 0-49 0,-3 2-49 16,0-1-24-16,-5 0-22 0,2-1-4 16,-5 1-53-16,-1 0-77 0,-1-2-97 0,-6 1-133 0,2-2-96 15,-1 1-86-15,-4-1-134 0,5-2-222 16,-5-1 148-16,5-1 155 0</inkml:trace>
  <inkml:trace contextRef="#ctx0" brushRef="#br0" timeOffset="4789.82">16254 10423 3911 0,'17'0'18'0,"-9"14"21"0,3-14 37 16,0 0 53-16,-3 0 32 0,-2 0 15 0,-1 0-23 15,-4 0-44-15,-1 0-51 0,0-15-36 0,0 15-18 16,0 0-4-16,0 0-2 0,0 0 2 0,0 0-1 16,-19 0-8-16,19 0 2 0,-17 0-5 0,17 0 5 15,-24 0-1-15,8 16 1 0,2-16-21 16,-1 14-8-16,1-14-2 0,-2 20-10 0,2-8 20 15,3 0 1-15,-3 1 2 0,3 1 7 0,-3-2-4 16,5 2-1-16,1-1-5 0,1-3 4 0,-1 1 6 16,5-1 8-16,1-2 3 0,2 1 2 0,0-3 1 15,0 1-5-15,20-3-3 0,-20 0 5 0,28-2-1 16,-9-1 8-16,-2-1 2 0,8 0-1 0,-5 0 6 16,0 0-3-16,2 0 18 0,-2-21 7 0,-1 21 16 15,1-18 22-15,-5 18 6 0,1-22 20 0,-5 11 4 16,1-1-13-16,1 0 17 0,-7-2-11 15,3 0-9-15,-4 2 10 0,1-1-21 0,-4 0-8 0,1 2-4 16,-3-1-10-16,0 4 4 0,0 2-7 0,0 0-13 16,0 3-7-16,0 1-34 0,0 1-7 15,0 1-5-15,0 0 1 0,0 0 16 0,0 0 3 16,0 22-3-16,-19-22-4 0,19 23-1 0,0-7-3 16,-19 3 15-16,19 1-1 0,-12 3 1 0,12 2-6 15,-11 0-8-15,11 2-61 0,-8 0-64 0,8 1-51 16,-7-2-74-16,5 1-17 0,-1-2-43 0,1-2-62 15,2-1-41-15,-4-3-34 0,4-1-48 0,-2-3-117 16,2-4-75-16,0-5 116 0</inkml:trace>
  <inkml:trace contextRef="#ctx0" brushRef="#br0" timeOffset="5000.37">16428 10658 3749 0,'16'-18'36'0,"-2"1"37"15,1 0 51-15,-4 0 46 0,1 0 4 0,1 3 5 16,-2 1 3-16,-7 3 11 0,3 2 16 0,-4 1-3 15,0 3-26-15,-3 0-43 0,1 2-53 0,-1 2-55 16,0 0-38-16,0 0-12 0,0 0-5 0,0 0 30 16,0 16 4-16,0-16 1 0,0 20-6 0,0-6-7 15,-17 3 8-15,17 4-5 0,0 0 0 0,-14 3-80 16,14 0-75-16,-12 1-66 0,12 2-73 0,-6-1-1 16,6 0-24-16,-10-1-37 0,10 1-39 15,-6-3-54-15,6-2-91 0,-4-3-226 0,4-5 40 16,-4-4 132-16</inkml:trace>
  <inkml:trace contextRef="#ctx0" brushRef="#br0" timeOffset="5141.42">16535 10406 4190 0,'16'-19'7'0,"-2"1"-3"0,0 3 3 16,-2 1 2-16,-6 1-11 0,4 1-2 0,-6 3-54 15,-4 3-85-15,0 3-96 0,0 3-73 0,0 0-51 16,0 0-56-16,0 0-181 0,0 21-136 0,-20-21 103 15</inkml:trace>
  <inkml:trace contextRef="#ctx0" brushRef="#br0" timeOffset="5613.18">16604 10555 4096 0,'20'0'3'0,"0"0"9"0,-3-22 56 16,0 22 71-16,-3-21 50 0,-3 21 19 0,-3-20-37 15,1 20-53-15,-9-14-38 0,2 14-23 0,-2-12-15 16,0 12-18-16,0-11-19 0,0 11-5 0,-19-7-1 16,19 7-7-16,-19 0 3 0,19 0 1 15,-21 0-4-15,8 0-3 0,5 20 6 0,-6-20 0 16,4 24 0-16,2-8 9 0,-2 2-14 0,4 2 10 16,-2 0-6-16,5 4 3 0,2 1 9 0,1-1-10 15,0 2 7-15,0-1 2 0,0-1-7 0,0-3 0 16,0 2 6-16,0-2-8 0,20-2 4 0,-20-3 2 15,0-1-8-15,20-4 4 0,-20 0 11 0,0-4 3 16,10-1 1-16,-10-3 3 0,0-2 1 0,0-1-3 16,0 0-3-16,0 0 2 0,0 0-17 0,0-23 4 15,0 23 6-15,0-26-12 0,-18 10 15 0,18-4-14 16,0 0 4-16,-15-1 7 0,15 1-9 0,0 0 12 16,0-4-4-16,0 3-4 0,0-2 3 0,0 4 0 15,23-3-5-15,-23 1 15 0,25 3 15 0,-8-1 15 16,-1 2 7-16,-1 1-8 0,1 0-11 15,-2 4-16-15,3 1-16 0,-2 3-7 0,1 1-5 16,-2 4-3-16,1 1 7 0,2 2-4 0,2 0-4 16,-2 0 0-16,-8 26-35 0,5-26-20 0,-1 31-31 15,-2-11-31-15,-2 4-6 0,-1 2-22 0,-4 2-17 16,-4 1-40-16,3 2-36 0,-3-1-51 0,0 2-43 16,0 3-26-16,-18 1-70 0,18-2-165 0,-20-3-115 15,20-1 103-15</inkml:trace>
  <inkml:trace contextRef="#ctx0" brushRef="#br0" timeOffset="6365.4">16850 10707 4428 0,'27'-19'0'16,"1"1"33"-16,-5 1 61 0,3 1 77 0,4-4 54 16,-4 6 29-16,-6 3-5 0,-4 2-7 0,-1 3-8 15,-2 1-30-15,-5 2-50 0,1-1-73 0,-4 3-47 16,-1 1-38-16,-1 0-18 0,-1 0 7 0,-2 0 5 15,3 0 6-15,-1 19 14 0,4-19-1 0,0 26-4 16,0-11 0-16,4 1-4 0,-4 0-17 0,2-2-17 16,-4-2-19-16,5-12 0 0,-5 14 23 0,-4-14 25 15,1 6 28-15,-1-6-4 0,3 0-34 16,3 0-13-16,1-18-10 0,-4 18 4 0,8-24 34 16,-2 8 3-16,0-2-3 0,5-2 5 0,0 0-8 15,-6 0 0-15,3 2 8 0,-2-1-6 0,-4 0 3 16,6 1 4-16,-8 1-3 0,5 2 0 0,-2 0-4 15,-6 3 0-15,1 2-20 0,-1 2-16 0,0 2-13 16,0 1-11-16,-18 3 11 0,18 2 20 0,-25 0 7 16,6 0 10-16,1 23 3 0,-1-23-5 0,-4 31 3 15,2-11-6-15,0 4-1 0,4 0-5 0,0 3 0 16,1 1-14-16,7 2-1 0,1-2 0 0,2 2-18 16,1-2 12-16,5-3-7 0,0-1 9 15,0-5 24-15,0-1 1 0,27-4 22 0,-27-5 0 0,27-2-1 16,-9-6 3-16,-1-1-8 0,7 0 10 15,1 0 1-15,2-17 1 0,-1 17 6 0,-1-30 17 16,3 13 27-16,-2-4 14 0,2 0 21 0,-6-3 2 16,-2 0 0-16,3 0-2 0,-6 0 0 0,2-1-6 15,-3-1-13-15,-2 4 3 0,0 0-17 0,-4-2-12 16,-3 5-1-16,3-1-13 0,-6 4 3 0,-1 2-10 16,-2 4-12-16,4 2-15 0,-5 3-19 0,0 2-12 15,1 2-2-15,3 1 4 0,-4 0 13 0,0 0 8 16,0 27 5-16,0-10 5 0,0 5-8 0,1 3 3 15,-1 6 2-15,3 3-4 0,3 5 1 16,-2 2 2-16,0 2 2 0,4 3 3 0,-5 3-2 16,0 2-3-16,5-3-7 0,-5 1 1 0,0-4 1 15,-1-1-34-15,2-5-31 0,-1-6-25 0,2-7-3 16,-2-6 30-16,-3-5 36 0,0-5 35 0,2-4 12 16,-2-3 4-16,0-3 0 0,3 0-19 0,3 0-18 15,-1-24-1-15,-1 24-2 0,6-36 9 0,1 9 16 16,-2-3-12-16,2-7 2 0,3-3 4 0,-3-1 1 15,-1-4 12-15,1 0-5 0,2-1-6 0,2 0-6 16,-1 1-3-16,5 1 2 0,-2 3-10 0,8 1-47 16,0 1-44-16,6 3-28 0,0 5-29 0,6 1 3 15,-3 4 3-15,2 6-8 0,6 3-10 16,-10 3-9-16,1 4-18 0,-2 4-36 0,-5 5-47 16,-4 1-51-16,-3 0-50 0,-8 0-68 0,-2 30-128 15,-6-13-212-15,-3 2 111 0</inkml:trace>
  <inkml:trace contextRef="#ctx0" brushRef="#br0" timeOffset="7069.82">14351 11179 2313 0,'-39'0'18'0,"-2"0"11"15,5 0 26-15,-4 13 42 0,7-13 32 0,2 0 39 0,3 17 18 16,8-17-9-16,1 13-8 0,5-13 8 16,3 12 10-16,5-12 22 0,0 11-6 0,6-11-19 15,0 6-13-15,0-2-12 0,0 0-10 0,0-1-2 16,0 0-10-16,28-1-1 0,-28 2 12 0,31-1 20 15,-6-1 10-15,7 0-2 0,4-2-1 0,11 0-16 16,8 0-3-16,11 0 7 0,7 0 15 0,7-19-36 16,15 19-43-16,12-17-51 0,20 17-49 0,21-17-4 15,9 17 34-15,15-13 51 0,14 13 21 0,14-10 10 16,13 10-14-16,0 0-41 0,-1-6-19 0,-4 6-1 16,3 0-9-16,-6 0 2 0,-4 0 12 0,-9 0 9 15,-15 15 10-15,-6-15 4 0,-14 0-4 0,-18 0-11 16,-18 14-20-16,-15-14-8 0,-24 0-10 15,-18 0-5-15,-15 0-19 0,-17 0-108 0,-14 0-127 16,-7 0-170-16,-11 0-172 0,0-15-62 0,-33 15-3 16,5 0 12-16,-13-14-16 0,-8 14-87 0,-11-18-341 15,-16 3 151-15,-3-2 207 0</inkml:trace>
  <inkml:trace contextRef="#ctx0" brushRef="#br0" timeOffset="7673.55">14460 9657 2190 0,'0'7'-3'0,"0"-1"0"0,0-2 4 16,0 0 50-16,0-1 33 0,-19 1 25 0,19-1 11 15,-26 3-26-15,10-2-14 0,-1 2-3 0,2-1 1 16,4 1 1-16,-1-2-5 0,1 2-13 0,11-2-13 16,-13 0-3-16,13 0 26 0,0 0 37 0,0 1 44 15,0 0 20-15,0 0-11 0,20 2-25 16,-20-2-20-16,39 1-20 0,-12 0 6 0,7 0 16 15,9-1 17-15,4-1 7 0,7-3 7 0,14-1 26 16,2 0 11-16,13 0 11 0,5 0-14 0,14 0-73 16,16 0-48-16,11-17-34 0,11 17 51 0,9 0 87 15,11 0 39-15,8-13 28 0,4 13-55 0,-1 0-42 16,-8 0-17-16,-8-8-1 0,-9 8 12 0,-10 0-2 16,-13-7-5-16,-13 7-17 0,-18-4-21 0,-10 2-14 15,-18 0-20-15,-13 0-16 0,-19 1-18 0,-4 0-24 16,-14-1-66-16,-9 2-69 0,-5-1-98 0,0 1-97 15,0 0-88-15,-22 0-108 0,1 0-52 16,-1 0-71-16,-8 0-93 0,-5 0-118 0,-7 18-249 0,0-18 179 16</inkml:trace>
  <inkml:trace contextRef="#ctx0" brushRef="#br0" timeOffset="10806.5">19601 6575 2470 0,'0'1'24'0,"0"-1"6"0,0 0 9 0,0 0 19 16,0 0 6-16,0 0 28 0,0 0 36 16,0 0 23-16,0 0 17 0,0 0 6 0,0 0-8 15,0 0-2-15,0 0-19 0,0 0-29 0,0 0-34 16,0 0-37-16,0 0-25 0,0-19-5 0,0 19 15 16,0-15 12-16,0 15 16 0,0-21 4 0,-14 9-9 15,14-1-7-15,0 0-11 0,-12-1-5 0,12-3 0 16,0 1 1-16,0-2 0 0,0-2 7 0,0 2 6 15,0-2 1-15,0-1-9 0,0 0-8 0,0 3-8 16,26-1-7-16,-26 0 10 0,22 0-4 0,-5 0-4 16,0 1 0-16,1-1-7 0,3 4 15 0,-4-4 10 15,6 2-1-15,-3 2 13 0,-3-1-9 0,2 2-13 16,-2 1 13-16,5-1-8 0,-5 2-3 16,3 1 13-16,-5-1-14 0,1 2-1 0,1 0 3 15,-3-1 1-15,3 3 6 0,0-1-3 0,2 1-7 16,-4 0-11-16,5 0 0 0,-1 1-12 0,1 0 4 15,2 0-7-15,-2 1-10 0,5 1 10 0,-3 0-4 16,6 0 3-16,0 1 4 0,-4 0-7 0,8 0 0 16,-3 2 7-16,2-1-7 0,2 2 4 0,2-1 2 15,-1 2-9-15,2 0 17 0,0 0-4 0,-2 0 1 16,-1 0 6-16,1 0-9 0,-5 0 6 0,-4 0-3 16,0 0 7-16,0 0 4 0,-7 0-1 15,3 0 5-15,-7 13-8 0,3-13 0 0,1 0 8 16,-1 0-1-16,-6 0-3 0,8 0-1 0,-2 7-6 15,0-7-8-15,2 4 4 0,1-1-1 0,2 1-10 16,-2 0 11-16,-2-1-4 0,7 3-4 0,-2-2 7 16,2 1-6-16,-3 1 10 0,4-2 0 0,1 2 4 15,-5 0 8-15,5-2 19 0,0 2 22 0,-4-3 21 16,2 1 18-16,-3-1-8 0,4 0 3 0,-3-2-3 16,1 1-10-16,-6-2 1 0,4 0-16 0,0 0-14 15,-2 0-2-15,2 0-9 0,1 0-2 0,0 0 4 16,-3-16-1-16,1 16 2 0,3 0 6 0,-5-16 6 15,6 16-12-15,-3-14-9 0,1 5-12 16,-3 1-15-16,3-4-1 0,1 0 0 0,-6-2 3 16,4 0 4-16,-5-2 1 0,0-1 1 0,0 1-5 15,-3-1-4-15,-1-2-2 0,-1 1-5 0,-3-1 0 16,5 2-4-16,0-1 2 0,-3-1 2 0,0 1 1 16,0 2 4-16,1-1-5 0,1 1 1 0,1 1-5 15,-5 2-1-15,2 0 1 0,3 0 4 0,-6 4 4 16,2-1-3-16,1 1 5 0,-4 2-4 0,5 0-1 15,-9 1 4-15,3 2-4 0,0 1-3 0,-4 0 2 16,0 1-2-16,1 2 2 0,-3-2 0 0,0 2-5 16,0 0 2-16,0 0-6 0,0 0 6 0,0 0-2 15,0 0 0-15,0 0 1 0,0 0-6 0,0 0 4 16,0 0 0-16,0 0 5 0,0 0-3 16,0 0-2-16,0 0-1 0,0 0-1 0,0 0 5 15,0 0-1-15,0 0-2 0,0 0-8 0,0 0 2 16,0 0-4-16,0 0 6 0,0 0 8 0,0 0 1 15,0 0 6-15,0 14 2 0,0-14-2 0,0 14 3 16,0-3-3-16,0 1-4 0,0-1 1 0,0 4-2 16,0 0 0-16,0-1 4 0,0 0-2 0,0 1-3 15,0-2 6-15,0 1-2 0,18 0-4 0,-18 0 5 16,0-2-7-16,11 2 0 0,-11-1 3 0,13-1-2 16,-13 0 1-16,9-1 4 0,-3 1 0 0,-1-2-5 15,1 0 6-15,0-2-5 0,2 2 6 0,-2-3-1 16,2 0-1-16,-2 0 2 0,-1-1-3 15,7 0 5-15,1-1-3 0,1-1-2 0,-2 0-1 16,4 0-3-16,1 0 0 0,-2-2 2 0,5 1-1 16,-1 0-1-16,4-2 1 0,-3 2-3 0,1-2 3 15,3 2-1-15,-3 0-1 0,3-1 1 0,1 1 2 16,-1-1 2-16,0 1-6 0,0-1 9 0,4 1-9 16,-4-1-1-16,1 0 4 0,3 0-2 0,0-1 5 15,-1 1-3-15,-3-2 4 0,1 2-4 0,-3-1-1 16,1-1 2-16,-3 1-3 0,-1-1 1 15,3 2-1-15,-2-1 3 0,-3 0 0 0,2 1-2 0,2-1-2 16,1 0 5-16,-3 1-1 0,4-2 4 16,-4 1 0-16,2 1-6 0,3-1 2 0,-4-1 4 15,5 0 0-15,-5 0-4 0,3 0 5 0,-1 0-5 16,-2 0-1-16,3 0 2 0,-1 0-5 0,1 0 4 16,-2 0 1-16,3 0 0 0,-2 0 1 0,-2 0-5 15,4 0 4-15,-3 0-1 0,3 0-2 0,-4 0-1 16,5 0-1-16,-4 0 1 0,4 0 1 0,-2 0 1 15,2 0-2-15,-1 0 1 0,0 0-1 0,0 0-2 16,-1 14 1-16,-3-14-1 0,3 11 4 0,-4-11 1 16,1 11-1-16,2-11-1 0,-5 13 1 0,-1-6-3 15,-4 0-2-15,-3 0-2 0,5 2-2 0,-1 1 6 16,-2 0 7-16,1 3-1 0,-4-1-4 0,4 1-1 16,2 1-2-16,0 5-5 0,-3-2 4 15,0 2 2-15,3 1 0 0,-3 1 5 0,-2 3-2 16,2 1 4-16,-5 2 0 0,5 2 0 0,-3 1 4 15,-2-1-8-15,-1 3-5 0,4-1 2 0,-6 0 4 16,2-2-2-16,1-3 4 0,-3-2 1 0,-2 0-7 16,3-3 6-16,-3-1-1 0,2-3-3 0,-1 0-3 15,-1-3-1-15,-1-1 4 0,0-1 1 0,0-2 4 16,0-2 0-16,0 1-7 0,0-2 6 0,0 0-2 16,0-3-2-16,0-1 4 0,0 0-4 0,0 0 3 15,0-2 2-15,0 1-3 0,0-2 1 0,0 0 3 16,0 0-2-16,0 0 2 0,0 0-41 15,0 0-86-15,0 0-113 0,0 0-130 0,0 0-105 16,0 0-46-16,0 0-42 0,0 0-41 0,0 0-42 16,0 0-188-16,-15 0-80 0,15 0 170 0</inkml:trace>
  <inkml:trace contextRef="#ctx0" brushRef="#br0" timeOffset="12118.83">20970 5959 2443 0,'9'6'-4'0,"-1"-3"0"15,0 0-3-15,1-1 0 0,-6-2 10 16,2 0 25-16,1 0 33 0,-6 0 35 0,0 0 35 0,0 0 22 16,0 0 14-16,0 0 5 0,0 0-1 15,0 0-19-15,0 0-24 0,0 0-40 0,0 0-25 16,0 0-14-16,0-16-6 0,0 16 17 0,0-10 15 15,0 10 5-15,0-14-7 0,0 3-1 0,0 1-27 16,0 0-16-16,0-2 2 0,0 0-9 0,0-1 6 16,0-3 12-16,0 0 6 0,0-1-3 0,0-3 0 15,0-2 0-15,0-1-5 0,0-4 11 0,0-2 0 16,-14-2 5-16,14-3-1 0,0-3-2 0,-22 0-3 16,22-5-8-16,-17 1 4 0,17 1 12 0,-18 0 22 15,5 1 10-15,2 0-1 0,-3 2-10 16,2 2-18-16,-5 2-5 0,3-1-5 0,-8 0 20 15,5 3-3-15,-5-1-9 0,-4-1-3 0,-3 2-26 16,2 1-4-16,-10-1 0 0,4 2-4 0,-12 1-3 16,7-1-5-16,-8 3-12 0,-5 1 3 0,3 3-6 15,-6 0-1-15,-4 2 7 0,-4 3-7 0,-4 4-3 16,-4 2 8-16,-3 4-1 0,3 2-4 0,-8 5 11 16,-2 0-13-16,-6 0 6 0,5 28 6 0,-4-11-8 15,0 4 5-15,-2 6-4 0,1 3 1 0,3 3-1 16,0 3 9-16,3 2-3 0,5 1 0 15,1 2-7-15,-1 3 2 0,-1 1-5 0,-2 1 22 16,-4 2 16-16,-3 5 8 0,-5 5 23 0,-2 3-20 16,-6 3-3-16,5 2-17 0,2 1-15 0,2 2 9 15,4-1 40-15,1-1 55 0,2-5 28 0,4-3-2 16,1-3-40-16,0-3-55 0,3-2-20 0,-1-2-7 16,7-1 4-16,3-1 2 0,4-1 3 0,4 0 0 15,10-2-5-15,1-2-4 0,4-3-7 0,8-3-7 16,4-4-5-16,9-5 2 0,2-3-2 0,3-9 7 15,7-1 6-15,3-5 24 0,1-4 46 0,4-2 29 16,1-1 24-16,0-2-15 0,0 0-42 0,0 0-35 16,0 0-32-16,23 0-8 0,-23 0-4 0,20-16 0 15,-20 16-29-15,20 0-68 0,-20 0-77 0,17-13-101 16,-17 13-124-16,0 0-116 0,10 0-58 16,-10-7-27-16,0 7-8 0,0 0-16 0,0 0-76 15,0-6-279-15,0 0 100 0,0-3 197 0</inkml:trace>
  <inkml:trace contextRef="#ctx0" brushRef="#br0" timeOffset="12511.26">16711 6206 4250 0,'0'-16'8'0,"26"0"19"0,-26 0 47 16,25 1 58-16,-14 0 58 0,4-1 72 15,-4 2 52-15,2 1 28 0,-6 6 16 0,3 0-40 16,-6 1-75-16,-4 4-80 0,10-2-84 0,-10 3-60 15,3 0-26-15,-3 1-7 0,0 0-2 0,0 0 13 16,0 20 3-16,0-20 0 0,0 27 7 0,-20-8-5 16,20 3 5-16,-14 5 0 0,14 3-4 0,-18 4-2 15,18 2-10-15,-15 3 8 0,15 3-2 0,-14 2 2 16,14-2 7-16,0 1-7 0,-8-3 1 0,8-3 2 16,0-6-3-16,0-3 2 0,0-5-1 0,25-4 3 15,-25-6 19-15,0-3 55 0,20-2 48 0,-20-5 30 16,22-2 11-16,-22-1-33 0,23 0-25 0,-6 0-14 15,5-22-7-15,0 22-16 0,6-26-10 0,3 11-10 16,3-3-7-16,5 1 9 0,0-3 4 16,6 2-3-16,1-2-13 0,-1-1-19 0,6 3-14 15,-1 0-8-15,-6 2 0 0,-1-1 0 0,-3 4 0 16,-7-1 0-16,-5 4 0 0,-8 2 0 0,-4 2 0 16,-2 2-60-16,-8 2-147 0,0 2-174 0,-4 0-165 15,-2 0-166-15,0 17-40 0,0-17-52 0,0 27-118 16,-24-8-332-16,24 0 165 0,-20 3 226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34:54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6731 1755 1641 0,'4'0'36'16,"-3"0"33"-16,2 0 21 0,-3 0 25 0,0 0 1 15,0 0 2-15,0 0 18 0,0 0 13 0,0 0-4 16,0 0-4-16,0 0-3 0,0 0-15 0,0 0-9 15,0 0-9-15,0 0-19 0,0 0-9 0,0 0-11 16,0 0-12-16,0 0-2 0,0 0-6 0,0 0 3 16,0 0-6-16,0 0-2 0,0 0-6 0,0 0 0 15,0 0 7-15,11 0-2 0,-11 0 1 16,0 14-7-16,14-14-5 0,-5 0 1 0,-1 0 0 16,6 0 3-16,3 0 0 0,3 0-1 0,0 11 5 15,4-11-1-15,2 7 5 0,4-7-3 0,1 6 5 16,1-2 0-16,6 1-4 0,0-2 1 0,4 2 0 15,3-1 6-15,3 0 6 0,4 1 10 0,2 1-4 16,3-2 9-16,2 1-1 0,2-2-5 0,-1 0-5 16,6-1-24-16,5 0-9 0,7-2-15 0,5 0-5 15,12 0 5-15,6 0 7 0,11 0 10 0,7 0 0 16,4 0-5-16,4 0-11 0,10 0-1 0,3 0-11 16,9 0 6-16,3 0 4 0,3 0-6 0,6 0 6 15,7 0 3-15,1 0 4 0,2 0 4 16,0 0-1-16,-1 13 0 0,6-13-5 0,-2 0 0 15,4 11 4-15,4-11-11 0,6 7-4 0,-2-7 1 16,5 13-4-16,9-7 3 0,3 2-1 0,4 0 1 16,1 2 4-16,3 0-4 0,6 0 1 0,1-1-3 15,-1 2-5-15,2-1 3 0,4-1-2 0,-1-1 6 16,-3 0-1-16,-3-3-2 0,-4 0 5 0,0-1-5 16,-4-1-1-16,-5-2 7 0,-9 2 0 0,-9-3 4 15,-4 0 11-15,-4 1 11 0,-8-1 5 0,-7 0 7 16,-12 0-3-16,-8 0-4 0,-12 0-4 0,-4 0 0 15,-13-14 5-15,-10 14-8 0,-13 0 0 16,-4-13-4-16,-13 13-12 0,-7-9 5 0,-14 9-9 0,-5-9-4 16,-8 9 5-16,-11-9-5 0,-8 9-16 15,-6-7-85-15,-8 7-81 0,0-2-88 0,-6 0-77 16,0-1-42-16,0 3-74 0,0-2-75 0,-25 2-106 16,10-1-229-16,-13-5 71 0,-3 2 155 0</inkml:trace>
  <inkml:trace contextRef="#ctx0" brushRef="#br0" timeOffset="1409.38">6486 3467 2896 0,'0'1'-3'16,"16"-1"4"-16,-16 0-5 0,0 0 5 0,0 0 9 15,14 0 3-15,-14 0 22 0,0 0 14 0,0 0 15 16,0 0 16-16,0 0 2 0,0 0-5 0,0 0-17 16,0 0-17-16,0 0-8 0,0 0-9 0,0 0 5 15,0 0 7-15,0 0 2 0,0 0 7 0,0 0 5 16,0 0-1-16,0 0-1 0,0 0-2 0,0 0-1 15,17 0 1-15,-17 0 9 0,18 0 7 16,-4 0 7-16,0 0 4 0,3 0 0 0,7 0 0 0,-3 0-5 16,6 0-5-16,1 0-2 0,3 0-8 15,1 0-3-15,4 0 1 0,6 0-1 0,-3 0 15 16,7-14 12-16,4 14 6 0,1 0 21 0,0-11 3 16,7 11 11-16,-2-9 31 0,-3 9-10 0,2-11-2 15,0 6-21-15,1-3-60 0,1 2-23 0,5-1-32 16,6 0-3-16,9 0 8 0,5 0-9 0,11 0 9 15,8 0-4-15,3 0 8 0,4-1 9 0,1 1-5 16,-6 1-4-16,2-2-5 0,1 3-3 0,-1 0-1 16,2-1 2-16,5 2 3 0,6-1 12 0,5 2 27 15,6-1 22-15,4 2 10 0,0-1-1 16,9 0-17-16,-3 2-12 0,3-3-15 0,1 2-8 16,-1 0-12-16,6 1 6 0,-2-1 10 0,4 0 6 15,4 1 11-15,0-1-8 0,-1 1-15 0,1-1-9 16,3-1 0-16,-2 1-4 0,6 1 3 0,1 0 4 15,4 0-11-15,-5-1 0 0,5 2-4 0,4 0 3 16,-1 0 15-16,2 0 1 0,1 0 4 0,2 0-7 16,0 0-10-16,-1 0 0 0,9 0-2 0,0 15-1 15,-4-15-7-15,2 0 3 0,0 9 0 0,0-9-3 16,2 0 7-16,3 10-7 0,-12-10 0 16,1 7 2-16,-1-7-1 0,-6 6 2 0,-2-6 0 0,1 4 3 15,-11-4 0-15,-1 1-2 0,-2 0 4 16,-5-1-3-16,-1 0-4 0,-3 0 4 0,1 0 0 15,-10 0 7-15,-2 0 13 0,-5 0 5 0,-3 0 6 16,-4 0 5-16,-7 0-7 0,-7 0-1 0,-4 0-5 16,-6 0-8-16,-3 0-2 0,-9 0 0 0,-1 0-3 15,-10 0-2-15,-5 0 0 0,-12 0-6 0,-5 0 0 16,-11 0-4-16,-6 0 0 0,-12 0-2 0,-5 0 1 16,-6 0-21-16,-3 0-85 0,-2 0-111 0,-6 0-167 15,0 0-167-15,0 0-56 0,0 0-21 0,0 0-1 16,-20 0 0-16,20 0-138 0,-30 0-222 0,6 0 165 15</inkml:trace>
  <inkml:trace contextRef="#ctx0" brushRef="#br0" timeOffset="9348.82">920 5779 1314 0,'0'7'26'0,"0"-7"6"15,0 4 12-15,0-2 22 0,0-2 2 0,0 0 18 16,0 0 12-16,0 0 11 0,0 0-2 0,0 2 9 16,0-2-1-16,0 0-4 0,0 1-5 0,0-1-10 15,0 0-6-15,-14 0-9 0,14 0-8 16,0 0-6-16,0 0-4 0,0 0 1 0,-9 0-2 15,9 1 1-15,0-1 1 0,0 0-2 0,-5 0 2 16,5 0-2-16,-3 0-5 0,3 0-1 0,0 0-3 16,0 0 1-16,0 0 3 0,0 1 2 0,0-1-1 15,0 0-1-15,0 0-1 0,0 0-1 0,0 0-1 16,0 0 1-16,0 0 2 0,0 0 3 0,0 0 2 16,0 0 0-16,0 0-11 0,0 0-8 0,17 0-13 15,-17 0-8-15,22 0-4 0,-10 0-3 0,10 0 8 16,3 0 11-16,10 0 11 0,4-15 9 0,12 15 6 15,4 0-5-15,7-14 12 0,8 14 15 16,1-9 14-16,5 9 28 0,2-13 25 0,-1 6 36 0,-1 1 39 16,-1-1 26-16,-5 0 5 0,-11 1-8 15,-2 1-33-15,-7 1-39 0,-11-1-38 0,-8 2-47 16,-5 0-30-16,-9 2-20 0,-6-1-6 0,-2 1-5 16,-4 1-7-16,0 0-7 0,-4 0-10 0,1 0-6 15,-2-1-1-15,0 1 0 0,0 0-1 0,0 0 1 16,0 0-2-16,0 0-1 0,0 0 1 0,0 0-1 15,0 0 4-15,0 0-5 0,0 0-32 0,0 0-30 16,0 0-61-16,0 0-66 0,0 0-77 0,0 0-102 16,-16 0-61-16,16 0-37 0,0 0-13 0,-17 0-25 15,8 0-70-15,-4 0-148 0,-1 0-263 16,-3 0 158-16</inkml:trace>
  <inkml:trace contextRef="#ctx0" brushRef="#br0" timeOffset="13156.62">2589 5757 1255 0,'0'14'28'0,"4"-14"13"16,-4 0 21-16,2 0 23 0,-2 0-7 0,1 0 20 16,-1 0 9-16,0 0 7 0,0 0 4 0,0 0-9 15,0 0-4-15,0 0-9 0,0 0-8 0,0 0-1 16,0 0-5-16,0 0 0 0,0 0 4 0,0 0-2 15,0 0 2-15,0 0 3 0,0 0-2 0,0 0 1 16,0 0-3-16,0 0-5 0,0 0-10 0,0 0-9 16,0 0-8-16,0 0-4 0,0 0 5 0,0 0 1 15,0 0 5-15,0 0 0 0,0 0 1 16,0 0 3-16,0 0-3 0,0 0 0 0,0 0-5 16,0 0 0-16,0 0-1 0,0 0-1 0,0 0 2 15,0 0-1-15,0 0 4 0,0 0 2 0,0 0-3 16,0 0-6-16,14 0-9 0,-14 0-6 0,17 0 0 15,-3 0 0-15,3 0 14 0,5 0 13 0,6 0 2 16,5 0 5-16,5 0-8 0,4 0-9 0,13 0-6 16,-3 0 2-16,14 0-2 0,2 0 15 0,6 0 23 15,1 0 21-15,7 0 25 0,-4 0 3 0,-1 0-17 16,1 0-28-16,-5 0-32 0,-3-10-36 16,1 10 3-16,-4 0 0 0,3 0 28 0,-5 0 30 15,0 0 5-15,4 0 2 0,-6 0-32 0,1-6-23 0,-2 6-17 16,-5 0 40-16,-5 0 30 0,-6-3 15 15,-2 2 8-15,-12 1-42 0,-2 0-27 0,-10-1-14 16,-8-1-15-16,-1 2-3 0,-6 0-7 0,-4 0-4 16,-1-1-2-16,0 1 3 0,0 0 0 0,0 0 5 15,0 0 0-15,0 0-5 0,0 0 1 0,0-1-6 16,0 1-7-16,0 0-32 0,0 0-38 0,0-1-57 16,0 1-88-16,0-1-117 0,0 1-90 0,0 0-64 15,-14-1-25-15,14 1 0 0,0 0-30 0,-10 0-64 16,0 0-219-16,-4 0-23 0,-3 0 160 0</inkml:trace>
  <inkml:trace contextRef="#ctx0" brushRef="#br0" timeOffset="17816.14">15629 5775 1748 0,'0'0'19'0,"0"0"14"16,0 0 8-16,0 0 26 0,0 0 6 15,0 0 15-15,-10 0 18 0,10 0 5 0,0 0 6 16,0 0 5-16,0 0 6 0,-7 0-5 0,7 0-6 16,-3 0-15-16,3 0-7 0,-2 0-8 0,0 0-6 15,-1 0 6-15,3 0-1 0,-3 0 10 0,3 0 4 16,0 0 5-16,0 14-1 0,0-14-6 0,0 0 2 16,0 0 0-16,0 0 7 0,0 0 6 0,0 0 4 15,0 0-23-15,22 0-30 0,-22 0-34 0,25 0-29 16,-8 0 9-16,8 0 21 0,1 0 25 0,8 7 17 15,2-7 12-15,7 6 1 0,1-2 5 0,1 1 14 16,3 0 9-16,0 1 9 0,0-2 12 16,-3 2 6-16,-1-3 8 0,-7 1-8 0,0 0-11 15,-6-3-10-15,-6 1-28 0,0 0-6 0,-8-2-12 16,-3 1-12-16,-5 0-9 0,-2-1-15 0,-4 0-14 16,0 0-16-16,0 0-6 0,-3 0-4 0,0 0-1 15,0 0 4-15,0 0-4 0,0 0-1 0,0 0-5 16,0 0-57-16,0 0-52 0,0 0-88 0,0 0-124 15,0 0-75-15,0 0-73 0,0 0-71 0,0 0-50 16,-14 0-12-16,14 0-60 0,-11 0-242 0,11 0 181 16</inkml:trace>
  <inkml:trace contextRef="#ctx0" brushRef="#br0" timeOffset="22284.91">1108 6690 1468 0,'0'0'30'0,"0"0"15"0,0 0 12 16,0 0 14-16,0 0-14 0,-11 0 3 0,11 0 7 16,0 0 8-16,0 0 3 0,0 0 7 0,0 0 0 15,0 0 3-15,0 0-3 0,0 0 0 16,0 0-4-16,-8 0-5 0,8 0 6 0,0 0 1 15,-3 0 5-15,3 0 5 0,0 0 5 0,-3 0 1 16,3 0 11-16,0 0 0 0,-2 0 1 0,-1 0 0 16,3 0-9-16,0 0-6 0,0 0-5 0,0 0-5 15,0 0-10-15,0 0-3 0,0 0-17 0,0 0-10 16,0 0-1-16,0 0-13 0,0 0-3 0,0 0-11 16,0 0-14-16,20 0-5 0,-20 0-7 0,24 0 5 15,-3 0 7-15,3 0 21 0,7 0 17 0,0-11 15 16,11 11 8-16,0 0-8 0,4-8 8 15,4 8 1-15,-2 0 4 0,5-8 15 0,4 3 9 0,-1 1 19 16,0 0 31-16,-2 0 31 0,-1 0 20 16,-2-1 19-16,-3 1 2 0,-9-1-17 0,0 1-14 15,-10 2-32-15,-8 0-45 0,-4-1-38 0,-6 2-35 16,-5 1-25-16,-5-2-5 0,1 2-3 0,-2 0-5 16,0-1-11-16,0 1-64 0,0 0-88 0,0 0-130 15,0-2-131-15,0 2-61 0,0 0-48 0,-20 0-43 16,20 0-65-16,-24 0-191 0,9 0-157 0,-5 0 177 15</inkml:trace>
  <inkml:trace contextRef="#ctx0" brushRef="#br0" timeOffset="25028.69">2798 6608 1491 0,'0'0'16'0,"0"0"4"0,0 0 44 0,0 0 34 15,-12 0 11-15,12 0 30 0,0 0-12 16,0 0-1-16,-11 12 10 0,11-12-7 0,0 0-3 16,-8 0-11-16,8 0-16 0,-5 0-11 0,1 0-12 15,2 0-4-15,1 0-9 0,-1 6-2 0,1-6 2 16,1 0-5-16,-2 0-1 0,2 3-3 0,0-3-3 16,0 2-3-16,0-1 0 0,0 0 3 0,0-1 5 15,0 0 1-15,0 1 5 0,0-1 9 0,0 0 3 16,0 0 10-16,0 0 8 0,0 0-1 0,0 0-2 15,0 0 0-15,0 0 1 0,0 0 2 0,0 2-1 16,19-2-3-16,-19 2-6 0,24 1 14 0,-7-1 12 16,5 1 4-16,8 1 0 0,4-1-8 0,11 0-20 15,3-1 0-15,11 1 9 0,5-1-6 16,10-2 19-16,5 0 4 0,7 0-7 0,1 0 8 16,3 0-7-16,0 0-8 0,0 0 9 0,-3 0-15 15,-4 0-12-15,-3 0-14 0,-3 0-29 0,-1 0-13 16,0 0-11-16,0 0-7 0,2 0 0 0,-5 0 44 15,-6 0 17-15,3 0 11 0,-8 0 9 0,-10 0-31 16,-5 0-3-16,-11 0 1 0,-10 0-3 0,-3 0-14 16,-10 0-13-16,-4 0-9 0,-4 0-10 0,1 0-1 15,-6 0-2-15,0 0-5 0,0 0 5 0,0 0-8 16,0 0-28-16,0 0-37 0,0 0-77 0,0 0-95 16,0 0-141-16,0 0-105 0,0 0-45 0,-16 0-3 15,16 0 19-15,-14 0-29 0,2 0-107 16,-4 0-281-16,-2 0 60 0,-5 0 177 0</inkml:trace>
  <inkml:trace contextRef="#ctx0" brushRef="#br0" timeOffset="36183.94">940 7602 1860 0,'0'-2'19'0,"0"2"21"0,0 0 35 0,-17 0 36 16,17 0 18-16,0 0 14 0,0 0-3 0,0 0-5 16,-9 0-14-16,9 0-11 0,0 0-9 0,0 0-11 15,0 0-9-15,0 0-11 0,0 0-13 16,0 0-15-16,0 0-5 0,0 0-9 0,0 0-3 16,0 0 0-16,0 0 3 0,0 0 7 0,0 0 9 15,0 0 8-15,0 0 7 0,0 0-5 0,0 0-2 16,0 13-13-16,0-13-13 0,0 0 1 0,0 0 8 15,0 10 7-15,-14-10 7 0,14 0 6 0,0 4-5 16,0-4 3-16,0 0 8 0,0 0 2 0,0 0 13 16,0 0 11-16,0 3 5 0,0-3-4 0,28 1-8 15,-11-1-5-15,4 1 3 0,10 0 7 0,7-1 5 16,2 0 2-16,5 0-8 0,3 0-4 0,8 0-1 16,-3 0-12-16,3 0 8 0,-5-17 15 0,2 17 25 15,-5 0 36-15,-5-16 25 0,-5 16 15 16,-6-10 9-16,-4 10-8 0,-6-8-10 0,-5 8-17 15,-2 0-23-15,-4-7-24 0,-1 7-16 0,-6 0-18 16,-1-5-20-16,5 5-2 0,-5-2-12 0,-1 0-7 16,1 1-7-16,3 1-12 0,-3-1-10 0,0 1-8 15,0-1-3-15,-1 1-4 0,4 0-1 0,-6 0 0 16,3 0-2-16,-3 0 1 0,0 0 1 0,0 0-4 16,0 0 7-16,0 0-3 0,0 0 0 0,0 0 4 15,0 0-4-15,0 0-14 0,0 0-48 0,0 0-51 16,0 0-77-16,0 0-96 0,0 0-120 0,0 0-128 15,0 0-67-15,-14 0-67 0,14 0-49 16,0 0-99-16,0 0-307 0,-11 0 181 0</inkml:trace>
  <inkml:trace contextRef="#ctx0" brushRef="#br0" timeOffset="40305.61">5614 7566 1719 0,'0'0'15'0,"3"0"1"0,-2 0-3 0,-1 0 0 16,0 0-10-16,0 0 38 0,0 0 31 0,0 0 23 15,0 0 14-15,0 0-17 0,0 0-12 0,-14 0-8 16,14 14-13-16,0-14-8 0,-13 0 0 0,13 0 5 16,0 9 5-16,-13-9 9 0,13 0-2 0,0 0 0 15,-5 7 5-15,5-7 0 0,0 0 7 16,0 0-1-16,0 3 7 0,0-3 2 0,0 0 3 16,0 3 12-16,0-3 8 0,0 0-2 0,21 1 0 15,-21 2-12-15,20-1-14 0,-3 1-1 0,5-1-4 16,6 1 6-16,6 1-2 0,5-2 1 0,2 1-7 15,14-2-7-15,-1 0 2 0,11-1-3 0,4 0 5 16,0 0 5-16,4 0 12 0,2 0 5 0,1 0-2 16,-3 0-9-16,-6 0-14 0,-4 0-1 0,-4 0-13 15,-4 0-7-15,-6 0-3 0,-4-12-32 0,0 12 4 16,-7 0-7-16,7 0-14 0,-10 0 24 0,3-7-11 16,-6 7-10-16,-2 0 7 0,-6-5-10 0,-2 5 6 15,-6-1 11-15,-7 1-21 0,2-2-87 0,-8 1-73 16,-1 1-78-16,1 0-70 0,-3 0-32 15,0-1-72-15,0 1-71 0,0 0-108 0,0-2-193 16,-22-1-26-16,22 0 149 0</inkml:trace>
  <inkml:trace contextRef="#ctx0" brushRef="#br0" timeOffset="40914.71">7897 7551 2188 0,'0'0'-4'0,"0"0"2"0,0 0-2 0,0 0 2 15,0 0 22-15,0 0 33 0,0 0 20 0,0 0 9 16,0 0-11-16,-15 0-11 0,15 0-4 0,-14 0 3 15,14 0 8-15,-13 0-15 0,13 14-15 0,-12-14-9 16,12 0-7-16,-8 0 18 0,8 0 28 0,0 7 28 16,-6-7 31-16,6 0 7 0,0 0 7 0,0 0 3 15,0 3-3-15,0-3 9 0,0 0 2 0,0 0-20 16,14 0-19-16,-14 0-24 0,17 0-15 0,-3 0 4 16,9 0 21-16,2 0 4 0,8 0 0 0,8 0 6 15,6 0-4-15,6 0-4 0,3 0-1 0,9-12-23 16,8 12-33-16,3 0-11 0,2 0-18 15,8 0 43-15,4 0 35 0,5 0 29 0,3 0 30 16,6 19-17-16,-3-19-10 0,0 0-13 0,-2 17-15 16,-3-17-10-16,-10 0 5 0,-6 10-6 0,-11-10 3 15,-9 0 0-15,-10 0-13 0,-13 0-7 0,-6 0-12 16,-8 0-18-16,-7 0-15 0,-5 0-13 0,-3 0-10 16,-7 0-4-16,1 0-34 0,-2 0-77 0,0 0-128 15,0 0-180-15,0 0-117 0,0 0-58 0,0 0-29 16,0 0 11-16,0 0-57 0,-22 0-284 15,22 0 81-15,-26 0 171 0</inkml:trace>
  <inkml:trace contextRef="#ctx0" brushRef="#br0" timeOffset="45398.4">20098 6849 3069 0,'12'-6'14'0,"-3"1"42"0,2-1 46 0,-3 3 51 16,0-4 38-16,0 3 12 0,-5 1 0 0,-2 2 2 16,2-1-7-16,-3 2-2 0,2-1 0 15,-2 1-23-15,0 0 1 0,0 0-29 0,0 0-24 16,4 0-15-16,-4 0-21 0,0 0-7 0,0 0-10 16,0 0 1-16,0 0-23 0,0 0-14 0,0 0-15 15,0 0-17-15,0 0-4 0,0 0-4 0,0 0 0 16,0 0 8-16,0 11 5 0,-18-11 7 0,18 9 24 15,-25-9 0-15,8 14 19 0,-2-7-5 0,-1 0-11 16,2 2 5-16,-3-1-10 0,-2 0 14 16,3 1 0-16,-2-1-6 0,2 1-5 0,1-2-11 0,2 1 4 15,0 0 19-15,-1-2 29 0,8 0 23 16,-1-1 14-16,1 1 1 0,5-3-1 0,2 1 6 16,0-1 8-16,3-1 11 0,0 0 5 0,0-2-3 15,0 0-11-15,0 1-14 0,0 0-24 0,0 1-26 16,0-2-15-16,0 2-22 0,0 2-13 0,0 2-6 15,0 1-11-15,0 1 0 0,0 4 0 0,0 0 0 16,0 4 0-16,0 1 0 0,0 3 0 0,0-1 0 16,0 4 0-16,-17 2 0 0,17 3 0 0,-22 2 0 15,8 2 0-15,3 1 0 0,-3 4 0 0,-3 0 0 16,3 1 0-16,-8-1 0 0,4 0 0 0,-3-3 0 16,4 0 0-16,-4-2 0 0,7-3 0 0,-2-3 0 15,7-2 0-15,0-2 0 0,1-3 0 16,3-3 0-16,5-3 0 0,0 0 0 0,0-3 0 15,0-3 0-15,0 1 0 0,25-2 0 0,-25-2 0 16,19-1 0-16,-19 0 0 0,29-2 0 0,-10 0 0 16,2-1 0-16,3 0 0 0,-1 0 0 0,-1 0 0 15,4 0 0-15,-1 0 0 0,6 0 0 0,-5 0 0 16,5 0 0-16,-3 0 0 0,-1-13-44 0,4 13-102 16,-9 0-123-16,2 0-160 0,-7-9-182 0,1 9-100 15,-5 0-57-15,-5-8-78 0,-3 8-60 0,0-9-285 16,-5 2 180-16</inkml:trace>
  <inkml:trace contextRef="#ctx0" brushRef="#br0" timeOffset="49214.18">21470 6723 3220 0,'0'0'3'0,"-11"0"7"15,11 0 19-15,0 0 23 0,0 0 27 0,0 0 35 16,-6 0 14-16,6 0 6 0,-3 0-7 0,-2-13-27 16,5 13-11-16,0 0-9 0,0 0-3 0,0 0-1 15,0 0-4-15,0 0-18 0,0 0-18 0,0 0-21 16,22 0-15-16,-22 0-7 0,20 0 3 0,-8 0-2 15,2 0 6-15,3 0 2 0,2 0 1 16,-2 0 6-16,0 0-9 0,2 0 0 0,-4 14-3 0,-2-14-1 16,-2 0 4-16,-1 14-2 0,-5-14-1 15,0 14 4-15,-1-5 1 0,-4 2 30 0,0 1 9 16,0 1 4-16,0 2 4 0,0 2 4 0,-21 3 5 16,21 0 0-16,-22 2 37 0,8 1-19 0,-3 2-11 15,-3 1-2-15,-2 2-42 0,3 0-4 0,-1 2 12 16,-2 2 0-16,4 3 3 0,-2 2-6 0,3 1-10 15,-2 1-10-15,2 1-4 0,3-2 2 0,-2 2-3 16,7-3 28-16,-5-3 37 0,2-4 35 0,-1-3 44 16,9-3 10-16,-7-1-4 0,5-3-11 0,2-3-3 15,-2-2 2-15,5 0-14 0,-1-1-8 16,1-1-21-16,1-2-12 0,0 2-9 0,0-4-7 16,0 3-20-16,0-2-21 0,0 0-8 0,0 0-15 15,0 0 0-15,0 2-1 0,0-2-6 0,0 2 6 16,0 0-3-16,0 2 5 0,0 0 1 0,-18 2 3 15,18 0-2-15,-24 1-13 0,8 0-71 0,-1-1-86 16,-2 1-124-16,-5 0-144 0,3-2-54 0,-7 2-33 16,4-4-11-16,-4 1-18 0,-2-2-61 0,-1-3-179 15,3-2-164-15,-4-6 172 0</inkml:trace>
  <inkml:trace contextRef="#ctx0" brushRef="#br0" timeOffset="51394.68">20037 6883 2976 0,'0'0'4'16,"0"0"5"-16,0-3 27 0,0 3 38 16,0 0 28-16,17 0 21 0,-17 0 1 0,0 0-16 0,17 0-11 15,-17 0-3-15,13 0-5 0,-13 0 3 16,15 0-6-16,-4 0-11 0,-2 0-10 0,4 0-12 16,-1 0 3-16,1 0 6 0,-3 0-1 0,0 0 0 15,4 0-11-15,-3 0-14 0,-4 0-16 0,3 0-9 16,-6 0-15-16,4 0-2 0,-3 11 3 0,-4-11-3 15,2 9 9-15,2-9-3 0,-5 13-2 0,0-5-1 16,0 0-1-16,0 0 5 0,0 1 2 0,0 0 3 16,0 0-2-16,-22-1-2 0,22 0 2 0,-17-1-2 15,17-1 1-15,-14 0-1 0,14-2-2 0,-12-1 0 16,12-1 0-16,0 0 0 0,-6-1 1 0,6 1 9 16,0-2 26-16,0 1 32 0,0-1 54 15,0 3 38-15,0 1 17 0,17 1 3 0,-17 0-8 0,23 2-19 16,-11 1-8-16,2 1-2 0,4 0-31 15,0-1-23-15,-1 1-34 0,-6-1-29 0,3-1-20 16,-6-1-4-16,-2 0-1 0,2 2-7 0,-8-2 1 16,6 1 8-16,-6-1-3 0,0 1 4 0,0 2 6 15,-28-2-5-15,28 4-30 0,-36-2-76 0,12 1-79 16,-3 0-76-16,-2 0-43 0,1-2 0 0,-5-2 8 16,2 0-8-16,5-4-23 0,-4-1-40 0,8-1-50 15,-2 0-55-15,5 0-122 0,2 0-205 0,4-20 116 16</inkml:trace>
  <inkml:trace contextRef="#ctx0" brushRef="#br0" timeOffset="51930.89">20987 6883 3497 0,'6'-5'33'0,"-3"0"39"0,2 0 50 16,-2 0 41-16,0 1 7 0,-1 0-10 0,-1 1-31 15,1 0-32-15,-2 3-36 0,0-1-25 0,0 0-18 16,0 1-13-16,0-1 2 0,0 1-8 0,0 0-5 16,0 0 1-16,0 0-6 0,0 0 7 0,0 0 0 15,0 0 4-15,0 0 2 0,0 0-3 0,0 0 4 16,-17 0 0-16,17 21 0 0,-16-21-2 0,7 16 0 16,-3-16-2-16,-2 22 2 0,-3-10 2 0,-1 1-4 15,1-1 2-15,-4 2-9 0,2 0-27 16,2-1-12-16,0 1-10 0,1-1-18 0,5 1 8 15,1-1 6-15,0 0 2 0,6-2 25 0,4-1 24 16,0 0 5-16,0-3 9 0,0-1 1 0,0 0-1 16,21-3 2-16,-21 0 5 0,22-3 20 0,-5 0 7 15,-3 0 10-15,8 0 12 0,-5 0-10 0,0 0 10 16,-5-17 0-16,2 17-11 0,-3 0-9 0,2-18-17 16,-4 18-9-16,-4-11-10 0,-4 11 2 0,2-10-7 15,-3 10-3-15,0-12-22 0,0 12-23 0,0-9-34 16,0 3-45-16,-29-1-46 0,29 1-78 0,-31 2-81 15,9 1-83-15,2 3-112 0,-5 0-215 0,0 0 8 16,0 0 130-16</inkml:trace>
  <inkml:trace contextRef="#ctx0" brushRef="#br0" timeOffset="52562.48">20053 7365 3394 0,'15'0'0'0,"-15"0"1"0,16 0 25 0,-16 0 34 16,14-18 27-16,-14 18 17 0,9 0-13 0,-9 0-29 15,6 0-26-15,-6-10-16 0,3 10-3 0,0 0-9 16,2 0 5-16,-2 0-8 0,2 0-8 15,-2 0 2-15,3 0-7 0,-1 0 8 0,-2 0 2 16,6 18 7-16,-4-18 0 0,3 13-4 0,-4-13-1 16,-2 15-5-16,6-15 3 0,-8 16 1 0,3-6 4 15,-3 1-1-15,0-1-1 0,0 0-6 0,0 3-2 16,-21-2 8-16,21 0-3 0,-18 1 2 0,18-3-3 16,-17-1-1-16,17-2-2 0,-19 1 5 0,19-2 0 15,-14-1-3-15,14 0-1 0,-6-1 3 0,6 0 42 16,0-2 38-16,0 0 40 0,0 1 35 15,0 0-7-15,0 0-8 0,0 1-17 0,17 2-22 0,-17-1-6 16,22 3 0-16,-8 1 4 0,1 0-3 16,1 1-20-16,1-1-18 0,3 1-37 0,-8-2-8 15,-1 1-15-15,3-1-7 0,-3 1 7 0,-5 0-11 16,-1-3 11-16,-2 3-7 0,0 0 3 0,-3 1 10 16,0 0-2-16,0 0-27 0,-25 0-25 0,25 1-43 15,-31-1-34-15,14-1-15 0,-1 1-15 0,-7-1-15 16,6 0-17-16,-6-2-20 0,4 0-46 0,-1 0-34 15,0-1-35-15,4 0-33 0,0 0-13 0,3 0-73 16,1 0-159-16,2-3-35 0,7-2 100 0</inkml:trace>
  <inkml:trace contextRef="#ctx0" brushRef="#br0" timeOffset="52969.95">20802 7352 4288 0,'11'-5'2'15,"-1"0"8"-15,-1 0 15 0,-3 2 22 0,0-5 15 16,2 4 3-16,-8 1-21 0,2 1-19 0,-2 2-16 16,0-1-10-16,0 1 0 0,0 0-2 0,0 0 0 15,0 0 5-15,-19 0 1 0,19 21 4 16,-17-21-1-16,4 21-6 0,-1-7 5 0,-3 1-4 15,0 1 0-15,-8 1 4 0,7-2-7 0,-7 3 3 16,0-1-5-16,-3 0-17 0,0 0 4 0,7-1-10 16,-4 0 6-16,-3-2 10 0,9 0 5 0,-1-3 2 15,6 2-5-15,2-5 4 0,4 1-4 0,0-3 2 16,8-1 4-16,0 1 0 0,0-2 4 0,28 0 2 16,-11-1-1-16,5 1 8 0,4-3 28 0,1 0 20 15,-3 0 21-15,3-1 7 0,-5 0-21 0,-4 0-17 16,-2 0-11-16,-7-17-15 0,2 17-8 0,-11 0-4 15,8-17-14-15,-8 17-4 0,0-13-20 0,0 13-33 16,0-12-31-16,-19 12-52 0,19-9-47 0,-22 9-54 16,22-7-58-16,-29 7-46 0,15 0-40 15,-2 0-62-15,2 0-149 0,0 0-130 0,4 0 108 16</inkml:trace>
  <inkml:trace contextRef="#ctx0" brushRef="#br0" timeOffset="55527.48">21687 7249 2891 0,'-1'0'5'0,"1"0"6"0,0 0 19 0,0 0 20 15,0 0 15-15,0 0 16 0,0 0 3 0,0 0-4 16,0 0-2-16,0 0-10 0,0 0-6 0,0 0 4 16,0 0-1-16,0 0 5 0,0 0 5 0,0 0-11 15,0 0-10-15,0 0-8 0,21 0-4 0,-21 0 9 16,25 0 14-16,-8 0 13 0,6 0 8 0,1 0 2 15,7 0-7-15,1 0-5 0,4 0 4 16,3 0 4-16,3 0 19 0,1 0 22 0,2 0 6 16,-3 10 19-16,0-10 3 0,-2 0-16 0,-1 0-4 15,-5 0-34-15,1 0-27 0,-11 0-25 0,0 0-29 16,-7 0-1-16,-3 0-17 0,-8 0-13 0,-1 0-83 16,-1 0-102-16,-4 0-76 0,0 0-65 0,0 0-2 15,-20 0-20-15,20 0-63 0,-28 0-89 0,5 0-153 16,-5 0-246-16,-3 0 147 0</inkml:trace>
  <inkml:trace contextRef="#ctx0" brushRef="#br0" timeOffset="55887.09">21804 7110 3960 0,'20'0'0'0,"-3"-16"24"15,-3 16 58-15,1 0 69 0,2-19 55 0,-6 19 28 16,-1 0-21-16,-10-10-40 0,7 10-35 0,-7 0-44 15,0 0-34-15,0 0-38 0,0 0-22 0,0 0-4 16,0 0-10-16,0 0 9 0,0 0 1 0,-25 0-11 16,25 0 6-16,-23 0-2 0,8 0 1 0,1 0-7 15,-3 16-17-15,0-16-21 0,-5 17-21 0,3-7-12 16,-6 2-3-16,2-1 2 0,-5 2 6 0,0 0 12 16,-4 1 7-16,1-2 24 0,1 1 11 15,5-1 12-15,0 0 18 0,5-1-7 0,-2-1 6 16,12-2-2-16,2-1 0 0,-3-1 7 0,9-2 21 15,2-1 21-15,0 0 15 0,0 0 2 0,0-1-8 16,27 1-4-16,-27 2-21 0,31 0-2 0,-9 1-12 16,4 3-12-16,3-1-2 0,3 2-2 0,2 1 3 15,1 2-6-15,1 0-3 0,0 2-28 0,-1 0-46 16,0 2-47-16,-1-1-62 0,-2 1-60 0,-4 1-66 16,-1-1-61-16,-2-1-56 0,-2-1-84 0,-5-2-227 15,-2-2 14-15,-7-3 123 0</inkml:trace>
  <inkml:trace contextRef="#ctx0" brushRef="#br0" timeOffset="56554.39">22761 7095 4414 0,'5'-9'11'0,"3"3"9"15,-2 1 31-15,-5 1 44 0,9-1 44 0,-9 1 39 16,-1 3 6-16,3 1-29 0,-3 0-43 0,0 0-56 16,0 0-37-16,0 0-20 0,0 0-15 0,0 0 15 15,0 0 2-15,0 20 1 0,-17-20 6 16,17 21-12-16,-15-21-3 0,15 25 7 0,-16-10-6 16,16 1 9-16,-14 3-1 0,14 0-3 0,-15 1 4 15,15 2-3-15,-6 1 6 0,6 0-8 0,-8-1 8 16,8-2-5-16,0-3-10 0,-3-1-9 0,3-5-14 15,0-1 14-15,0-4 7 0,0-3 21 0,0-2 12 16,0-1-9-16,0 0-29 0,0 0-23 0,0-26-11 16,0 26-1-16,17-34 23 0,-17 10 11 0,0-2 10 15,12-1 1-15,-12 0 7 0,6 0 5 0,-6 0-5 16,13 2 2-16,-13 2-6 0,9 3 7 0,-3 2 0 16,-3 1-9-16,5 1 8 0,-3 1-1 0,0 4 4 15,-1 1 6-15,-1 3-5 0,0 0-6 0,-1 1-6 16,0 5-5-16,-1-2-4 0,1 3-6 15,1 0 6-15,-2 0 3 0,2 0-5 0,0 0 9 16,-1 17-6-16,7-17 8 0,-4 23 1 0,6-8-31 16,-5 2-14-16,6 1-17 0,-1 1-11 0,-4 1 14 15,3 2 1-15,-3-1-6 0,0 2 1 0,-2-2 0 16,0 0-7-16,-1-2 7 0,-1 0 3 0,-1-2 2 16,-2-5 15-16,0-2 1 0,0-1 14 0,0-5 15 15,0-1 12-15,0-2 12 0,0-1-2 0,0 0 5 16,-15 0-1-16,15-17-4 0,0 17 2 0,-13-19-5 15,13 4 2-15,0 1 10 0,0-2 5 0,-6-1 11 16,6 0 9-16,0 2 12 0,0 0-3 16,0 1 1-16,23 1 4 0,-23 0-4 0,20 2 7 15,-20 1-6-15,24 2-15 0,-14-1-14 0,3 2-15 16,-4 2-3-16,4 1-10 0,-1 3-2 0,-3 1 1 16,4 0-5-16,1 0 5 0,-2 24-27 0,1-24-26 15,-4 30-28-15,2-6-34 0,1 3-11 0,-6 4-27 16,-2 2-31-16,0 0-37 0,-4 4-34 0,0 0-32 15,0-2-44-15,-23-3-113 0,23-4-212 0,-28-4 16 16,16-5 108-16</inkml:trace>
  <inkml:trace contextRef="#ctx0" brushRef="#br0" timeOffset="57270.99">23176 7172 2863 0,'20'-21'10'15,"-1"2"9"-15,-6 4 12 0,3 2 13 0,-5 0-7 16,-3 1-10-16,-2 2-13 0,-3 2-14 0,-3 3-2 16,0 2 0-16,0 0-3 0,-19 0 3 0,19 2-7 15,-26 1 4-15,12 0 1 0,-5 0-19 0,1 0-7 16,-4 0-6-16,3 15-5 0,-1-15 15 0,-3 0 10 16,6 19-11-16,-2-19-4 0,5 13-4 15,0-13-6-15,2 14 13 0,4-14 13 0,5 13 3 16,0-13 11-16,3 8 12 0,0-2 13 0,0-2 21 15,31-3 23-15,-31 2 22 0,31-1 10 0,-9-1 14 16,-1 0 8-16,3-1 0 0,-4 0-4 0,3 0-19 16,-3 0-19-16,-1 0-14 0,-4-18-3 0,1 18 7 15,-4 0 4-15,-1-16-10 0,-3 16-8 0,-3 0-19 16,2-12-17-16,-3 12-6 0,-4 0-14 0,0-8-2 16,0 8 1-16,0 0-10 0,0 0 3 0,0 0-1 15,0 0-4-15,0 0 11 0,0 0-3 0,0 0-5 16,-18 22 5-16,18-22-2 0,0 15 4 0,-17-15 0 15,17 22-3-15,-12-9 6 0,12 2-2 0,-6 0-3 16,6 2-21-16,0 1-17 0,-8 1-5 0,8-4 0 16,0 2 21-16,0-3 12 0,0-2 14 15,0-4 7-15,26-2 5 0,-26-3-5 0,22-3-4 16,-8 0 0-16,3 0-3 0,3-20 22 0,1 20 23 16,-3-27 11-16,5 9 22 0,-2-2 5 0,-3 1 0 15,-1-1 14-15,5-1 9 0,-5 0-1 0,-1 0 9 16,-1-1-2-16,-1 1-4 0,-3 0 6 0,0 0-9 15,1-1-6-15,-4 1-12 0,1 2-19 0,-6 0-7 16,5 1-11-16,-3 3 8 0,-4 1-4 0,1 3-17 16,3 0-15-16,-5 5-21 0,0 1-18 0,0 1-14 15,0 3 1-15,0 0-5 0,0 1 15 0,0 0 14 16,0 0-1-16,-19 19-3 0,19-19-4 16,-17 23 12-16,17-7-1 0,-22 4 6 0,8 1 5 15,2 3-15-15,-2 3 12 0,0 1-4 0,3 2-8 16,-3 3-34-16,2 0-40 0,-1 1-13 0,-1 2-23 15,5-2 21-15,-2 0 10 0,3-1 3 0,2-3 21 16,1-5 14-16,1-2 19 0,4-3 21 0,0-5 9 16,0-3 4-16,0-3 4 0,23-2-4 0,-23-2 2 15,26-2 0-15,-10-1-4 0,1-2 6 0,0 0-8 16,3 0 5-16,-1 0 0 0,3-16-10 0,-4 16-23 16,1-16-68-16,-2 16-85 0,3-18-110 15,-3 18-100-15,-3-22-92 0,-1 11-166 0,-2-1-226 16,-1-4 128-16</inkml:trace>
  <inkml:trace contextRef="#ctx0" brushRef="#br0" timeOffset="57849.43">23239 7126 3567 0,'0'0'16'0,"0"0"-2"0,0 12 2 0,0-12 3 0,0 0 2 15,17 0 26-15,-17 0 25 0,0 0 14 0,0 0-15 16,0 0-24-16,0 0-28 0,8 0-18 16,-8 0 1-16,11 0-2 0,-6 0-5 0,7 0 4 15,2-14-4-15,0 14 3 0,2 0 4 0,2 0-5 16,5-8 2-16,-2 8 2 0,7 0 9 0,-2-6 13 16,-3 6 12-16,7-6 16 0,-4 3 7 0,-4 0 9 15,1 1 7-15,-3-1 6 0,-3 1 9 0,1 0-5 16,-5-1-5-16,3 1 0 0,-4-1-3 0,-4 1 7 15,1 0-2-15,1 0 1 0,-6 0-7 0,1 0-11 16,-2 2-7-16,0 0-17 0,-1-1-10 0,-1 1-8 16,-1 0-7-16,0 0-8 0,0 0-4 0,0 0-14 15,0 0 3-15,0 0-11 0,0 0 0 0,0 0 4 16,0 0 3-16,0 0 6 0,0 15 7 16,0-15 2-16,0 16-1 0,0-16 2 0,-12 23-6 15,12-9 4-15,0 4-3 0,0 1-1 0,0 2-2 16,0 2 3-16,0 0 2 0,0 3-9 0,0 2 5 15,0-3 1-15,0 0-14 0,0-3-22 0,12-2-14 16,-12-2-21-16,0-3-4 0,0-4 21 0,0-3 5 16,0-3 24-16,0-2 16 0,0-1 10 0,0-2 8 15,0 0 0-15,0 0-4 0,-15 0 1 0,15 0-16 16,0-23-8-16,-11 23 2 0,11-23 4 0,-12 7 21 16,12-2 2-16,-7-1-1 0,7-2-2 0,0 1-12 15,0-2 5-15,0 0 0 0,0 2 1 16,0-1 5-16,21 2-2 0,-21 2-3 0,26 1-5 15,-12 1 0-15,1 2-5 0,-2 2-17 0,2 1-19 16,-4 2-38-16,2 0-44 0,-1 2-31 0,-1 1-51 16,-2 2-47-16,-1 2-43 0,-2 1-32 0,4 0-6 15,-4 0-7-15,2 17-40 0,-2-17-125 0,-5 16-99 16,2-16 91-16</inkml:trace>
  <inkml:trace contextRef="#ctx0" brushRef="#br0" timeOffset="58217.9">23918 7206 3306 0,'0'0'21'0,"0"0"25"0,0 0 24 16,0 0 29-16,0 0 3 0,0 0-5 0,0 0-12 16,12 0-28-16,-12 0-30 0,0 0-19 0,0 0-16 15,0 0-4-15,0 0 2 0,0 0 1 0,0 0-1 16,0 0 5-16,0 17 7 0,0-17-4 0,-15 26 4 15,15-9-1-15,0 3-2 0,0 4 2 0,-11-2 1 16,11 1-31-16,0 2-37 0,0-1-55 0,0-1-68 16,-8 1-48-16,8-3-50 0,-5-2-50 0,5-2-83 15,-3-2-136-15,0-4-58 0,-2-5 105 0</inkml:trace>
  <inkml:trace contextRef="#ctx0" brushRef="#br0" timeOffset="58367.18">23949 7051 3239 0,'9'-14'0'0,"2"2"1"16,-2 3 1-16,-3 1-2 0,2 0-5 0,-2 4-9 15,-4 1-46-15,1 3-44 0,-3 0-25 0,0 0-33 16,0 0-34-16,0 0-79 0,0 24-186 0,0-24-173 16,0 23 78-16</inkml:trace>
  <inkml:trace contextRef="#ctx0" brushRef="#br0" timeOffset="58562.48">24036 7136 3230 0,'0'0'6'16,"14"-16"27"-16,-14 7 41 0,14 9 38 0,-14-15 10 16,12 9-25-16,-12 6-42 0,8-5-46 0,-8 5-22 15,0 0-1-15,3 0-2 0,-3 0 6 0,0 0 10 16,3 28-16-16,0-10-37 0,0 6-56 0,3 2-54 15,-1 6-53-15,0 4-38 0,2 1-40 0,-2 3-94 16,3 1-146-16,-3-5-79 0,-1-2 98 0</inkml:trace>
  <inkml:trace contextRef="#ctx0" brushRef="#br0" timeOffset="58757.93">24205 7102 3621 0,'9'-19'7'0,"-3"3"19"0,5 3 29 0,-3 3 22 16,-2 0 5-16,-1 5-17 0,-1 0-33 0,-2 4-24 16,-2 1-17-16,0 0-1 0,0 0 7 0,0 17 2 15,-25-17 4-15,25 28 6 0,-31-11 0 0,9 5-39 16,-2 5-63-16,-7 2-71 0,3 4-82 0,-5 1-45 16,2 1-48-16,-3 0-98 0,1 2-236 15,1-3 6-15,1-5 109 0</inkml:trace>
  <inkml:trace contextRef="#ctx0" brushRef="#br0" timeOffset="59114.39">24568 6905 4089 0,'16'-16'28'16,"-2"0"32"-16,-4 2 35 0,-3 1 46 0,-1-2 36 15,2 4 32-15,-7 2 27 0,-1 3-19 0,0 2-60 16,0 0-71-16,0 1-65 0,0 1-25 0,0 2-10 16,-18 0 7-16,18 0 0 0,-16 0 0 15,16 17 7-15,-28-17 0 0,9 20-1 0,-2-6-4 16,1 5-3-16,-1 1-7 0,-2 2 6 0,1 4 1 16,-3 3 10-16,4 3 1 0,-4 2 5 0,3 2 0 15,-4 4-17-15,4 3 10 0,-1 1-53 0,3 3-37 16,-2 0-19-16,3-2-32 0,2 0 13 0,2-2 3 15,2-4-6-15,4-4-14 0,0-4-4 0,4-5 2 16,2-4 10-16,3-2 25 0,0-6 23 0,0-4 8 16,0-1 2-16,25-3-19 0,-25-3-24 0,26-1-13 15,-9-2-18-15,-1 0-18 0,1 0-35 0,-2 0-55 16,4-21-81-16,0 21-122 0,-1-21-161 16,2 6 91-16</inkml:trace>
  <inkml:trace contextRef="#ctx0" brushRef="#br0" timeOffset="59574">24466 7105 3042 0,'0'-4'8'0,"0"0"39"15,21-1 38-15,-21 1 47 0,0-3 22 0,21 2-28 16,-21 0-28-16,13 2-46 0,-13-2-26 15,11 2-2-15,-11 0-3 0,7 0 1 0,-7 0-4 16,9 2-15-16,-9-1-4 0,6 1-6 0,-1-1 4 16,1 1 6-16,-1 0-1 0,-4-1 1 0,5 2-5 15,-3-1 0-15,2-1-2 0,3 2 1 0,-3 0 0 16,-1-1 1-16,2 1-2 0,-1 0-2 0,-2 0 1 16,2 0-9-16,-1 0 3 0,0 0-1 0,-4 0 1 15,1 0 7-15,-1 0-1 0,0 14 4 16,0-14 1-16,0 13-2 0,0-13 2 0,0 19 3 0,-18-5 2 15,18-3-3-15,-19 3 2 0,19 2-3 16,-27 2-4-16,12-1 1 0,-1 1-13 0,-1 0-4 16,0-1 3-16,-3 1 0 0,3-2 15 0,0-3 4 15,1 0-6-15,1-3 4 0,3 0-2 0,2-3-5 16,-1-3 10-16,7 1 0 0,-4-2 2 0,6-2 7 16,2 0 18-16,0-1 16 0,0 0 4 0,0 0-5 15,0 0-22-15,0 0-20 0,25 0-5 0,-25 0-1 16,25 0-1-16,-3 0 0 0,-1 0-13 0,0 0-26 15,4 0-42-15,-1 0-44 0,-3 0-57 0,-3 0-51 16,-2 0-51-16,-2 0-69 0,-2 16-129 0,-4-16-181 16,3 0 55-16,-7 11 119 0</inkml:trace>
  <inkml:trace contextRef="#ctx0" brushRef="#br0" timeOffset="59782.91">24650 7372 3347 0,'20'0'15'0,"-4"-12"46"16,3 12 70-16,-2-9 74 0,0 9 44 0,-2-10-11 16,-2 10-43-16,-9-5-68 0,-4 5-55 0,11-3-38 15,-11 3-30-15,3 0-9 0,-3 0-4 0,0 0-2 16,0 0 3-16,0 0-4 0,0 0-37 0,-26 17-28 16,26-17-41-16,-25 23-40 0,11-8-21 15,-3 3-39-15,-3 3-41 0,3 3-49 0,-2-1-68 16,4 2-131-16,-1 0-269 0,2-4 89 0,5 0 127 15</inkml:trace>
  <inkml:trace contextRef="#ctx0" brushRef="#br0" timeOffset="60258.39">24910 7107 3143 0,'14'-14'1'15,"-5"2"4"-15,-3 2 1 0,-1 1 31 16,1 3 36-16,-1 1 27 0,-2 0 8 0,-3 3-29 16,1 1-40-16,2 1-33 0,-3 0-10 0,0 0-3 15,0 0-6-15,0 0 3 0,0 0-1 0,0 0 0 16,0 0 6-16,0 0-2 0,0 0 0 0,0 0 0 16,2 0 5-16,-1 0 2 0,-1 0-1 0,4 0 1 15,-3 0-2-15,2 0 0 0,3 12 4 0,1-12-2 16,-3 0 0-16,4 9-2 0,-3-9 0 0,2 0 1 15,-2 8-1-15,0-8 0 0,3 6-2 0,-4-3-2 16,-1 0-1-16,3 0-3 0,-2 0 4 0,-1-1 2 16,-3 3 1-16,1-1 6 0,-1 2-7 0,0-1 4 15,0 3 1-15,0 0-6 0,0 2 9 16,0-1-2-16,-20 2 2 0,20 3-1 0,-19-1-3 16,19 1 2-16,-24 2-3 0,10-1 7 0,0 2-6 15,-3-1-1-15,1 0-1 0,-1 0 0 0,0-1 3 16,0-1-1-16,1 2-3 0,4-3-6 0,-1 1 1 15,7-1-1-15,-3-3 4 0,7 0 4 0,-1-1 1 16,3-1 3-16,0-2 2 0,0-1 3 0,0 1 6 16,0-2 1-16,0 0 5 0,20-1 2 0,-20 2-4 15,25-4-2-15,-8 2-7 0,2-2-6 0,-2-1-3 16,2 0-20-16,1 0-41 0,-1 0-63 0,-2 0-73 16,-2 0-78-16,-1-22-116 0,0 22-158 15,-3-20-145-15,-2 4 97 0</inkml:trace>
  <inkml:trace contextRef="#ctx0" brushRef="#br0" timeOffset="60503.42">25108 6847 3184 0,'28'-11'22'0,"-11"3"32"0,2 0 41 0,-2 2 41 16,3-1 19-16,0 2 8 0,-3 3-13 0,-1 2-23 15,-2 0-31-15,-3 0-36 0,0 0-25 0,-1 0-20 16,0 15-9-16,-2-15-5 0,-1 16-4 0,-4-2 2 15,1 2 1-15,-3 5 1 0,-1 3 3 16,0 6-2-16,0 4 4 0,-19 5 6 0,19 6-4 0,-26 6-1 16,9 6-4-16,-2 1-4 0,-4 6 3 15,-2 0 5-15,-4 0-23 0,-1-1-61 0,-4-4-62 16,-2-7-68-16,2-6-59 0,-1-6-31 0,-4-7-48 16,5-7-81-16,-2-3-159 0,-1-8-127 0,1-7 109 15</inkml:trace>
  <inkml:trace contextRef="#ctx0" brushRef="#br0" timeOffset="69101.03">744 8601 2377 0,'0'-1'14'0,"0"0"10"16,0 1 18-16,0 0 32 0,0-1 17 0,0 1 32 15,0 0 22-15,0-1 8 0,0 1 0 0,0 0-14 16,0 0-16-16,0 0-19 0,0 0-11 0,0 0-1 16,0 0-4-16,0 0-4 0,0 0-7 0,0 0-2 15,0 0-1-15,0 0 1 0,0 0 5 0,0 0-10 16,0 0-5-16,0 0-1 0,0 0-11 0,0 0 7 16,0 0 8-16,0 0 10 0,0 0 15 15,0 0 9-15,0 0 9 0,14 0-19 0,-14 0-18 16,0 0-24-16,13 0-23 0,4 0-3 0,0 0 15 15,5 0 19-15,7 0 23 0,4 0 14 0,9-13 13 16,1 13 6-16,8 0-6 0,2-13-2 0,6 13-20 16,2-12-15-16,4 12 17 0,3-11 6 0,-3 5-5 15,1 1-8-15,7-2-10 0,-5 1 12 0,5 2 29 16,1-2 26-16,-2 0-2 0,-6 1-10 0,0 0-18 16,-6 2-12-16,-5-1-3 0,-12 0-6 0,-6 3-5 15,-10-1-9-15,-7 1-23 0,-6-1-21 16,-10 2-16-16,4 0-12 0,-6 0-1 0,-2 0 0 15,0 0 0-15,0 0 0 0,0 0-3 0,0 0 3 16,0 0-1-16,0 0-9 0,0 0-49 0,0-1-66 16,0 1-101-16,0 0-169 0,0 0-192 0,0 0-136 15,-13 0-118-15,13 0-35 0,0 0-23 0,-12 0-215 16,12 0 221-16</inkml:trace>
  <inkml:trace contextRef="#ctx0" brushRef="#br0" timeOffset="70655.67">2694 8504 1901 0,'-3'0'18'0,"-3"0"6"0,1 0 7 0,4 0 16 15,1 0 1-15,0 0 13 0,0 0 22 0,0 0 6 16,0 0 0-16,0 0 2 0,0 0-16 0,0 0-11 16,0 0-9-16,0 0-18 0,0 0-12 0,0 0-10 15,0 0-4-15,14 0 5 0,-14 0 13 0,0 0 17 16,0 0 19-16,0 0 23 0,0 0 11 0,12 0 7 16,-4 10-7-16,3-10-15 0,6 0-5 0,7 11-6 15,4-11 7-15,8 8 8 0,6-8 0 16,5 6 1-16,8-6-9 0,4 3-9 0,5-2-10 15,6 0-1-15,4 0-5 0,-4-1 0 0,3 0 7 16,-4 1 0-16,-6 1 10 0,-2-2 4 0,-4 1 8 16,-9-1 4-16,-6 1-4 0,-6 0 5 0,-4 0-7 15,-5-1 9-15,-4 0-6 0,-6 2-9 0,-6-2-26 16,0 0-23-16,-8 0-13 0,2 0-17 0,-2 0 6 16,-3 0-6-16,0 0-62 0,0 0-68 0,0 0-81 15,0 0-111-15,0 0-98 0,0 0-109 0,0 0-136 16,0 0-233-16,0 0 58 0,0 0 179 0</inkml:trace>
  <inkml:trace contextRef="#ctx0" brushRef="#br0" timeOffset="73872.38">15694 8572 2014 0,'0'0'7'15,"0"0"3"-15,0 0 2 0,0 0 4 0,0 0 19 16,0 0 15-16,0 0 11 0,0 0 13 0,0 0-7 16,0 0-6-16,0 0 1 0,0 0-8 0,0 0-10 15,0 0-1-15,12 0-6 0,-12 0-2 0,0 0 2 16,0 0-1-16,0 0 3 0,0 0 4 0,0 0 4 15,0 0 3-15,0 0 1 0,0 0 0 16,0 0-3-16,0 0-6 0,0 0 0 0,0 0 4 16,0 0 3-16,0 0 7 0,0 0 3 0,0 0-7 15,0 0-2-15,0 0-4 0,0 0-4 0,0 0 2 16,0 0 1-16,0 0-3 0,17 0-2 0,-17 0 5 16,0 0-2-16,16 0 0 0,-16 0 10 0,16 0 1 15,-6 0 1-15,1 0 8 0,-1 0-5 0,2 0-5 16,0 0-9-16,-1 0-8 0,0 0 1 0,2 0-9 15,1 0 4-15,1 0-3 0,-1 0-7 16,2 0 6-16,-1 0-2 0,2 0-1 0,-1 0-1 0,2 0-3 16,-2 0 4-16,1 0 0 0,1 0 10 0,1 0 9 15,0 0-3-15,-1 0 8 0,3 0 0 0,-1 0-4 16,0 0 0-16,2 0 2 0,1 0-7 16,0 0 11-16,-1 0 9 0,0 0-4 0,2 0 10 15,0 0-8-15,-1 0-2 0,0 0 2 0,-2 0 11 16,-1 0 7-16,-2 0 7 0,6 0 1 0,-6 0-15 15,-1 0-19-15,2 0-12 0,1 0-18 0,-1 0-3 16,-2 0 8-16,1-7 17 0,0 7 20 0,0 0-3 16,-2-4-1-16,-1 4-25 0,-2 0-19 0,1 0-2 15,1-2-6-15,1 1-6 0,-1 1-3 0,-1 0-1 16,2 0 1-16,1 0 7 0,1-1 3 16,4 1-3-16,-3 0 3 0,4 0-2 0,0 0 12 0,5 0 25 15,-1 0 15-15,-3 0 14 0,6 0-1 16,-2 0-18-16,1 0-13 0,-1 0-10 0,2 0-9 15,2 0-8-15,-1 0-2 0,4 0-4 0,-3 0 3 16,7 0 4-16,-2 0-1 0,2 0 6 0,0 0 6 16,4 0 1-16,-2 0 17 0,1 0 1 0,-1 0-4 15,5 0 4-15,-5 0-14 0,0 0-2 0,-2 0-3 16,-1 0 5-16,1 0 3 0,-3 0 1 0,0 0 5 16,-1 0-9-16,-1 0-9 0,2 0-6 0,0 0-9 15,1 0-5-15,-1 0 2 0,4 0 1 0,1 0-3 16,-1 0 0-16,5 0-1 0,0 0 1 0,3 0-2 15,-1 0 6-15,5 0-5 0,0 0-2 16,0 0 6-16,3 14-4 0,-3-14 5 0,1 0 2 16,0 0-2-16,1 0 6 0,-4 10 4 0,-2-10 11 15,0 0 16-15,-1 7 9 0,-4-7 8 0,1 0 2 16,-9 4-4-16,4-4-1 0,-8 2-1 0,-3-2 4 16,-1 0 3-16,-1 1-2 0,-7-1-5 0,-2 0-12 15,4 0-13-15,-10 0-10 0,3 0-7 0,-1 0-1 16,-1 0-4-16,-6 0 0 0,5 0-3 0,-5 0-3 15,2 0 1-15,-5 0-2 0,2 0 2 0,-4 0-4 16,4 0 2-16,-2 0 0 0,-3 0-2 0,3 0 2 16,-3 0-3-16,0 0-10 0,0 0-55 0,0 0-86 15,0 0-114-15,0 0-167 0,0 0-186 0,0 0-114 16,0 0-85-16,0 0-14 0,-17 0 31 16,17 0-286-16,-25 0 175 0,13 0 190 0</inkml:trace>
  <inkml:trace contextRef="#ctx0" brushRef="#br0" timeOffset="100679.98">970 9621 1483 0,'0'2'24'0,"0"0"13"0,0-1 8 0,0 0 28 15,0 0 8-15,-18-1 16 0,18 1 23 0,0 0-5 16,-12 0-20-16,12 1-12 0,-12-1-20 0,12 0-10 16,-8 1-5-16,8-1-7 0,-11-1 0 0,11 0-4 15,-3 1-2-15,3 0 3 0,0 0 4 0,-2-1 9 16,2 0 11-16,0 0 5 0,0 1 13 16,0-1-6-16,0 0 1 0,0 0-6 0,0 0-12 15,0 0-3-15,0 0-10 0,17 0-4 0,-17 0-3 16,24 0 6-16,-4 0 9 0,2 0 15 0,7 0 9 15,2 0 0-15,11 0-6 0,-2 0-6 0,2 0-11 16,3-13 4-16,7 13 0 0,-1 0-7 0,-3-12 6 16,3 12-6-16,-7 0-3 0,2-11 0 0,-5 11-8 15,-7 0-10-15,-8-8-10 0,-4 8-10 0,-7-3-4 16,-2 3-6-16,-7-3-2 0,-1 2-2 0,-5 1-3 16,0 0 2-16,0 0 3 0,0 0-8 0,-28 0-8 15,7 0-15-15,-5 0-18 0,-7 0-3 16,-8 16-8-16,-6-16 3 0,0 0 12 0,-5 0-6 15,-3 11 3-15,6-11-11 0,2 0-2 0,4 0 8 16,5 9 7-16,7-9 21 0,8 0 10 0,6 5 6 16,6-5 12-16,5 2 9 0,3-2 19 0,-2 0 6 15,5 0-6-15,0 0-9 0,22 0-15 0,-22 0-4 16,34 0 8-16,-12 0 4 0,7-19 6 0,7 19-2 16,1 0-6-16,7-13 1 0,-2 13-12 0,-1 0 2 15,3-10 1-15,-2 10-5 0,-3 0 4 0,-8-8-21 16,-2 8-50-16,-2 0-69 0,-10 0-83 15,-5 0-88-15,-6 0-50 0,-1 0-83 0,-5 0-169 0,0 0 1 16,0 0 100-16</inkml:trace>
  <inkml:trace contextRef="#ctx0" brushRef="#br0" timeOffset="101416.45">2866 9515 2335 0,'10'-4'9'16,"-7"2"1"-16,6-1 0 0,-6 0 4 0,-1 1-5 15,-1 0 7-15,-1 0 10 0,0 1 14 16,0-1 19-16,0 1 16 0,-32-1 5 0,16 0-5 15,-9 0-18-15,1-1-21 0,-6 1-16 0,1 0-9 16,-1 2-5-16,1-1-3 0,1 1-2 0,4 0-1 16,-1 0 1-16,7 0 0 0,1 0 1 0,4 0-1 15,1 0-6-15,3 0-2 0,1 11-2 0,5-11-2 16,1 0 8-16,2 0 11 0,0 0 5 0,0 0 4 16,19 0 1-16,-19 0 17 0,32 0 27 0,-5 0 32 15,5 0 26-15,4 0 3 0,9 0-16 0,3 0-13 16,5 0-14-16,1-12-16 0,4 12-6 0,-1 0-12 15,-4-14-11-15,4 14-7 0,-7-8-5 0,-3 8-8 16,-4-6-4-16,-1 6-6 0,-9 0-8 16,-5 0-1-16,-8 0-4 0,-5 0-6 0,-4 0-6 15,-6 0-4-15,-4 0 6 0,-1 0 7 0,0 0 12 16,-32 14-14-16,7-14-15 0,-3 13-7 0,-11-13-5 16,-9 14 17-16,-9-14 11 0,-5 12-12 0,-4-12-19 15,-4 0-24-15,4 9-14 0,5-9 8 0,8 5 19 16,10-5 21-16,7 2 16 0,13-2 10 0,6 2 30 15,8 0 15-15,9-2 2 0,0 0 4 0,0 0-18 16,40 0 2-16,-14 0 8 0,9 0 6 0,10-17 8 16,4 17-2-16,13 0-1 0,0-12-1 15,2 12-9-15,7 0-11 0,-5-9-8 0,-6 9-11 0,-2 0-6 16,-7 0-1-16,-6-5-1 0,-11 5-5 16,-6 0 0-16,-9 0-36 0,-6 0-32 0,-2 0-2 15,-9 0-15-15,-2 0 6 0,0 14-12 0,-28-14-56 16,6 0-53-16,-10 18-59 0,-7-18-73 0,-8 14-134 15,-2-14-180-15,-9 8 88 0</inkml:trace>
  <inkml:trace contextRef="#ctx0" brushRef="#br0" timeOffset="103156.95">15644 9499 2374 0,'-3'10'21'0,"0"-10"20"16,0 0 35-16,3 0 34 0,0 0 16 0,0 0 21 15,-3 0 9-15,3 0 10 0,0 0 3 0,0 0-5 16,0 0-19-16,0 0-18 0,0 0-22 0,0 0-14 16,0 0-14-16,0 0-10 0,0 0-9 0,0 0-4 15,0 0 1-15,0 0 7 0,0 0 13 0,0 0 14 16,0 0-8-16,14 0-18 0,-14 0-28 0,26 0-28 16,-7 0-1-16,10 0 12 0,10 0 27 15,9 0 33-15,7-14 21 0,13 14 3 0,5 0-3 0,14 0-11 16,6-11-29-16,9 11-19 0,5 0-14 15,8 0-10-15,3 0 56 0,6 0 47 0,2 0 28 16,-2 0 34-16,-1 0-12 0,-13 0 4 0,-7 0-12 16,-13 0-19-16,-17 0-31 0,-13 0-39 0,-16 0-15 15,-13 0-24-15,-14 0-11 0,-5 0-8 0,-2 0-13 16,-7 0-6-16,-3 0 3 0,0 0-6 0,0 0-12 16,0 0-56-16,0 0-70 0,0 0-89 0,0 0-115 15,-22 0-77-15,22 0-75 0,-20 0-86 0,4 0-82 16,-1 0-149-16,-3 22-255 0,-2-22 180 0</inkml:trace>
  <inkml:trace contextRef="#ctx0" brushRef="#br0" timeOffset="115549.07">7796 9521 1915 0,'0'0'13'0,"0"0"-3"0,0 2 0 0,0-2 12 16,-11 0 0-16,11 0 22 0,0 0 21 0,0 0 12 15,0 0 0-15,0 1 1 0,0-1-5 0,0 0-9 16,0 1 0-16,0-1-13 0,0 0-5 0,0 0-4 16,0 1-5-16,0-1 2 0,0 0 4 0,0 1-1 15,0-1 4-15,0 0 1 0,0 0-7 16,0 0-11-16,0 0-2 0,0 0-6 0,0 0 2 16,0 0-4-16,19 0-5 0,-19 0-4 0,19 2 0 15,-7-2 22-15,8 0 23 0,5 0 22 0,3 0 23 16,11 0 5-16,0 0-2 0,7 0 1 0,9 0-4 15,0 0-4-15,4 0 1 0,8 0-2 0,0-15-2 16,3 15 4-16,-2 0-4 0,-3-13 0 0,2 13-7 16,-5-10 1-16,-6 10 3 0,-2-9-14 0,-9 9-6 15,-6-7-19-15,1 7-12 0,-7-8 3 0,-7 8-3 16,-4-5 4-16,-6 3-8 0,-2 1-13 0,-5-1-12 16,-3 2-9-16,-3-1-4 0,-1 1-7 15,-1 0-32-15,-1 0-51 0,0 0-68 0,0 0-70 16,0 0-77-16,0 0-77 0,0 0-75 0,0 0-48 15,0 0-19-15,0 0-83 0,0 0-57 0,0 0 127 16</inkml:trace>
  <inkml:trace contextRef="#ctx0" brushRef="#br0" timeOffset="116091.97">9470 9493 1956 0,'-13'1'3'0,"2"-1"1"0,-3 1 15 0,2-1 24 15,1 0 22-15,2 0 15 0,-4 0 5 16,6 0-14-16,-4 0-9 0,4 0-3 0,0 0-3 16,4 0 9-16,1 0 2 0,0 0 10 0,2 0 7 15,0 0-3-15,0 0 2 0,0 0-4 0,0 0 1 16,0 0 6-16,0 0 5 0,0 0-4 0,0 0-15 15,18 0-15-15,-18 0-15 0,21 0 8 0,-5 0 10 16,7 0 21-16,7 0 15 0,2 0-1 0,5 0 3 16,8-15-5-16,4 15-3 0,8 0 8 0,5-10 12 15,2 10 9-15,7 0 10 0,-3-10 7 0,7 10-24 16,3-5-36-16,-2 5-30 0,4-5-38 0,3 5 25 16,-6-1 51-16,-5 0 34 0,-3 0 37 15,-8 0-3-15,-10 1-23 0,-9 0-18 0,-12 0-22 0,-12 0-33 16,-5 0-18-16,-7 0-23 0,-3 0-4 15,-1 0-11-15,-2 0-7 0,0 0-28 0,0 0-65 16,0 0-48-16,0 0-77 0,0 0-60 0,0 0-35 16,0 0-52-16,0 0-57 0,0 0-30 0,0 0-54 15,0 0-100-15,-24 0-239 0,24 0 122 0</inkml:trace>
  <inkml:trace contextRef="#ctx0" brushRef="#br0" timeOffset="117084.9">11079 9475 1562 0,'0'0'28'0,"0"0"7"0,-8 0 8 16,8 0 19-16,0 11-5 0,0-11 14 0,0 0 23 15,0 0 4-15,0 0 4 0,0 0 3 0,0 0-6 16,0 0-7-16,0 0-3 0,0 0-1 0,0 0-10 16,0 0 4-16,0 0-8 0,0 0 0 0,0 0 5 15,0 0 2-15,0 5 3 0,0-5 7 16,0 0 2-16,0 0 8 0,0 0 1 0,0 0-11 0,0 0-7 16,22 0-14-16,-22 3-7 0,28-1 14 15,-8-1 5-15,11 1 18 0,3-1 11 0,10 0-7 16,4 1-1-16,6-1-18 0,5 1 1 0,5-2 13 15,1 0 17-15,0 0 27 0,5 0 2 0,-1 0-13 16,5 0-40-16,1 0-37 0,1 0-26 0,7 0-25 16,6 0 14-16,4 0 43 0,2-15 35 0,-4 15 32 15,1 0 5-15,-8 0-31 0,0 0-22 0,-10-9-12 16,-7 9-15-16,-5 0-6 0,-8-8-7 0,1 8-8 16,-7-7 7-16,-2 5 8 0,-4-1-1 15,-8 1-1-15,-3 2-8 0,-6-3-14 0,-6 2-7 0,-7 0-7 16,-6 0-3-16,1 1-5 0,-6-1-7 15,-1 0-8-15,0 1-68 0,0 0-99 0,0-2-117 16,0 2-124-16,0 0-61 0,0-1-36 0,0 1-23 16,-25 0-37-16,25 0-98 0,-28 0-243 0,11 0 127 15,-4 0 166-15</inkml:trace>
  <inkml:trace contextRef="#ctx0" brushRef="#br0" timeOffset="122032.39">5468 9506 1634 0,'0'0'33'0,"0"0"16"0,0 0 12 15,0 0 29-15,0 0-15 0,0 0 2 16,0 0 8-16,0 0-11 0,0 0-8 0,0 0-9 15,0 0-7-15,-16 0-12 0,16 0 1 0,0 0 1 16,0 0 0-16,0 0-3 0,0 0-1 0,0 0 0 16,0 0 2-16,0 0 4 0,0 0 1 0,0 0-1 15,0 0-6-15,0 0 6 0,0 0-1 0,0 0 0 16,0 0 3-16,0 0-3 0,0 0 10 0,16 0 8 16,-16 0 2-16,0 0 2 0,0 0-1 0,0 0-1 15,0 0 3-15,0 0 4 0,0 0 3 0,0 0 4 16,0 0 1-16,0 0 4 0,0 0-4 0,0 0-9 15,0 0-10-15,15 0-11 0,-15 0 1 0,21 0 4 16,-9 0 8-16,7 0 4 0,1 13-3 0,2-13-2 16,4 0-1-16,0 0-1 0,2 0 3 15,2 0 1-15,5 0-2 0,3 0-2 0,1 0 0 16,7 0 10-16,1 0 11 0,1 0 13 0,5 0 5 16,-4 0-7-16,7 0 1 0,-5 0-6 0,4 0 13 15,-6 0 2-15,-2-12 0 0,1 12 1 0,-3 0-21 16,2 0-19-16,-4-11-14 0,-3 11-15 0,-1 0 10 15,3-6 10-15,-5 6 0 0,2-3 6 0,-3 3-17 16,3-2-12-16,-2 2-13 0,3 0-18 0,2 0 4 16,5 0 4-16,-1 0 10 0,7 0-1 0,-2 0-3 15,-1 0 0-15,3 0-6 0,-4 14 6 16,-2-14 3-16,0 0-2 0,-5 0 30 0,-2 0 23 16,0 0 29-16,-6 0 32 0,-1 0-3 0,-2 0-10 15,-6 0-16-15,-5 0-18 0,-4 0-12 0,-4 0-12 16,-6 0-18-16,0 0-13 0,-3 0-15 0,-3 0-4 15,0 0-4-15,0 0-4 0,0 0-1 0,0 0-2 16,0 0 2-16,0 0 0 0,0 0-4 0,0 0 2 16,0 0-5-16,0 0 3 0,0 0 5 0,0 0-2 15,0 0 4-15,0 0-4 0,0 0-3 0,0 0-6 16,0 0-31-16,0 0-28 0,0 0-46 0,0 0-57 16,0 0-70-16,0 0-123 0,0 0-78 0,0 0-50 15,0 0-36-15,0 0-13 0,0 0-24 16,0 0-24-16,0 12-159 0,-15-12-52 0,15 0 152 15</inkml:trace>
  <inkml:trace contextRef="#ctx0" brushRef="#br0" timeOffset="135026.46">18944 8956 2777 0,'3'0'15'16,"4"-18"39"-16,-3 18 49 0,-1 0 50 0,2-16 41 16,-2 16 9-16,2 0 0 0,-4-11 0 0,-1 11-9 15,3 0-5-15,-3 0-5 0,0-6-17 0,5 6-13 16,-5 0-8-16,0-2-12 0,0 2-15 15,0 0-2-15,2 0-11 0,-2 0-11 0,0 0 1 16,0 0-8-16,1 0-16 0,-1 0-12 0,0 0-1 16,2 0-20-16,-2 0-7 0,0 0-5 0,0 0-23 15,0 0-4-15,0 0 4 0,0 0-12 0,0 0 3 16,0 0-3-16,0 0-5 0,0 0 13 0,0 0 7 16,0 14-1-16,-27-14 2 0,27 17-10 0,-24-7-2 15,2 4 8-15,3 3-7 0,-1 3 5 0,-6 3-1 16,5 0 4-16,0 5-4 0,1 3 9 0,-5 3-17 15,5 2 5-15,1 0 8 0,-6 2-9 0,8 0 17 16,-2 2-19-16,5-1 5 0,-1-1-9 0,7-1-6 16,-1-1-44-16,4-1-27 0,5-2-5 15,0-3 4-15,0-2 41 0,25-3 14 0,-25-2-1 16,28-3-20-16,-28-3-10 0,31-3-9 0,-16-3-18 16,-15-3-24-16,24 0-27 0,-24-4-45 0,15-2-61 15,-15-1-93-15,10-1-119 0,-10 0-155 0,7 0-369 16,0 0 90-16,0-23 165 0</inkml:trace>
  <inkml:trace contextRef="#ctx0" brushRef="#br0" timeOffset="140390.97">20063 9088 3086 0,'0'0'41'15,"13"-12"39"-15,-13 12 56 0,0-13 59 0,8 13 17 16,-8-11 12-16,0 11-10 0,0-7-17 0,0 7-20 16,0-5-24-16,0 5-29 0,0 0-27 0,4 0-22 15,-4 0-23-15,0 0-14 0,0 0-19 16,0 0-15-16,0 0-7 0,0 0-6 0,0 0 1 15,0 0-8-15,0 0 8 0,0 0-1 0,0 13 0 16,0-13 10-16,0 19-1 0,0-6 1 0,0 1 0 16,-17 4 0-16,17 2-3 0,0 2 5 0,-14 1 6 15,14-1-4-15,0 2 1 0,-11 2-3 0,11-2-43 16,-7 0-30-16,7-1-54 0,-7 0-62 0,4-2-43 16,-4-2-73-16,3-1-73 0,-3-2-69 0,4-2-72 15,-2-1-166-15,0-3-91 0,1-5 130 0</inkml:trace>
  <inkml:trace contextRef="#ctx0" brushRef="#br0" timeOffset="140869.81">20268 9044 2355 0,'8'-4'27'0,"0"-1"17"15,1 1 18-15,-3 1 21 0,-1 0 0 0,0-3 12 16,-1 3-4-16,-2 0-5 0,1 0-18 0,2 1-25 16,-2 0-16-16,0-1-14 0,0-1-10 0,0 2-5 15,5-2 2-15,-3 2-5 0,4-2-2 16,-6 1 2-16,2 0 1 0,4 1 2 0,-4 1-4 16,2 1 2-16,0-1-1 0,3 1 1 0,-3 0 1 15,3 0 0-15,1 0-3 0,-4 0-5 0,5 0 5 16,-6 16 3-16,2-16-3 0,1 0 6 0,2 20-3 15,-8-20-2-15,8 14 5 0,-9-14-7 0,1 16 1 16,3-8 2-16,-3 0-3 0,-3 0 11 0,0 1 1 16,0 0 1-16,0 0 0 0,0 3-8 0,-20-1 2 15,20 1 0-15,-23 2 3 0,23-1 4 0,-30 2 0 16,16 0-4-16,-1 0-3 0,-2 2 1 0,3-1 0 16,-3 1 2-16,3-1 2 0,1 0 0 0,4 0-4 15,-4 0 2-15,1-3-2 0,7 0-3 0,-4-3 0 16,6 1-3-16,1-2 0 0,-4-2 4 15,6 0 3-15,0-2 6 0,0 0 30 0,0-2 8 16,0 1 14-16,25-1 14 0,-25-1-20 0,25 0-5 16,-8 1-11-16,0-2-20 0,2 0-11 0,2-1-5 15,-1 0-4-15,-1 0-37 0,3 0-43 0,1 0-63 16,-7 0-78-16,4 0-64 0,-2 0-106 0,3-15-180 16,-4 15-55-16,0 0 102 0</inkml:trace>
  <inkml:trace contextRef="#ctx0" brushRef="#br0" timeOffset="141458.44">20858 9007 3028 0,'19'-9'28'0,"-4"2"10"0,-5 1 20 0,1 0 5 15,-7 2-26-15,6-2-10 0,-7 4-21 0,-3 2-10 16,0-1-2-16,0 1-1 0,0 0 1 0,0 0 4 15,-28 0-1-15,28 0-1 0,-22 0-7 0,5 16-25 16,-2-16-17-16,2 23-15 0,3-8 4 0,3 3 21 16,0 3 19-16,1 0 16 0,3 1 3 15,7-1 7-15,0 0-8 0,0-2 3 0,0-2 2 0,0-1 1 16,0-1 27-16,0-3 25 0,0-1 27 16,19-1 22-16,-19-3 12 0,16 0-2 0,-16-1 2 15,18-3-6-15,-18 1-15 0,17-1-11 0,-17-1-19 16,13 0-17-16,-13 0-9 0,12-1-11 0,-12 0-12 15,5 0-2-15,-5-1-9 0,6 1-8 0,-6-1 3 16,0 2-1-16,0 0 2 0,0 4 5 0,0-1-1 16,0 2 3-16,0 3 1 0,0 1-6 0,0 3 3 15,0-1-4-15,0 2 3 0,0 2 2 0,0 0-1 16,-17 0 2-16,17 2-5 0,0-1 4 0,-14 0-34 16,14 0-15-16,-17-2-4 0,17 0-9 15,-19-4 33-15,15 1 10 0,-9-5 8 0,2 0 6 16,-3-4 1-16,-3-1 0 0,-1-3-6 0,1 0-2 15,-2 0-1-15,2-18 11 0,-2 18 4 0,2-22-1 16,3 6 7-16,5 1-4 0,4-3 7 0,2-1 2 16,3-2-2-16,0-1-4 0,0-3-12 0,31 1 0 15,-11-3-1-15,-1 0-6 0,3 0 6 0,2 1 5 16,6 0-1-16,-1 2 8 0,1 1 9 0,-2 3 16 16,-6-1 17-16,7 3 14 0,-6 0-4 0,-6 2-19 15,4 1-14-15,-7 0-13 0,-7 0-6 0,4 2-2 16,-8 1-7-16,2 0-12 0,-5 0-9 0,0 2-23 15,0 2-20-15,0-1-21 0,-25 2-24 0,25 2-35 16,-32-1-42-16,15 0-49 0,-5 3-54 16,0 1-60-16,5 0-88 0,-5 2-209 0,10 0 11 15,-1 0 114-15</inkml:trace>
  <inkml:trace contextRef="#ctx0" brushRef="#br0" timeOffset="141715.06">21148 9173 3386 0,'8'-8'27'0,"-5"0"20"0,2 1 13 0,1 2 7 15,-3 0-24-15,0 1-25 0,-1 2-18 0,1 2-14 16,-3 0-1-16,0 0 5 0,6 0 3 0,-1 25 11 15,-2-10-1-15,5 4 2 0,-2 4-16 0,5 4-43 16,-2 2-44-16,2 3-44 0,3 1-38 0,-9-1-18 16,7 1-23-16,-3-2-43 0,-2-1-66 0,0-3-136 15,0-2-120-15,-4-3 86 0</inkml:trace>
  <inkml:trace contextRef="#ctx0" brushRef="#br0" timeOffset="141918.26">21333 9244 3171 0,'22'-17'13'0,"-22"-1"29"16,12 4 31-16,-12 3 32 0,8 0-3 0,-8 4-22 15,0 2-38-15,0 4-32 0,0 1-14 0,0 0-7 16,0 0 6-16,-25 18 0 0,25-18 5 0,-25 27-1 16,8-8 2-16,-4 3-1 0,2 3 5 0,-1 2-9 15,-3 0-55-15,1 1-53 0,0 0-68 0,3 0-61 16,-1-1-26-16,-1-1-40 0,3-1-69 15,0-3-138-15,1-2-64 0,4-4 94 0</inkml:trace>
  <inkml:trace contextRef="#ctx0" brushRef="#br0" timeOffset="142334.74">21648 9069 3344 0,'0'-8'31'0,"13"3"44"0,-13 0 39 16,11 1 40-16,-11-3 1 0,7 3-24 0,-7 1-24 15,0 2-33-15,0 0-35 0,0 0-21 0,7 1-16 16,-7 0-8-16,0 0-5 0,0 0-5 0,0 0 0 16,0 0 3-16,0 0 9 0,0 0 2 0,0 22 3 15,0-22 0-15,0 24 0 0,-21-7 1 16,21 3 3-16,0 6-4 0,-10 1-28 0,10 3-32 15,0 1-38-15,-11 2-41 0,11-1-13 0,0 1-13 16,0 0-10-16,0-3-11 0,-5 1-21 0,5-3-30 16,-3-2-60-16,-3-1-133 0,3-4-219 0,1-1 62 15,-1-5 106-15</inkml:trace>
  <inkml:trace contextRef="#ctx0" brushRef="#br0" timeOffset="142850.03">21759 9116 2184 0,'0'-8'8'15,"18"-1"0"-15,-18 0 27 0,0 4 19 0,16-4 7 16,-16 0 2-16,0 2-29 0,11 0-8 0,-11 0-14 16,10 2 2-16,-3-1 0 0,-3 1-13 15,4 0-4-15,0 3-2 0,0-1-1 0,-1 1-3 16,1 2 3-16,1 0-1 0,2 0 0 0,0 0 9 16,-3 0-5-16,3 0-1 0,-5 0 3 0,3 17-3 15,-4-17 2-15,3 0-1 0,-5 0-4 0,0 9-4 16,-2-9 0-16,-1 0 6 0,0 8 0 0,0-8 5 15,0 8 1-15,0-2-4 0,0 1 5 0,0 3-2 16,0 1 0-16,0 1 0 0,-17 1-1 0,17 1 4 16,0-1 0-16,-18 1 3 0,18 0-3 0,-19 0 0 15,5-1 4-15,3 1-1 0,-6-1 3 0,5 0-4 16,-5 0-5-16,1-2 3 0,1 1-4 0,-1-1 2 16,2-1-2-16,0-1-3 0,8 0 0 0,-3-2 2 15,1 1 3-15,3-2-2 0,5 0 26 16,0 0 18-16,0-2 20 0,0 1 25 0,25 1-8 15,-25-1-3-15,19 0-12 0,-2-1-21 0,-3 0-13 16,4 1-19-16,1-1-9 0,0-2-1 0,-1 1-2 16,1 0-11-16,0-2-40 0,-4 2-43 0,-1-1-66 15,0-1-79-15,-3 0-82 0,-3 0-141 0,1-1-125 16,-3 0 91-16</inkml:trace>
  <inkml:trace contextRef="#ctx0" brushRef="#br0" timeOffset="143418.81">22195 9082 2832 0,'14'-13'21'16,"-7"3"33"-16,3-2 19 0,-6 5 17 0,6-3-17 16,-9 3-30-16,2 3-25 0,-3 1-18 0,0 2-11 15,0 1-1-15,0 0 4 0,0 0-3 0,-24 0 3 16,24 0-20-16,-28 17-21 0,14-17-4 0,-2 20-10 15,-1-20 5-15,3 28 19 0,0-12 2 0,2 1 15 16,-1 0 13-16,9 0 2 0,4 2 6 16,-7-2-7-16,7-2 2 0,0 0 4 0,0-1 16 15,0-3 35-15,0 2 26 0,25-3 29 0,-25 0 11 16,23 0 10-16,-23-1-2 0,24-1-8 0,-10 0-8 16,0-1-25-16,-3 1-17 0,3-2-15 0,-7-1-16 15,3 0-4-15,-6-1-4 0,4 1-5 0,-3 0 0 16,-2-1-1-16,-2 2-2 0,4 1-4 0,-2 0-3 15,2 3-9-15,-5 0 3 0,1 2-10 0,1 1 8 16,-1 3 2-16,-1 0-10 0,0 1 14 0,0 1-7 16,0 1-1-16,0-1 5 0,-20-1-6 0,20-1-1 15,-14 0 1-15,14-2-2 0,-15 0 3 0,15-3 1 16,-20-1-3-16,10-1-2 0,3-2-6 0,-3-1 0 16,-2-2 0-16,4-2 1 0,-6-2 0 0,3 0-4 15,2 0 3-15,-5 0-2 0,5 0 7 16,-4-24 5-16,4 24 0 0,0-22 1 0,5 22-3 15,0-24-4-15,1 8-1 0,3-1 2 0,0-1 8 16,0-1 9-16,26-1 10 0,-26 0 4 0,33-4 3 16,-15 1 1-16,7-1 23 0,-3-1 6 0,6 0 11 15,0-1 2-15,-2 2-18 0,-3 0 9 0,2 0-2 16,-5 3-3-16,2-1-8 0,-6 2-16 0,-4 2-17 16,1 0-6-16,-4 2-8 0,-5-1-5 0,0 2-18 15,-4 1-34-15,0 1-37 0,0-1-54 0,0 3-62 16,-24 0-72-16,24 2-86 0,-29 2-102 0,12 2-138 15,0 3-232-15,-4 2 125 0</inkml:trace>
  <inkml:trace contextRef="#ctx0" brushRef="#br0" timeOffset="145487.41">22563 9352 3025 0,'6'-14'46'0,"0"14"42"0,-1 0 59 16,-4-16 68-16,2 16 15 0,4-13 4 0,-4 13-19 16,0-10-29-16,-3 10-17 0,1-11-10 0,2 11-3 15,-3-7-19-15,0 7-39 0,5-6-32 0,-3 5-35 16,-2-1-27-16,0 2-15 0,1 0-12 15,-1 0-7-15,2 0 3 0,-1 0 8 0,1 16 11 16,4-16 1-16,2 24 8 0,1-5-6 0,5 1-50 0,-3 4-33 16,3 4-34-16,3 1-37 0,3 1-9 15,-4-3-40-15,-2 1-61 0,-4-2-69 0,3-2-68 16,-4-3-84-16,-1-1-165 0,0-2-113 0,-7-4 124 16</inkml:trace>
  <inkml:trace contextRef="#ctx0" brushRef="#br0" timeOffset="145670.56">22795 9261 3900 0,'14'-16'40'0,"0"2"17"15,-6 2 18-15,-8 2 9 0,20 0-37 16,-12 2-18-16,-8 2-22 0,5 4-12 0,-5 2-4 16,0 0-1-16,0 0 8 0,-20 21 6 0,20-21 1 15,-30 30 7-15,8-9-71 0,-4 2-77 0,-5 4-90 16,-3 0-86-16,-4 2 15 0,3 2-20 0,-4-1-39 15,0-2-137-15,7 1-206 0,2-2 95 0</inkml:trace>
  <inkml:trace contextRef="#ctx0" brushRef="#br0" timeOffset="146406.49">23156 9069 2943 0,'0'-4'17'0,"0"2"19"16,0 1 23-16,0 0 34 0,0 0 15 0,0 0 8 15,0 1 6-15,15-2-4 0,-15 1-5 0,0 1 3 16,0-2-14-16,11 0-16 0,-11 1-14 0,0-1-24 16,11 0-13-16,-7-2-17 0,1 1-5 15,3-2 0-15,0 1 5 0,1 0 9 0,2 0-9 16,-2-1-6-16,4 2-10 0,-1-2-6 0,-4 3 1 16,6 1 1-16,-2 0-3 0,-1 1 1 0,-2 0 0 15,2 0-12-15,0 0 6 0,-3 0-3 0,3 20 2 16,-7-20 13-16,2 18-9 0,-1-5 5 0,-3 2 2 15,-1-2-6-15,-1 5 8 0,0-1-3 0,0 3-8 16,0 0-4-16,-18-1-7 0,18 0-1 0,-21-1 2 16,21 0 3-16,-24-1 3 0,11-2 4 0,13-1 4 15,-22-2 5-15,10-2 1 0,12-3 1 0,-15-1 1 16,15-2 0-16,-7-1 6 0,7-1 20 0,0-1 27 16,0-1 32-16,0 0 33 0,0 1 14 0,0-1 3 15,0 0-20-15,0 1-34 0,0-1-30 16,20 1-29-16,-20 0-3 0,18 2 2 0,-18-2 7 15,18 3-4-15,-5 0-10 0,1-1-3 0,-4 2-13 16,-2 0-4-16,2 2 1 0,-4-3-4 0,1 4-1 16,-2 0 5-16,-3 1 2 0,1 0-2 0,-3 2 3 15,0 3-4-15,0 0 4 0,0 0 1 0,-19 3 1 16,19-1 2-16,-26 0 0 0,9 0-31 0,-2 1-46 16,-7-1-43-16,2-1-52 0,-5-2-29 0,-2 0-27 15,-2-2-53-15,1-3-54 0,-4 0-54 0,3-3-71 16,-1-2-122-16,5-2-202 0,4-1 115 0</inkml:trace>
  <inkml:trace contextRef="#ctx0" brushRef="#br0" timeOffset="151862.26">18919 9072 1717 0,'0'0'41'0,"0"0"19"0,0 0 18 0,0 0 15 16,0 0-30-16,0 0 2 0,0 0-8 0,0 0-5 16,0 0-3-16,0 0-12 0,0 0-5 0,0 0 6 15,0 0 9-15,0 0 10 0,0 0 12 0,0 0 4 16,0 0 5-16,0 0 6 0,0 0 3 0,0 0 8 15,0 0 3-15,0 0 3 0,0 0 1 16,0 0-2-16,0 0-5 0,0 0-4 0,0 0 1 16,0 0 5-16,0 0-2 0,0 0-2 0,0 0-8 15,0 0-13-15,0 0-7 0,0 0-12 0,0 0-2 16,0 0-7-16,0 0-9 0,0 0-8 0,0 0-10 16,0 0-9-16,0-12-6 0,13 12-2 0,-13 0-1 15,0 0 0-15,0 0-5 0,12-9 2 0,-12 9 1 16,0-5-1-16,13 5 3 0,-13-4 2 0,9 2-3 15,-9 0-2-15,9 1 0 0,-6 0 1 0,5 0-3 16,-5 1 6-16,5 0 7 0,-2 0 2 0,-4 0 4 16,7 0 8-16,-6 0-4 0,3 0 0 0,2 0 7 15,-5 0-9-15,-1 0 0 0,1 0-7 16,2 0-8-16,-5 0-4 0,0 0-2 0,0 0-4 16,0 0 0-16,0 0 9 0,0 0 4 0,0 20 5 15,0-20 1-15,0 21-5 0,0-8 2 0,0 2-2 16,0 4-2-16,0 0 0 0,-17 0-3 0,17-1 7 15,-17 1 3-15,17-1-7 0,-18 0 2 0,9-1-6 16,9 0 2-16,-15-2 1 0,8 0-4 0,0-2 7 16,-3-2-9-16,6 1 1 0,1-3 5 0,-2-1-8 15,0-1 7-15,4-1 0 0,-2-2 0 0,-1-1 2 16,4 0-3-16,0-2 0 0,0 2-3 0,0-2 11 16,0-1 13-16,-4 0 44 0,4 0 36 0,0 0 19 15,0 0 33-15,0 0-16 0,0 0-33 16,0 0-28-16,0 0-45 0,22 0-27 0,-22 0-4 15,20 0-3-15,-20 0-2 0,21 0 3 0,-7-12-4 16,-1 12-4-16,2 0-39 0,-1 0-38 0,-3 0-49 16,2 0-54-16,-6 0-11 0,3 0-35 0,-4 0-15 15,-3 0-30-15,2 0-36 0,-2 0-25 0,0 0-43 16,-3 0-62-16,0 0-117 0,0 0-94 0,0 0 114 16</inkml:trace>
  <inkml:trace contextRef="#ctx0" brushRef="#br0" timeOffset="152289.6">19283 9065 2912 0,'7'-6'28'0,"-3"1"35"0,-1 3 37 15,-3 1 25-15,7-2 0 0,0 3-8 0,-3 0-14 16,3 0-3-16,0 0-12 0,1 0-7 0,1 0-9 15,2 21-14-15,0-21-10 0,-2 16-13 0,4-16-5 16,-1 25-2-16,-4-12-4 0,3 0 3 0,0 2-10 16,-5-1 2-16,2 1-4 0,-2-1-8 15,-5 1-2-15,6-3-3 0,-7 2 2 0,3-1 1 0,-3 1 5 16,0-1-3-16,0-1 1 0,0 0-1 16,0-2 1-16,0 2 3 0,0-2-3 0,-22-2 2 15,22 1-6-15,0-2-2 0,-12 0 1 0,12-1-4 16,-14-1 6-16,14 0 2 0,-21-1-2 0,15-1 6 15,-8 0-7-15,3-3-30 0,-1 0-40 0,-2 0-50 16,-1 0-50-16,-3 0-20 0,0-20 2 0,1 20 16 16,0-22 32-16,3 8 37 0,-3 0 40 0,4-2 30 15,4 1 18-15,0-1 13 0,1-1 11 16,3 1 17-16,2 1 20 0,3-1 15 0,0 0 2 0,0 1-11 16,0 0-10-16,25 1-18 0,-25 1-16 0,17 1-8 15,-17 0-40-15,22 2-42 0,-22 3-71 16,21 1-95-16,-11 2-95 0,1 3-140 0,3 1-222 15,-4 0 79-15,1 0 125 0</inkml:trace>
  <inkml:trace contextRef="#ctx0" brushRef="#br0" timeOffset="152754.38">19652 9113 2976 0,'5'-3'29'0,"-1"0"4"16,3 2 13-16,-4-1 9 0,-3 1-14 0,4 0 5 15,-4 1-4-15,4 0-10 0,-4 0-16 0,0 0-14 16,0 0-13-16,0 0 3 0,0 0-1 0,0 0 7 16,0 22 9-16,0-22-4 0,0 26 5 0,0-9-6 15,17 1-4-15,-17 3 2 0,0 0-14 0,17 0-32 16,-17-1-43-16,12 0-56 0,-12-1-55 0,11-1-53 16,-11-1-74-16,8-1-129 0,1-3-158 15,-6-2 86-15</inkml:trace>
  <inkml:trace contextRef="#ctx0" brushRef="#br0" timeOffset="152958.38">19778 9150 3389 0,'17'-11'30'0,"-17"2"35"16,14 2 18-16,-14 0 16 0,12 1-29 0,-12 2-38 15,0 1-19-15,0 3-16 0,0 0 2 0,0 0 27 16,0 0 6-16,-18 16 0 0,18-16-3 0,-30 21-21 15,5-8-8-15,2 5 2 0,-3 0-14 16,-5 0-65-16,3 3-65 0,-3 2-85 0,6-2-87 16,-2 1-53-16,1 1-125 0,7-1-191 0,1-3 33 15,1-2 117-15</inkml:trace>
  <inkml:trace contextRef="#ctx0" brushRef="#br0" timeOffset="153930.94">23460 8824 2380 0,'0'0'33'0,"0"0"18"0,0 0 11 0,0 0 18 16,0 0-17-16,15 0-1 0,-15 0 11 0,0 0 20 16,0 0 18-16,0 0 25 0,0 0 9 0,0 0-6 15,0 0-10-15,0 0-22 0,0 0-24 16,0 0-27-16,0 0-25 0,11 0-15 0,-11 0-10 15,16 0-3-15,-9 0 0 0,6 0 2 0,2 0 1 16,1 17 2-16,1-17 1 0,0 12-4 0,5-12 5 16,-4 17-8-16,1-4 4 0,3 0 4 0,-4 2-4 15,3 5 2-15,-4 3 4 0,1 4-6 0,-2 4 4 16,-2 5 5-16,-2 4-7 0,-3 5 0 0,-2 5-4 16,-4 1-2-16,-2 3-1 0,-1-1 6 0,0 2 0 15,0-3 0-15,-23-1 3 0,23-3-5 0,-34-2-44 16,9-1-45-16,-6-2-61 0,0-3-69 0,-5-2-42 15,-3 0-60-15,2 1-66 0,-5-1-180 16,7-2-149-16,-6-3 101 0</inkml:trace>
  <inkml:trace contextRef="#ctx0" brushRef="#br0" timeOffset="156535.04">18462 9655 1989 0,'0'0'10'16,"0"12"-1"-16,0-12-2 0,0 0 1 0,0 0-13 16,0 0 2-16,0 0 10 0,0 0 7 15,0 0 12-15,0 0 8 0,0 0 1 0,0 0 6 16,0 0-5-16,0 0 5 0,0 0 3 0,0 0-4 15,0 10 10-15,0-10 3 0,0 0 22 0,0 0 19 16,0 0 16-16,0 8 10 0,17-8-13 0,-17 6-20 16,0-2-16-16,17 0-22 0,-17 0-8 0,17 1 0 15,-5-1 2-15,-2-1 13 0,-1 3 10 0,5-4 11 16,0 1 1-16,0 0-4 0,0-2-8 0,1 0-10 16,-1-1 2-16,3 0 3 0,-3 0 2 0,2 0-3 15,1 0-9-15,-3 0-14 0,-5 0-10 0,4 0-6 16,-1-13-6-16,-3 13 1 0,1 0-1 0,0 0-2 15,-3-12-1-15,5 12-1 0,-3 0-1 16,-1 0-2-16,5-7-2 0,-4 7 0 0,0 0-2 16,-1-4-4-16,-2 4-4 0,5-1 0 0,-6 0 3 15,4 1 2-15,-6-1 8 0,2 0 0 0,-4 1-2 16,4 0 1-16,-5 0-6 0,2 0 2 0,-2-2 0 16,0 2-16-16,0 0-29 0,0 0-51 0,0-1-65 15,0 1-67-15,0 0-52 0,0-1-47 0,-25 1-43 16,25-2-78-16,-25 1-193 0,11-2-19 0,-2 0 110 15</inkml:trace>
  <inkml:trace contextRef="#ctx0" brushRef="#br0" timeOffset="171809.7">2613 9517 1742 0,'0'0'12'0,"-6"0"3"0,6 0 3 0,0 0 9 16,0 0 9-16,0 0 17 0,0 0 15 0,0 0 10 16,0 0-6-16,0 0-10 0,0 0-6 0,0 0-13 15,0 0-6-15,0 0-7 0,0 0-12 0,0 0-11 16,0 0-6-16,0 0-3 0,0 0-3 0,0 0 6 16,20 0-1-16,-20 0-1 0,31-14 18 0,-12 14 1 15,6 0 9-15,0 0 7 0,3-11-11 0,3 11 6 16,0 0-3-16,0 0 0 0,0-8-2 15,1 8-3-15,1-4-2 0,1 4-4 0,-3-3 5 0,0 1 2 16,-1 0-1-16,-4 1 0 0,2-1 3 16,-5 2-3-16,-4-1 0 0,-4-1-1 0,-7 2-11 15,2 0-5-15,-6-1-3 0,-1 1-5 0,-3 0-4 16,0 0-3-16,0 0-2 0,0 0 7 0,0 0 2 16,-31 0 1-16,13 0 3 0,-3 0-8 0,-6 0-6 15,-6 14-10-15,-1-14-13 0,-3 0-4 0,-1 10-2 16,3-10 4-16,-1 0 9 0,6 11 6 0,4-11 11 15,3 6 7-15,6-6-3 0,3 5 5 0,6-5-3 16,0 3 0-16,5-3 13 0,1 2 2 0,2-2 1 16,0 0 5-16,0 0-5 0,30 0 0 0,-13 0 13 15,3 0 6-15,7 0 7 0,1 0-2 16,3 0-5-16,3-13-4 0,0 13-2 0,-2 0-5 16,1 0-4-16,1 0-5 0,-7 0-5 0,2-7-2 15,-3 7-1-15,-5 0-1 0,2 0-2 0,-8 0 1 16,-4 0-3-16,0 0-2 0,-6 0-17 0,0 0-17 15,-4 0 1-15,-1 0 8 0,0 0 16 0,-19 0 20 16,19 0 2-16,-37 0-9 0,14 16-7 0,-7-16-13 16,-8 0-3-16,2 11-4 0,-6-11-3 0,6 0 3 15,2 0-8-15,5 6 2 0,5-6 11 0,7 0 3 16,8 0 15-16,9 0 8 0,0 0 0 0,0 0 1 16,25 0-6-16,-2 0 0 0,3 0 4 0,10 0 0 15,6 0 2-15,6 0 1 0,0 0-4 0,2 0 4 16,-2 0-2-16,-3 15-22 0,-4-15-34 15,-7 0-59-15,-6 0-77 0,-7 13-71 0,-7-13-59 16,-7 0-115-16,-7 12 46 0,0-12 91 0</inkml:trace>
  <inkml:trace contextRef="#ctx0" brushRef="#br0" timeOffset="174286.17">904 11795 2284 0,'-15'0'27'0,"15"0"3"0,-11 0 8 15,11 0 20-15,0 0 4 0,0 0 30 0,0 0 26 16,0 0 20-16,0 0-2 0,0 0-3 0,0 0-2 15,0 0-12-15,0 0-22 0,0 0-27 0,0 0-36 16,0 0-27-16,0 0-5 0,0 0 2 0,22-18 20 16,-22 18 16-16,31-14 16 0,-11 14 17 0,6-15 6 15,5 15 5-15,5-13 1 0,6 13-7 0,1-12-14 16,6 12-12-16,0-10-14 0,1 6-7 0,7 1-6 16,-1 0-2-16,-3 1-8 0,-3 2-11 0,1 0 1 15,-3 0-7-15,-6 0 1 0,-3 0 2 0,-7 0-3 16,-4 0 1-16,-9 0-2 0,-4 13-2 15,-10-13 5-15,1 0-1 0,-6 0 0 0,0 14 1 16,-34-14-22-16,11 10-15 0,-7-10-11 0,-1 13-13 16,-6-7 6-16,-8 0 5 0,-3 1 5 0,-6-2-4 15,5 1-7-15,-3 0-6 0,-4-1-5 0,5-1 0 16,4 1 10-16,4-2 7 0,4 1 14 0,8-2 16 16,6 0 12-16,8 0 8 0,3-2 14 0,4 0 7 15,9 0 9-15,1 0 9 0,0 0-5 0,19 0 1 16,-19-18 7-16,38 18 11 0,-11-16 10 0,7 16 7 15,3-18-5-15,5 18-9 0,5-20-6 16,2 20-7-16,1-17 0 0,3 10-7 0,-5 0-11 16,-2 2-7-16,-2 5-13 0,-2-7-8 0,-6 7 0 15,-9 0-2-15,-2 0-1 0,-8 0 1 0,-6 0-3 16,-5 0-2-16,-6 0-14 0,0 23-11 0,-26-23-13 16,3 23-25-16,-8-11 5 0,-11 3-7 0,-5 0-2 15,-2-1 9-15,-10-1-7 0,-5-3 0 0,3 0 5 16,-2-3 13-16,4 0 20 0,4-3 18 0,3 0 11 15,16-4 8-15,3 3 13 0,7-3 33 0,10 0 9 16,6 0 5-16,7 0-6 0,3 0-21 0,0-15-2 16,29 15 10-16,-7-19 3 0,4 19 4 15,11-23-2-15,1 12-7 0,8-1-13 0,1 0-10 16,6 1-4-16,-1 0-2 0,-2 3 1 0,3-1-3 16,-11 3-4-16,0-2-9 0,-7 5 0 0,-4-1-1 15,-9 1 2-15,-2 3-2 0,-10 0 5 0,-7 0-3 16,-3 0-6-16,0 0-12 0,-21 27-17 0,-2-27-13 15,-8 20-7-15,-1-20-3 0,-10 26-10 0,-2-14-4 16,-4-3-9-16,-2 2-4 0,1-2 4 0,5-1 8 16,2 1 15-16,8-3 18 0,6-6 18 0,7 8 14 15,5-8 11-15,4 6 11 0,7-6 3 0,5 0 4 16,0 0-4-16,0 0-7 0,33 0-1 0,-15-17-5 16,9 17 2-16,5 0-2 0,4-18 0 15,3 18-9-15,6-11-32 0,0 11-50 0,-2-9-71 16,1 9-93-16,-6-8-155 0,-3 8-264 0,-4 0 36 15,-5-6 100-15</inkml:trace>
  <inkml:trace contextRef="#ctx0" brushRef="#br0" timeOffset="175537.68">3615 11303 4294 0,'14'-10'9'0,"-1"-1"1"16,-2 0 22-16,0-1 36 0,0 0 20 0,-2 1 34 15,-1 2 17-15,-5 5 8 0,0 0 17 16,-1 2 8-16,-2 2-13 0,0-1-41 0,0 1-52 0,0-4-45 16,0 1-28-16,-25 0-3 0,25 1 3 0,-28-1-1 15,10 1 1-15,-4 2-3 0,0 0 0 16,-3 0-1-16,5 0 1 0,1 0 0 0,-2 19 3 16,5-19-4-16,5 15 4 0,-1-15 7 0,3 12-3 15,4-12 0-15,0 11 3 0,-1-11-7 0,3 0 11 16,3 8 3-16,-2-8 3 0,2 0 78 0,0 0 41 15,0 0 57-15,0 0 37 0,0 0-27 0,0 0-9 16,0 0-15-16,0 0-6 0,0 0-13 0,0 0-17 16,0 0-26-16,0 0-34 0,0 0-31 0,0 0-26 15,0 0-17-15,0 0-9 0,13 0-5 0,-13 0-3 16,0 0-1-16,0 0 5 0,0 0 10 0,0 18 2 16,0-18 2-16,0 21 0 0,0-8-3 15,0 4 3-15,0 1-2 0,-16 2-1 0,16 0-2 16,0-3-1-16,-12 3 5 0,12-1-2 0,-11-2 1 15,11 0 0-15,-9-3-1 0,1-1 0 0,5-2-1 16,-2-3-1-16,4-2 1 0,-4 0 5 0,5-4 4 16,0 0 8-16,0-2 14 0,0 0 38 0,0 0 1 15,0 0-3-15,17 0-17 0,-17 0-35 0,31 0-7 16,-6 0 29-16,3 0 28 0,1 0 24 0,2 0 18 16,0 0-6-16,-3 0-31 0,-4-11-27 0,4 11-21 15,-10 0-21-15,2 0 0 0,-4 0 0 0,-1 0 0 16,-1 0 0-16,2 0 0 0,-5 0 0 15,0 14 0-15,-5-14 0 0,2 0 0 0,-2 16 0 16,-3-16 0-16,2 20 0 0,-5-8 0 0,0 2 0 0,0 2 0 16,0-1 0-16,0 2 0 0,-21 0 0 15,21 3 0-15,-21 0 0 0,5-2 0 0,-1 2 0 16,0-1 0-16,-3 2 0 0,1-1 0 0,4-2 0 16,-4-1 0-16,4-2-96 0,-4 1-117 0,-1-3-136 15,0 0-197-15,2-4-125 0,-2 1-33 0,0-4-6 16,3 1 25-16,0-2 37 0,5-5-120 0,1 0-220 15,1 0 171-15</inkml:trace>
  <inkml:trace contextRef="#ctx0" brushRef="#br0" timeOffset="175967.11">4015 11357 5672 0,'26'-7'-4'15,"-4"1"-7"-15,-5 2-1 0,-3-3-2 0,-3 2 28 16,-5 0 32-16,2-1-4 0,-3 6 0 0,-2 0 49 15,-3 0 81-15,1 0 61 0,2 27 24 0,4-11-61 16,-3 4-86-16,1 5-50 0,-2 2-10 0,0 5-11 16,-1 2-13-16,-2 0-6 0,0-1-7 0,0-1 2 15,-20 0-8-15,20 0-5 0,-16-3 0 0,16-2-5 16,0-4 1-16,-20-3 10 0,20-5 5 0,0-1 25 16,-9-6 88-16,9-4 64 0,0-4-6 0,0 0-32 15,0-19-84-15,0 19-65 0,0-34-5 16,0 12 8-16,0-5-7 0,0-4-17 0,0-4-18 15,0-1-7-15,15 1-1 0,-15-4 12 0,0 1 22 16,17 1 4-16,-17 1 6 0,20 2 1 0,-9 3-2 16,-2 1 3-16,5 4 0 0,0 2 8 0,2 2 11 15,-1 3 6-15,1 3 2 0,0 4-10 0,1 2-11 16,1 2-9-16,1 4-11 0,-1 4 4 0,3 0-1 16,2 0 0-16,-1 29 9 0,4-11-6 0,-1 7 1 15,-2 3 0-15,-3 4 0 0,1 2 2 16,-8 1-4-16,-2 2 7 0,-6 1 1 0,-5 2 1 15,0 1 11-15,-20-1-8 0,20 0-41 0,-39-1-72 0,11-1-95 16,-5-3-113-16,-4-3-147 0,0-3-123 16,-6-5-54-16,-2-2-60 0,3-5-15 0,-2-4-39 15,1-2-282-15,4-8 119 0,3-2 203 0</inkml:trace>
  <inkml:trace contextRef="#ctx0" brushRef="#br0" timeOffset="178730.79">15669 11663 1074 0,'14'0'-12'0,"-14"0"-34"15,11 0-39-15,-11 0-35 0,11 0-37 0,-11 0-19 16,0 0-8-16,8 0 36 0</inkml:trace>
  <inkml:trace contextRef="#ctx0" brushRef="#br0" timeOffset="179151">15807 11694 1955 0,'3'0'50'0,"0"0"24"0,-3 0 14 15,0 0 12-15,2 0-30 0,-2 0-14 0,0 0-1 16,0 0 9-16,0 0-1 0,0 0 11 0,0 0-1 16,0 0-10-16,0 0-3 0,0 0-6 0,0 0-1 15,0 0-3-15,0 0-8 0,0 0-5 0,0 0-3 16,0 0 11-16,0 0 4 0,0 0 13 0,0 0 5 15,0 0 4-15,0 0 9 0,0 0 0 16,0 0 5-16,0 0-3 0,0 0 2 0,0 0 2 16,0 0 4-16,0 0 6 0,0 3 2 0,0-3-12 15,0 0-16-15,23 0-30 0,-9 0-19 0,8 1-8 16,4-1 17-16,10 2 27 0,8-1 18 0,5-1 20 16,10 2-2-16,3-2-2 0,4 0-4 0,3 0-6 15,0 0-8-15,5 0-21 0,2 0-25 0,0 0-22 16,2 0-9-16,3 0 26 0,-2 0 53 0,0 0 34 15,-3 0 38-15,-5 0 18 0,-5 0-25 0,-6 0-18 16,-12 0-18-16,-4 0-17 0,-13 0 2 0,-3 0 5 16,-11 0-23-16,-5 0-19 0,-7 0-24 15,0 0-20-15,-5 0-9 0,0 0-1 0,0 0-18 0,0 0-33 16,0 0-42-16,0 0-80 0,0 0-53 16,-18 0-48-16,18 0-46 0,0 0-4 0,-18 0-40 15,18 0-59-15,-17 0-73 0,3 14-113 0,0-14-213 16,1 18-45-16,-2-18 162 0</inkml:trace>
  <inkml:trace contextRef="#ctx0" brushRef="#br0" timeOffset="202534.02">9600 11673 1318 0,'-5'0'42'0,"4"0"20"15,-1 0 21-15,-2 0 25 0,2 0-5 0,0 0 4 16,1 0 5-16,-2 0-5 0,-3 0-14 0,2 0-10 15,1 0-5-15,0 0-5 0,-3 0-4 0,3 0 2 16,-2 0-5-16,2 0-6 0,2 0-1 0,-4 0 0 16,2 0-2-16,3 0 7 0,-2 0 4 0,2 0 2 15,0 0 3-15,0 0 4 0,0 0 0 0,0 0-2 16,0 0 6-16,0 0 1 0,0 0-6 0,0 0-4 16,0 0-12-16,0 0-5 0,0 0-9 0,0 0-8 15,0 0-4-15,0 0-11 0,0 0 0 0,0 0-3 16,0 0-8-16,0 0 1 0,0 0-9 15,0 0 7-15,0 0-4 0,0 0 5 0,0 0 10 16,0 0-4-16,0 0 9 0,0 0 0 0,13 0 12 16,-13 0 8-16,0 0 8 0,7 0 5 0,6 0-3 15,1 0 10-15,1 0 8 0,6 0 9 0,6 0 3 16,1 0-7-16,7 0-10 0,5 0-12 0,3 0-8 16,4 0-7-16,6 0 5 0,4 0 8 0,-1 0-1 15,5 0-7-15,2 0-13 0,4-10-18 0,0 10-10 16,-1 0 0-16,3 0 14 0,-6 0 42 15,-5-10 14-15,-5 10 3 0,-8 0-7 0,-7 0-39 0,-10-4-8 16,-3 4-5-16,-8-3-13 0,-3 3 1 16,-1 0-5-16,-6-2-4 0,6 2-8 0,-5 0 8 15,-1-1-1-15,-2 1-3 0,1 0 12 0,-1-1-20 16,-5 1-5-16,1 0 4 0,-1 0-3 0,0 0-21 16,0 0-63-16,0 0-69 0,0 0-74 0,0 0-67 15,0 0-15-15,0 0-30 0,0 0-39 0,0 0-39 16,-15 14-97-16,15-14-222 0,-14 0-1 0,14 14 135 15</inkml:trace>
  <inkml:trace contextRef="#ctx0" brushRef="#br0" timeOffset="203182.4">11388 11665 2088 0,'-6'-2'17'0,"0"-1"11"0,1 2 10 16,5 0 16-16,-2 0 1 0,2 1 2 0,0 0 9 15,0 0-4-15,0 0-7 0,0 0-1 0,0 0-6 16,0 0-5-16,0 0-5 0,0 0-5 0,0 0-4 15,0 0-2-15,0 0 9 0,0 0 11 0,0 0 11 16,0 0 11-16,0 0 7 0,0 0-3 16,0 0 2-16,0 0-5 0,0 0 2 0,0 0-4 15,0 0 8-15,0 0 10 0,0 0 7 0,0 0 20 16,0 0-3-16,0 0-16 0,16 0-23 0,-16 0-24 16,22 0-11-16,-7 0 15 0,10 0 13 0,1 0 9 15,7 0 7-15,3 0-19 0,-2 0-22 0,6 0-19 16,7 0-19-16,3 0 3 0,5 0 37 0,4 0 29 15,0 0 28-15,3 0 2 0,4 0-12 0,-4 0-2 16,-8 0-5-16,-4-11 10 0,-5 11 11 0,-6 0 29 16,-8-7 18-16,-8 7 27 0,0-5-4 0,-7 5-38 15,-5-3-34-15,-4 3-48 0,-5-1-28 16,1 1-17-16,-3-1-10 0,0 1 3 0,0 0-4 16,0 0 4-16,0 0 3 0,0 0-11 0,0 0 5 15,0 0-46-15,0 0-74 0,0 0-77 0,0 0-92 16,0 0-50-16,0 0-16 0,0 0-4 0,0 0-16 15,-12 0-33-15,12 0-55 0,-14 12-105 0,4-12-233 16,-1 0 42-16,1 9 145 0</inkml:trace>
  <inkml:trace contextRef="#ctx0" brushRef="#br0" timeOffset="204215.39">12988 11646 1983 0,'-9'-3'51'0,"9"3"23"0,-5-2 31 16,5 2 24-16,0 0-16 0,0 0 9 0,0-1 4 15,0 1 0-15,0 0-8 0,0 0-14 0,0 0-17 16,0 0-11-16,0 0-14 0,0 0-1 0,0 0-4 16,0 0 4-16,0 0 5 0,0 0-2 0,0 0-4 15,16 0 2-15,-16 0 5 0,16 0 11 0,-6 0 17 16,6 0 6-16,1 9 4 0,3-9 2 0,7 0-3 15,0 0-4-15,5 0-14 0,5 0-24 0,8 0-25 16,11 0-17-16,10 0-14 0,7 0 33 0,11 0 18 16,8 0 18-16,10 0 18 0,5 0-11 0,4 0-3 15,0 0-4-15,0 0-6 0,5 0-4 16,-9 0 23-16,-1 0 38 0,-7 0 38 0,-8 0 43 16,-7 0 2-16,-8 0-23 0,-9-17-18 0,-14 17-35 15,-7 0-19-15,-13 0-11 0,-5-13-25 0,-11 13-26 16,-3 0-21-16,-9 0-25 0,-1 0-6 0,-1 0-4 15,-3 0-1-15,0-8 1 0,0 8-53 0,0 0-60 16,0 0-110-16,0 0-151 0,0 0-87 0,0 0-52 16,0 0-9-16,-18 0-10 0,18 0-40 0,-23 0-138 15,7 0-273-15,-4 0 164 0</inkml:trace>
  <inkml:trace contextRef="#ctx0" brushRef="#br0" timeOffset="-214622.34">21017 11735 3400 0,'15'-9'58'0,"-15"1"31"15,8 1 38-15,-8 0 38 0,11 4-21 0,-11-1 2 16,4 0-10-16,-4 4-8 0,0-2-20 0,0 2-10 16,0-1-16-16,0 0-24 0,0 1-12 15,0 0-27-15,0-2-12 0,0 2-8 0,0 0-8 0,0 0 4 16,0 0 0-16,0 0 4 0,0 0 1 15,-15 0-1-15,15 22 4 0,-11-22-6 0,11 24 2 16,-11-9 2-16,11 5-2 0,-14 6 8 0,6 2-4 16,5 2 1-16,-3 3-1 0,1 1-39 0,2 1-30 15,0 3-45-15,-3-1-58 0,1-1-36 0,2-1-48 16,2-1-57-16,-2-4-46 0,-1-2-50 0,-3-2-88 16,4-5-180-16,-1-4-4 0,0-5 123 0</inkml:trace>
  <inkml:trace contextRef="#ctx0" brushRef="#br0" timeOffset="-214153.88">21187 11847 2641 0,'16'-9'26'0,"-2"2"7"16,-5-1 17-16,2 3 24 0,-3-1 7 0,1 2 28 15,-7 0 8-15,1 2-9 0,3 1-16 0,-6 1-28 16,1 0-21-16,1-1-16 0,-2 1-13 0,0 0-8 15,0-2-6-15,0 2 4 0,0 0-4 0,2 0 0 16,-1 0 0-16,1-1-2 0,1 1 0 0,5-2 4 16,-4 1 0-16,2-1 0 0,2 1 2 0,1-1 0 15,-4 0 4-15,3 0-6 0,-3 1-2 16,-1-2 0-16,-1 2-4 0,5 0 4 0,-5 1-2 16,-3-1-2-16,3 0-2 0,2 1-2 0,-5 0-2 15,0 0-4-15,0 0 3 0,0 0-3 0,0 0 6 16,0 0 3-16,0 15 5 0,0-15 1 0,0 17-8 15,0-6-4-15,0 3-9 0,0 1-1 0,0 1-3 16,0 1-4-16,-23-1 2 0,23 1-3 0,-17-1 10 16,17 1 2-16,-25-3-5 0,11 2 3 0,-3-2-10 15,6-1 3-15,-8-1 2 0,7 1 4 0,-2-3 8 16,1 1 4-16,-1-3 6 0,4 1 1 0,0-3 1 16,4 0-1-16,1-2 1 0,2 0 9 0,0-1 26 15,3-3 22-15,0 2 15 0,0-1 4 16,0 0-17-16,20 1-19 0,-20-2-10 0,22 0-6 15,-5 3-12-15,5-2-3 0,1 1-3 0,0 0-8 16,1 0 2-16,1-1 0 0,-7 2-43 0,4-2-47 16,-2 1-65-16,-3-2-76 0,-3 3-57 0,0-2-94 15,-6-1-129-15,0 0-129 0,-1 0 99 0</inkml:trace>
  <inkml:trace contextRef="#ctx0" brushRef="#br0" timeOffset="-213354.16">21627 11742 2222 0,'0'-11'21'16,"0"0"3"-16,3 2 25 0,-3 5 37 0,0 0 21 15,0 0 30-15,0 2 3 0,0 2-18 0,0-1-32 16,0 1-30-16,0 0-30 0,0 0-18 0,0 0-13 15,0 0-5-15,0 0 0 0,0 0-1 0,0 0 0 16,0 0 4-16,0 0-2 0,0 0-1 0,0 0 4 16,0 0 0-16,0 0 8 0,0 0 16 0,0 0 15 15,0 0 10-15,0 0 11 0,0 0 5 16,0 0 6-16,0 0 5 0,0 0 2 0,0 0 4 16,0 0-9-16,0 0 3 0,0 0-5 0,0 0-9 15,0 0 1-15,0 0-11 0,0 0-7 0,0 0-13 16,0 0-8-16,0 0-12 0,0 0-4 0,0 0-4 15,0 0-7-15,0 0 3 0,0 0-4 0,0 0 1 16,0 0 7-16,0 0-2 0,0 0 3 0,0 0 3 16,0 18-3-16,-20-18-4 0,20 15 5 0,-16-15-3 15,16 19-2-15,-19-19 6 0,19 18-9 0,-18-9 1 16,8 0 1-16,10-1-3 0,-14 0 4 0,14 0-1 16,-6-1 1-16,6 1 2 0,-4 0 0 0,4-1 2 15,0 1-6-15,0-1 2 0,0 1 1 16,21 0 1-16,-21 0 6 0,19 0-2 0,-19 0-3 15,28-1-1-15,-14 1-4 0,1-1 4 0,-1 1 16 16,0-1 9-16,-3 0 6 0,2 0-4 0,-6-1-9 16,1 1-11-16,3-2-3 0,-6 1-2 0,-1-2-4 15,3 2 1-15,-6-1 1 0,1 1 0 0,-1 1 1 16,-1 1 2-16,0 2 1 0,0 0 2 0,0 1 1 16,0 0-1-16,0 2-2 0,0-1-4 0,0 1-2 15,-18 0 1-15,18-2-1 0,0 1 5 0,-14 0-1 16,14 0-2-16,-14 0-6 0,14-2-39 15,-14-1-14-15,14 1-12 0,-14-3-4 0,7 0 28 0,-3-3 6 16,5 0 10-16,-3-2 8 0,2 0 1 0,-5-2 3 16,5 0 1-16,-5 0 2 0,2 0 4 15,-1-24 10-15,-2 24-1 0,4-25 5 0,-3 10 0 16,4-4 0-16,2 1 4 0,0-3-5 0,5-1 5 16,0-1 18-16,0-1 4 0,0 0 30 0,0-2 6 15,0 0-3-15,24 2 0 0,-24 0-20 0,24 1-2 16,-24 2-8-16,27 3-11 0,-10-1 1 0,0 1 1 15,0 5 3-15,-1 0 9 0,1 1 1 0,-7 1-10 16,6 1-7-16,-10 1-8 0,5 2-9 0,-8 0 3 16,5 2-6-16,-5-1-4 0,-1 3-11 0,-1 0-21 15,-1 2-21-15,0-2-24 0,0 2-26 16,0-1-25-16,0 2-34 0,-17-2-29 0,17 0-22 16,0 2-12-16,-17 0-7 0,17 0-20 0,-16 0-38 15,16 0-96-15,-10 0-177 0,10 0-9 0,-13 21 99 16</inkml:trace>
  <inkml:trace contextRef="#ctx0" brushRef="#br0" timeOffset="-213138.03">21821 11789 3178 0,'7'-9'22'16,"6"1"12"-16,-2 2 9 0,-7 2 11 15,4-1-19-15,0 2-12 0,-7 0-15 0,2 3-12 16,-3 0-5-16,0 0-2 0,5 0 8 0,1 19 2 16,-3-19-1-16,5 31-27 0,0-9-43 0,1 3-51 15,2 3-62-15,-3 3-43 0,0 2-60 0,-1-3-105 16,-2 2-175-16,6-5-15 0,-6-3 99 0</inkml:trace>
  <inkml:trace contextRef="#ctx0" brushRef="#br0" timeOffset="-212938.81">22007 11818 3568 0,'15'-18'14'0,"-15"4"26"0,11 2 30 0,-11 2 24 16,10 1 3-16,-10 2-21 0,6 3-35 0,-6 0-31 16,0 4-19-16,0 0-5 0,0 0 8 0,0 0 5 15,-22 24 0-15,22-24 7 0,-29 33-6 0,11-8-34 16,-3 2-44-16,-1 5-60 0,0 2-57 0,-1 0-45 15,1 3-46-15,2-2-61 0,3 0-130 0,2-3-208 16,1-3 56-16,0-4 114 0</inkml:trace>
  <inkml:trace contextRef="#ctx0" brushRef="#br0" timeOffset="-212693.39">22207 11686 3577 0,'5'-8'18'0,"-2"1"2"16,-2 3 9-16,3 0 13 0,-1-1-6 0,-2 3 3 15,1 0-10-15,-2 2-20 0,0 0-15 0,0 0-8 16,0 0 3-16,0 0 9 0,0 16 0 0,0-16 4 16,-25 17 0-16,25-1-1 0,-16 1 5 15,16 3-2-15,-18 3-3 0,18 3 0 0,-14 3-47 16,14 2-52-16,-10 3-59 0,10-1-75 0,-9 1-34 15,9 2-16-15,-3-1-52 0,3 0-122 0,0-3-178 16,0-3 68-16</inkml:trace>
  <inkml:trace contextRef="#ctx0" brushRef="#br0" timeOffset="-212245.84">22327 11806 2841 0,'3'-14'14'0,"3"4"17"16,0 2 21-16,-4 2 26 0,1 0 5 0,0 1-13 15,-2 1-22-15,1 2-24 0,0-1-18 0,1 3-4 16,0-2-2-16,0 0-4 0,-2 0 0 0,10 0 0 16,-6 1 3-16,4-1 3 0,-1 0-6 0,4-2 4 15,-2 2-3-15,-1 0-1 0,3 0 3 0,1-1 0 16,-7 0 0-16,8 1 1 0,-6-1-1 0,0 2-3 15,2 1 1-15,-3-2-3 0,0 2 0 0,-2 0 1 16,0 0-6-16,-1 0-2 0,-2 0 0 0,0 0 2 16,-1 0 8-16,-1 0 1 0,0 18 4 0,0-18 5 15,0 16-6-15,0-4 4 0,0 3-2 16,-17 2-3-16,17 0 3 0,-14 2-7 0,14 1-10 0,-20 0-15 16,20-2-6-16,-22 2-10 0,11-2-4 15,0 1 8-15,-3-1 2 0,2-2 10 0,-4 0 16 16,3-1 5-16,5-2 6 0,-3-1 1 0,5-3-2 15,-2-2 0-15,5-1 3 0,0-4 28 0,3 3 16 16,0-3 19-16,0 0 3 0,0-1-18 0,18 0-12 16,-18 1-19-16,24 0-3 0,-6 0-7 0,2 0-7 15,-1-2 2-15,3 1-2 0,-2 0-13 0,-1-1-37 16,-2 0-42-16,0 0-59 0,-5 0-74 0,1 0-93 16,-3 0-171-16,-3-22-155 0,2 22 87 0</inkml:trace>
  <inkml:trace contextRef="#ctx0" brushRef="#br0" timeOffset="-211730.83">22733 11766 2994 0,'14'-9'12'15,"-3"3"20"-15,-2 1 7 0,2-1 10 0,-6 1-11 16,1 3-21-16,-4 0-13 0,-1 2-12 0,-1 0-4 16,0 0 1-16,0 0 4 0,0 0 4 0,0 0 1 15,0 17 7-15,0-17 2 0,-17 20-3 0,17-4-7 16,-17-2-14-16,17 6 3 0,-18-3-1 0,18 4 6 15,-19-4 1-15,13-1-5 0,-5 0 2 0,5 0 0 16,6-1 9-16,-10-2-2 0,10 0-1 16,-1-1 4-16,1 0 2 0,0-2 2 0,0 0 3 15,0-2 8-15,0-1 24 0,0 0 17 0,17-2 22 16,-17-1 12-16,14 2-8 0,-14 0-2 0,18-2-18 16,-4 2-15-16,-6-1-18 0,3 2-18 0,0-2-1 15,-6 2-10-15,2-2-5 0,-7 0 5 0,5 2-5 16,-5 0 6-16,0 0 0 0,0-1 1 0,0 2 1 15,0 2 0-15,0-1 1 0,0 0-1 0,0 1 0 16,0-1 1-16,-16 1-1 0,16 0-2 0,-18-1-8 16,18 1-15-16,-27-2-2 0,12 1-3 0,1-3 6 15,-3-1 8-15,1 0 0 0,-1-3 6 16,3-1 4-16,-1-1 6 0,2 0 8 0,7 0 12 16,-2 0 10-16,4-15 9 0,2 15 17 0,2-17 14 15,0 4 7-15,0-1 0 0,0-3-9 0,31-3-17 16,-31 0-2-16,30-3 1 0,-12 0-6 0,1-2-2 15,6-1-3-15,-7 3-8 0,-1-2-4 0,1 0-5 16,-4 1-11-16,-2 2-3 0,2 0 3 0,-8 1-6 16,0 1-3-16,-1 0 2 0,-2 0-12 0,2 2-4 15,-5 0-11-15,0 2-27 0,0-1-16 0,0 4-20 16,0 1-29-16,-22 4-24 0,22-1-36 0,-17 5-38 16,17 1-33-16,-17 2-38 0,17 1-48 0,-22 0-63 15,10 0-124-15,2 19-116 0,3-19 107 16</inkml:trace>
  <inkml:trace contextRef="#ctx0" brushRef="#br0" timeOffset="-211522.35">22930 11853 3155 0,'14'-8'39'15,"-3"-2"16"-15,0 4 36 0,3 6 34 0,-8-11-15 16,7 4-7-16,-4 7-36 0,-3-5-38 0,2 5-25 15,-3 0-14-15,-1 0 1 0,6 0 4 16,-6 26 3-16,6-11-28 0,-4 3-44 0,2 5-52 16,1 2-61-16,2 4-23 0,-5 2-22 0,5 2-24 15,-2 0-20-15,-1-1-64 0,3-3-102 0,-5-1-115 16,5-5 80-16</inkml:trace>
  <inkml:trace contextRef="#ctx0" brushRef="#br0" timeOffset="-211342.78">23180 11923 3094 0,'0'-17'18'0,"0"3"37"0,17 1 22 0,-17 6 18 16,0-3-14-16,16 6-37 0,-16 2-29 0,0 1-22 15,0 1-6-15,0 0-1 0,0 0 7 0,0 18 4 16,0-18 3-16,-20 30 8 0,20-8 0 16,-30 5-8-16,13 4-52 0,-5 6-54 0,4-1-63 15,-5 1-60-15,-2 1 4 0,0-3-31 0,0 0-82 16,-1-4-160-16,2-3-86 0,1-4 82 0</inkml:trace>
  <inkml:trace contextRef="#ctx0" brushRef="#br0" timeOffset="-208767.84">23471 11772 2175 0,'4'-4'31'16,"-4"0"16"-16,0 3 24 0,0-2 29 15,0 0-4-15,0 2 15 0,0 0 10 0,0 0 7 16,0 0 2-16,0-1 0 0,0 2-14 0,0 0-14 16,0 0-7-16,0 0-18 0,0-1-14 0,0-1-22 15,0 0-19-15,0 0-8 0,0-2 2 0,0 1 6 16,19-1 5-16,-19-2-3 0,15 2-8 0,-15 0 0 15,24 2-2-15,-15-1 5 0,2 0 6 0,6 1 1 16,-3 0-4-16,0 2-9 0,0 0-6 0,1 0-8 16,-1 0-4-16,0 0 0 0,0 0 0 0,-4 21-2 15,2-21 1-15,-3 18-1 0,-2-18 5 0,-3 24-3 16,2-10 5-16,-6-1-1 0,0 4 3 16,0 0 3-16,0 1 2 0,0 2-1 0,-24-1-7 0,24 0 2 15,-22 0-4-15,22-1 3 0,-27-2 3 0,14 0-1 16,0-2 0-16,5-4 0 0,-3 0-3 15,11-3 2-15,-14-1 3 0,14-1 1 0,-4-2 4 16,4-1 39-16,0-2 36 0,0 2 36 0,0-2 32 16,0 1-14-16,0 0-25 0,0-1-20 0,17 3-29 15,-17-1-14-15,14 1 4 0,-14 1-8 0,17 0-6 16,-5 1-11-16,-12 0-16 0,19 1-12 0,-10-1-1 16,-2 1-4-16,-3 1 3 0,-4 0 4 0,8 0-4 15,-8 2 2-15,3 1-1 0,-3 1-1 0,0 2 5 16,0 0 4-16,-19 0-2 0,19 2-5 0,-28-1 4 15,13-1-4-15,-2 2-1 0,-2-3-14 16,-4 2-50-16,1-2-22 0,-4-1-19 0,-2-2-21 16,2 0-1-16,-2-1-47 0,-3-3-63 0,-1-1-59 15,0-2-66-15,-4-1-65 0,4-1-113 0,-1 0-221 16,2 0 66-16,0-18 135 0</inkml:trace>
  <inkml:trace contextRef="#ctx0" brushRef="#br0" timeOffset="-206924.85">20869 12259 2367 0,'0'0'44'0,"0"0"26"15,0 0 26-15,0 0 31 0,0 0-13 0,0 0 6 16,0 0 2-16,0 0-18 0,0 0-23 0,0 0-28 15,0 0-20-15,0 0-5 0,0 0 0 0,0 0 11 16,0 0 5-16,0 13 5 0,0-13-1 0,0 0-8 16,0 7-4-16,0-7 2 0,16 7-4 0,-16-7 0 15,0 7 2-15,0-7-3 0,15 6 10 0,-15-3 2 16,0-2 1-16,9 3 1 0,-9-2-2 16,8 1 0-16,2-2-1 0,-6 1 2 0,9 0 0 15,-3 0 8-15,1-1 2 0,3 1 7 0,3-1 5 16,5 1-3-16,-2-1 15 0,-1 0-2 0,9-1 5 15,-3 1 12-15,-4-1 2 0,7 0-1 0,-6 0 3 16,6 0-12-16,-8 0-7 0,5 0-7 0,-8 0-15 16,2 0-3-16,-1 0-6 0,-1 0-1 0,1 0 9 15,-6 0-2-15,0 0-8 0,7 0-3 0,-8 0-33 16,6-12-6-16,2 12-13 0,1 0 0 0,1 0 8 16,6 0 0-16,-1 0 0 0,4 0-12 0,1 0 8 15,1 0 4-15,1 0-5 0,0 0 5 16,-2 17-7-16,-2-17-1 0,2 0 8 0,-4 14 0 15,2-14 4-15,-6 12-8 0,5-12 0 0,0 11-5 16,-6-11 5-16,3 11 0 0,-4-5-5 0,-3 0 9 16,-1-1 4-16,-2 1-8 0,-2-1 0 0,-3 1 0 15,-2-1-12-15,0 1 12 0,-2 0 8 0,2 0-8 16,-3 1-3-16,-1-1 3 0,1 1 0 0,0 0-1 16,-2-1 5-16,-2 1 0 0,4-3 0 0,-2 1-4 15,-3-2 8-15,0 0 0 0,0 0-4 0,0-1 4 16,0-1 0-16,3-1-4 0,-3 0-4 0,0 1 12 15,0-1 0-15,0 0 4 0,0 0 5 0,0 0 0 16,0 0 0-16,0 0 7 0,0 0 47 16,0 0 41-16,0 0 31 0,0 0 27 0,0 0-15 15,0 0-21-15,0 0-10 0,0 0-22 0,0 0-21 16,0 0-35-16,0-12-24 0,0 12-20 0,0 0-8 16,0-10 4-16,14 10-7 0,-14-10 5 0,0 10-3 15,17-7 2-15,-17 7 5 0,9-7-3 0,-9 3 4 16,10 2-3-16,1-1-3 0,-8 0 6 0,4 1-3 15,1-2-2-15,3 1 2 0,-5 0-5 0,7 0 4 16,-2 1 1-16,1 0 0 0,-3-1-5 0,7 0-3 16,-2 3 3-16,1-1-1 0,1 1 1 15,2 0 2-15,3 0-4 0,0 0 6 0,-2 0 0 16,4 15 5-16,-1-15-1 0,4 0-6 0,-4 19 5 16,5-19-5-16,-3 14 3 0,0-14 5 0,-1 15-1 15,0-15 1-15,-3 13-2 0,5-13 0 0,-1 10 0 16,-4-4 2-16,-2-2-1 0,3 0-5 0,-8-1 2 15,9 1 0-15,-5-2-2 0,5 1 6 0,3-1-1 16,-3 0-5-16,7-1 6 0,2 0-7 0,6 0 4 16,2 0-2-16,5 0-2 0,-2 0-4 0,6-1 2 15,1 3 6-15,1-3-2 0,0 0 10 0,4 0-9 16,-6 0 7-16,-1 0 3 0,-2 0 10 0,-8-16 29 16,0 16 12-16,-6-13 9 0,-3 13-4 0,-4-16-20 15,-6 16-18-15,-2-18-10 0,-2 8-10 16,-2 2-4-16,-4-2-31 0,-4 1-25 0,0 0-67 15,-4 2-105-15,0 0-148 0,0 2-149 0,0-1-91 16,0 2-86-16,0-1-24 0,-22 2-59 0,22 1-275 16,-30-2 179-16,12 2 200 0</inkml:trace>
  <inkml:trace contextRef="#ctx0" brushRef="#br0" timeOffset="-206348.1">21749 12740 2087 0,'2'-4'21'0,"-1"0"16"0,1 2 19 16,-2 1 23-16,5-1 16 0,-5 2 11 0,1 0 4 15,-1 0 7-15,0 0-19 0,3 0-8 16,-3 0 1-16,0 0-15 0,0 0-5 0,0 0-5 15,2 0-17-15,-2 0-9 0,0 0-11 0,0 0-14 16,0 0-4-16,0 11-1 0,0-11 15 0,0 0 33 16,0 0 6-16,0 9 12 0,0-9-8 0,0 10-28 15,-16-3-5-15,16 0-16 0,0 3-9 0,-15 2-2 16,15-1-8-16,0 1 4 0,-13 3 1 0,13-1 1 16,0 3-4-16,-7-1-63 0,7-2-71 0,-10 2-93 15,10-1-105-15,-4-2-98 0,4 0-222 0,0-3-73 16,0-4 113-16</inkml:trace>
  <inkml:trace contextRef="#ctx0" brushRef="#br0" timeOffset="-206202.2">21749 12657 2847 0,'10'-8'9'0,"-4"1"3"15,-6 2 1-15,12 0 0 0,-12 1-23 0,9-1-56 16,-9 3-89-16,0 1-103 0,0 1-135 0,0 0-212 15,0 0 36-15,0 0 102 0</inkml:trace>
  <inkml:trace contextRef="#ctx0" brushRef="#br0" timeOffset="-205591.12">21937 12852 3350 0,'9'-19'27'16,"-6"19"21"-16,-1 0 21 0,-2-14 26 0,3 14-10 16,-3-11-20-16,0 11-23 0,0 0-26 0,0-8-18 15,0 8-4-15,0 0 2 0,-20 0-2 0,20 0 2 16,-14 0 1-16,14 0-1 0,-16 19 2 0,16-19-3 16,-15 19 2-16,15-19 2 0,-16 24 0 0,12-9 2 15,-6-2-13-15,7 2-37 0,0-2-27 0,-1 0-41 16,-3 2-26-16,6-4 3 0,-2 1-16 15,1-2 4-15,2-1 10 0,-1-2 7 0,1-1 25 16,0-2 31-16,0 0 28 0,0-4 26 0,0 0 19 16,0 0 12-16,18 0 0 0,-18 0 7 0,0-24 9 15,17 24 6-15,-17-20 23 0,11 7 10 0,-11-2 5 16,11 0 17-16,-11-2-3 0,6 0 1 0,-6 0 5 16,8-2-3-16,-8 1 4 0,6 1 3 0,-3 2-3 15,-3 0-9-15,3 3-11 0,-1 1-10 0,1 4-19 16,2-1-18-16,-2 5-14 0,-2 0-12 0,1 2-8 15,-2 1 0-15,3 0 3 0,2 0 1 16,-5 0 7-16,4 22-6 0,1-22-13 0,-2 23-15 16,5-8-8-16,-5 2-7 0,5 1-2 0,-2-1 1 15,0 0-3-15,0 0-1 0,-3-3 0 0,1 1 5 16,-4-2-6-16,4 0 8 0,-2-3 0 0,-2-2-3 16,0-2 13-16,0-1 7 0,0-2 19 0,0-1 14 15,0-2 8-15,0 0 1 0,0 0 4 0,0 0 7 16,0 0 12-16,0-22 27 0,0 22 29 0,0-16 22 15,0 16 13-15,0-23-2 0,0 12-16 0,22 1-4 16,-22-1-1-16,18 1-7 0,-18 0 1 0,22 1-14 16,-13 2-16-16,4 2-12 0,-4 0-19 15,2 1-18-15,-2 2-17 0,-3 1-7 0,2 1-4 16,-2 0 4-16,2 0 2 0,-3 0-4 0,-2 23-25 16,3-23-40-16,-3 28-37 0,0-9-42 0,-3 3-27 15,0 1-33-15,0 1-32 0,0 1-50 0,0 0-90 16,0-1-173-16,0-1-75 0,-18-3 99 0</inkml:trace>
  <inkml:trace contextRef="#ctx0" brushRef="#br0" timeOffset="-205092.34">22296 12824 2287 0,'12'-12'7'0,"-1"1"6"0,-3 3 1 0,-5 0-9 15,0 0-7-15,-2 4-7 0,-1 1-3 0,0 2 15 16,0 1 1-16,0 0 0 0,0 0 2 0,-15 18-5 16,15-18-6-16,0 20 2 0,0-20-3 0,-16 26-8 15,16-12-1-15,0-1-7 0,0-1-2 0,-6 1-1 16,6-3-13-16,0 0-3 0,-9-3-7 0,9-1 0 16,-2-1 19-16,-1-5 11 0,2 4 12 0,-1-4 13 15,-1 0 12-15,3 0 12 0,0 0 32 0,0 0 18 16,0-22 20-16,0 22 6 0,0-17 4 0,25 17 16 15,-25-20-7-15,17 20 17 0,-17-19-10 0,25 9-12 16,-14 0-6-16,-1 0-21 0,6 0 4 16,-5 0 1-16,-2-1 3 0,2 2 14 0,-2 0 1 15,-2 0 3-15,0 2-4 0,-2 2-14 0,-4 0-21 16,1 2-31-16,1 2-18 0,0-1-16 0,-3 1-17 16,0 1 1-16,0 0 0 0,0 0 35 0,0 0 19 15,0 26 9-15,0-26 2 0,-21 26-22 0,21-7-1 16,-16 2-1-16,16 2-2 0,-19 0-7 0,19 2 6 15,-23 0 10-15,12 0 5 0,-4 0 1 0,1-1-16 16,0-1-7-16,-2 1-12 0,-1-2 2 16,0 0 3-16,3-2-8 0,0-2 3 0,2-1-6 15,-2-2-5-15,3-1 2 0,2-3 0 0,1 0 6 16,2-2-2-16,-5 0 5 0,8-2-6 0,-4-1-34 16,0 1-55-16,4-2-72 0,-5 0-69 0,0 0-65 15,3-2-47-15,-4 0-52 0,3-1-48 0,-3-2-115 16,-4 0-250-16,5 0 89 0,-2 0 122 0</inkml:trace>
  <inkml:trace contextRef="#ctx0" brushRef="#br0" timeOffset="-204417.11">22386 12770 3001 0,'7'-2'35'15,"-4"1"36"-15,1 1 40 0,0-3 36 0,-4 3 15 16,3-3 4-16,-3 2-6 0,0 0-7 0,0 0-25 15,3 0-25-15,-3 1-25 0,0 0-21 0,0 0-24 16,0 0-21-16,0 0-7 0,0 0-12 0,0 0 0 16,0 0 4-16,0 0 3 0,-20 0-6 0,20 0 5 15,-15 0 1-15,15 0-10 0,-28 0-14 0,15 14-20 16,-2-14-15-16,1 15-15 0,0-15-1 0,5 18-4 16,-7-8-1-16,7 0-2 0,1 3 4 0,0-1 4 15,-3 1 9-15,8-1 13 0,2 2 11 16,1-3 12-16,0 2 3 0,0-1 1 0,0-1-8 15,0-1-10-15,26-2-13 0,-26-1-17 0,22-2-13 16,-22 0-26-16,26-2-34 0,-13-1-42 0,-4-2-53 16,2 0-79-16,-2 0-228 0,-1 0-52 0,1 0 83 15</inkml:trace>
  <inkml:trace contextRef="#ctx0" brushRef="#br0" timeOffset="-198069.72">7820 11751 1205 0,'-8'0'45'0,"5"0"28"16,-2 0 31-16,0 0 37 0,4 0-16 15,-1 0 16-15,2 0 6 0,-1 0-8 0,-1 0 10 16,1 0-18-16,-1 0-13 0,-3 0-2 0,4 0-17 16,1 0-5-16,-3 0-6 0,3 0-4 0,-2 0 4 15,1 0 2-15,1 0 11 0,0 0 5 0,-2 0-6 16,2 0 1-16,-1 0-9 0,1 0-5 0,0 0-8 16,0 0-11-16,0 0-4 0,0 0-5 0,0 0-7 15,0 0-3-15,0 0-2 0,0 0-13 0,0 0-3 16,0 0-1-16,0 0-7 0,0 0 8 15,0 0 10-15,0 0 6 0,0 0 6 0,0 0 7 0,0 0 0 16,0 0-6-16,0 0-5 0,18 0-4 16,-18 0-3-16,19 0 12 0,-5 0 13 0,1 0 13 15,2 0 10-15,5 0-6 0,0 0-13 0,0 0-18 16,4 0-18-16,-1 0-1 0,0 0 14 0,3 0 16 16,3 0 16-16,-2 0 7 0,1 0 1 0,-3 0-1 15,1 0-1-15,-1 0-4 0,1 0-5 0,-3 0-15 16,-4 0-2-16,6 0 2 0,-7 0-12 0,3 0 3 15,-3-13-12-15,-1 13-14 0,0 0-12 0,2 0-1 16,-5 0-7-16,1-7-4 0,2 7-3 0,-2 0-3 16,4 0 0-16,0 0 0 0,0 0 6 0,3 0-4 15,-4 0 1-15,3 0 3 0,-1 0-1 16,-4 0 1-16,3 0 4 0,-4 0 6 0,0 0 8 16,-2 0 29-16,1 0 10 0,-2 0 16 0,0 0 9 15,-7 0-13-15,4 0 0 0,-4 0-17 0,0 0-15 16,-2 0-14-16,0 0-15 0,1 0-2 0,-2 0-7 15,4 0 0-15,0 0-3 0,3 0-1 0,-3 0-4 16,2 0 3-16,1 0 2 0,0 0-1 0,0 0 4 16,3 0 0-16,-2 0 1 0,1 0-7 0,-2 0 8 15,3 0-5-15,0-8 1 0,-2 8 5 0,1 0-1 16,0-3-4-16,-2 1-2 0,5 1 5 0,-2-2-7 16,3 2 6-16,2-1 1 0,-1 0-4 0,2 1 1 15,4-1 0-15,-4 0 0 0,0 1-4 16,3-1 6-16,-3 1 0 0,-4 1 7 0,1-1 14 15,-3 0 12-15,-3 0 12 0,-3 1 1 0,1 0-7 16,-6 0-12-16,-1 0-8 0,-1-1-9 0,1 1 3 16,-2 0-7-16,0 0-2 0,0 0 3 0,0 0-5 15,0 0 5-15,0 0-5 0,0 0-2 0,0 0 1 16,0 0-1-16,0 0-1 0,0 0 0 0,0 0-1 16,0 0-1-16,0 0 1 0,0 0-2 0,0 0-5 15,0 0-18-15,0 0-82 0,0 0-105 0,0 0-164 16,0 0-183-16,0 0-63 0,0 0-42 0,-17 0-25 15,17 0-24-15,-24 19-234 0,12-19-20 16,-7 18 197-16</inkml:trace>
  <inkml:trace contextRef="#ctx0" brushRef="#br0" timeOffset="-193629.23">20486 11861 3694 0,'1'-9'23'0,"4"-2"31"0,-2 5 32 16,2 1 33-16,-2-2-4 0,1 2-18 15,-2 2-33-15,-2 2-38 0,3 1-19 0,0 0-17 16,-3 0 2-16,2 0 6 0,5 20-1 0,-2-20 3 16,4 29 1-16,1-7-23 0,4 2-45 0,-3 4-55 15,3 3-65-15,-4 1-55 0,4-1-29 0,-3 1-36 16,-3-4-52-16,-2 1-101 0,0-4-200 0,-1-4 24 16,-2-5 115-16</inkml:trace>
  <inkml:trace contextRef="#ctx0" brushRef="#br0" timeOffset="-193438.14">20642 11893 3830 0,'16'-21'63'0,"3"1"53"0,-7 2 62 15,2 2 65-15,-2 2-11 0,4 2-7 0,-11 1-22 16,-5 4-45-16,9 3-48 0,-9 2-54 0,0 1-48 16,0 1-24-16,0 0-4 0,0 0 6 0,-22 0 15 15,2 22 3-15,1-22-5 0,-10 29-54 0,-2-12-70 16,-3 6-56-16,-5 2-73 0,3 2-38 0,-6 2-60 15,8 0-75-15,-2 2-57 0,4 1 13 0,-4-2-94 16,2 0-171-16,3-3 131 0</inkml:trace>
  <inkml:trace contextRef="#ctx0" brushRef="#br0" timeOffset="-191733.26">19744 11751 2609 0,'0'-3'36'0,"0"1"31"0,0 1 35 0,0-2 30 15,0 1-19-15,0 1-22 0,0-3-33 0,15 2-12 16,-15-2-16-16,0 1 0 0,0-1-4 16,11-1-11-16,-11 1-2 0,8-1-6 0,-8 1 1 15,17 3-8-15,-9-2 2 0,-2 0-2 0,6 3 3 16,1-1 6-16,-9 1 2 0,9 0 9 0,-4 0 2 16,-1 0-2-16,-3 0-10 0,2 0-10 0,-4 0-8 15,1 0-3-15,0 0-1 0,-4 0 1 0,0 0 7 16,0 12 0-16,0-12 7 0,0 12 2 0,0-1-3 15,0 0 1-15,0 2-3 0,0 2 5 0,0 1-3 16,-18 0 3-16,18 2 3 0,-13 0-8 16,13 0 7-16,-15-1-5 0,15 2 0 0,-19-2 0 15,13 1-3-15,-5-1 3 0,2-1-2 0,1 0 6 16,2-2 2-16,-5 0-4 0,6-2-3 0,-4 0-1 16,1-4 0-16,-1-1 0 0,4 1 0 0,-6-2 4 15,5 0-6-15,-2-2 2 0,4 0 2 0,-3-1-4 16,7-1 4-16,-3 2 5 0,3-3 23 0,0-1 20 15,0 2 23-15,0-2 17 0,0 0-10 0,0 1-7 16,0 0-16-16,25 1-10 0,-25-1-9 0,17 1-15 16,-17 1-1-16,28-1-17 0,-12 0-4 0,-2 1-1 15,3 0-4-15,0 1 0 0,1 1-28 0,3 1-42 16,0 0-55-16,-1 1-55 0,-4 0-33 0,1 1-26 16,-5-1-30-16,1-1-42 0,-2-1-71 0,-5 0-109 15,-1-2-126-15,-1-3 100 0</inkml:trace>
  <inkml:trace contextRef="#ctx0" brushRef="#br0" timeOffset="-191065.84">20144 11713 2969 0,'5'-13'49'0,"3"3"56"16,-4 1 65-16,2 2 68 0,1 1 4 16,-1 1-21-16,2-2-31 0,-5 3-41 0,0 1-32 15,2 1-30-15,-2 1-29 0,0 1-24 0,-3 0-29 16,1 0-6-16,-1 0-12 0,0 0-1 0,0 0 4 16,0 0-1-16,0 0 4 0,0 0-3 0,0 0-1 15,0 0 9-15,0 0 5 0,-14 0 7 0,14 0 2 16,-15 12 1-16,15-12-3 0,-20 0-3 0,7 0-1 15,-1 10-5-15,-1-10-1 0,2 0-1 0,7 0 1 16,-5 0-1-16,5 0 4 0,-2 0-4 0,5 0 1 16,2 0 1-16,1 5 22 0,0-5 22 0,0 0 15 15,0 0 33-15,0 0 5 0,0 3 14 0,0-3 4 16,0 0-3-16,0 0-6 0,0 0-16 0,0 0-13 16,0 0-25-16,0 0-30 0,0 0-14 15,0 1-14-15,0 0-13 0,0 1 9 0,0-2-9 16,0 1 9-16,0 0 9 0,0 3-1 0,0 0 6 15,0 3 0-15,0 2 1 0,0 2-4 0,0 3 3 16,0 1 5-16,0 2-9 0,0 0 4 0,-13 0-8 16,13 0-9-16,0-2 9 0,0 0-5 0,0-3 13 15,-8-3-5-15,8-2 0 0,0-2 4 0,0-1 5 16,0-3 3-16,0 0 14 0,0-1 8 0,0 0 40 16,0 0 58-16,0 0-8 0,0 0-13 15,0 0-53-15,21 0-54 0,-21 0-8 0,18 0 12 16,-18 0 23-16,30-14 19 0,-15 14 21 0,-1 0 21 15,-1 0 17-15,-3 0 4 0,0 0 6 0,1-8-19 16,0 8-20-16,-5 0-8 0,-2 0-19 0,3 0-11 16,-4 0-19-16,0 0-18 0,-3 0-9 0,0 0-9 15,0 0-2-15,0 0-7 0,0 0 6 0,0 0 4 16,0 20 10-16,0-20 9 0,0 21-2 0,0-8 2 16,-17 3-5-16,17 2 1 0,-14 2-4 0,14 0 1 15,-20-2-17-15,7 0-72 0,-1-1-87 0,0 0-142 16,-1-3-111-16,2-1-53 0,-1-2-17 0,2 0 19 15,-4-2-24-15,2-4-47 0,0-1-131 0,0-2-292 16,-1-2 152-16</inkml:trace>
  <inkml:trace contextRef="#ctx0" brushRef="#br0" timeOffset="-190006.16">19911 12307 3301 0,'3'-2'62'0,"-1"-1"64"0,1 1 61 0,3 2 54 15,-3-4-11-15,-1 3-24 0,-2-1-17 0,3-1-3 16,2 2-11-16,-5-2-14 0,0 2-27 0,3 0-42 16,-3 0-33-16,0 0-26 0,0 1-15 0,0-2-14 15,0 2-12-15,0 0-2 0,0 0-9 0,0 0 2 16,0 0 2-16,0 0 4 0,0 0 3 0,-19 18 4 15,19-18-1-15,-14 15 5 0,14-15-1 0,-14 23 7 16,14-10 0-16,-17 2-38 0,17 0-38 0,-12 2-49 16,12-2-54-16,-5 0-32 0,5-1-36 15,-8-3-40-15,8-1-59 0,-1-1-41 0,1-4-33 16,-3 0-52-16,-3-2-67 0,6-2-125 0,-4-1 55 16,4 0 138-16</inkml:trace>
  <inkml:trace contextRef="#ctx0" brushRef="#br0" timeOffset="-189677.85">19778 12417 2998 0,'0'0'57'0,"17"0"46"0,-17 0 48 0,0 0 58 15,0 0-8-15,0 0-6 0,0 0-21 0,0 0-42 16,0 0-25-16,0 0-33 0,0 0-21 16,0 0-15-16,0 0-22 0,0 0-11 0,0 0-7 15,0 0-5-15,0 0 0 0,0 0 4 0,0 0 1 16,0 13 4-16,0-13-4 0,0 10 5 0,0-10 0 15,0 15-4-15,0-6 3 0,0 2-2 0,0-2-3 16,0 3 9-16,0 0 2 0,0-2-4 0,0 1-2 16,0-1-6-16,19-1 3 0,-19 0 4 0,0-3 12 15,20-1 60-15,-20-1 37 0,17-3 35 0,-17-1 33 16,17 0-6-16,-8 0 5 0,-3 0-28 16,5 0-31-16,-1-20-26 0,0 20-18 0,1-16-7 15,-3 16 21-15,3-21-26 0,0 10-15 0,-5 0-10 16,5 0-29-16,-3-1 0 0,-2 2-63 0,-1 1-61 15,-2 2-100-15,1 0-122 0,-2 4-69 0,1-1-101 16,-3 3-88-16,0 1-35 0,0 0-108 0,0 0-184 16,0 16 188-16</inkml:trace>
  <inkml:trace contextRef="#ctx0" brushRef="#br0" timeOffset="-189330.34">19728 12758 2909 0,'3'0'49'0,"2"0"35"0,-2 0 30 0,-3 0 31 15,3 0-15-15,-3 0-9 0,0 0-14 0,0 0-21 16,0 0-28-16,0 0-31 0,0 0-16 0,0 0-5 16,0 0-3-16,0 12 27 0,0-12 5 15,0 0-2-15,-14 15-3 0,14-15-21 0,0 17-5 16,-14-5-3-16,14 0 5 0,-6 4-2 0,6-1-1 16,-9 3 4-16,3 2-6 0,-1 1 1 0,3 0-7 15,-3 1-44-15,0 0-58 0,0-1-67 0,0-2-66 16,0-1-45-16,0-3-38 0,2-2-74 0,0-3-127 15,-2-2-148-15,5-4 98 0</inkml:trace>
  <inkml:trace contextRef="#ctx0" brushRef="#br0" timeOffset="-189067.43">19742 12669 3083 0,'11'-3'35'0,"-5"0"8"15,-1 1 6-15,-2 2 3 0,0-2-28 0,-3 1-4 16,3 1-6-16,-3 0-2 0,0 0-3 0,2 0 1 16,-2 0 7-16,3 0 14 0,5 0 19 0,-4 18 17 15,-2-18 20-15,6 0 11 0,-2 15-2 0,-3-15-5 16,8 9-9-16,-8-9-9 0,8 0-8 0,-7 9-10 16,6-9-16-16,-3 0-17 0,1 0-12 0,2 0-9 15,-3 0-12-15,0 0-24 0,3 0-41 0,-5 0-60 16,1 0-52-16,0 0-54 0,-1 0-39 0,-2 0-37 15,0 0-55-15,-3 0-96 0,3 0-152 16,-3 0 16-16,0 0 118 0</inkml:trace>
  <inkml:trace contextRef="#ctx0" brushRef="#br0" timeOffset="-188874.34">19668 12877 3480 0,'0'3'47'0,"20"-1"47"15,-20-2 38-15,15 0 38 0,-15 0-28 0,22 0-36 16,-22 0-38-16,17 0-36 0,-17-14-22 0,14 14-9 16,-14 0-2-16,5 0-9 0,-5-14-35 0,12 14-55 15,-12 0-66-15,5 0-77 0,3-7-53 0,-4 7-34 16,1 0-28-16,0 0-42 0,4 0-98 16,-4 0-129-16,2 0 82 0,3 0 126 0</inkml:trace>
  <inkml:trace contextRef="#ctx0" brushRef="#br0" timeOffset="-188347.55">19944 12815 3383 0,'3'-5'60'0,"2"0"58"0,-2-1 59 0,0 2 67 16,0 0 0-16,0 0 1 0,-3 0-5 0,5 2-27 15,-5 1-34-15,3 0-46 0,-3 1-50 16,0 0-40-16,0 0-32 0,0 0-18 0,0 0-13 15,0 0 0-15,0 0 9 0,0 0 8 0,0 16 2 16,0-16 7-16,-17 20-3 0,17-4 0 0,-17 1-1 16,17 4-6-16,-13 1 6 0,13 1 1 0,-17 0 2 15,17 2 0-15,-14-2-7 0,14-2-3 0,-14 0 3 16,7-2 2-16,3-3 1 0,3-4 2 0,-2-2 4 16,1-2 4-16,2-4 4 0,0-1 11 0,0-2 11 15,0-1 38-15,0 0-3 0,0 0-10 0,0 0-12 16,0-19-50-16,0 19 0 0,0-21-8 0,17 7-8 15,-17-2 3-15,0-4-3 0,19 1 3 16,-19-3-4-16,12-1-8 0,-12-1 4 0,14-2 0 16,-9 2 12-16,3 0 10 0,1 0 1 0,-1 2 0 15,-4 1 1-15,1 1-4 0,3 3 0 0,-3 2 9 16,4 0-9-16,-4 2 5 0,2 2 17 0,1 1-8 16,-3 2 8-16,6 1-9 0,-1 0-16 0,0 2 4 15,2 1-9-15,2 1-4 0,3 1 9 0,0 2-4 16,0 0 16-16,2 0 19 0,-3 0-13 0,1 0 12 15,-3 22-20-15,-5-22-6 0,2 19 1 0,0-19-17 16,-5 22 16-16,-2-8-8 0,1-1-12 16,-5 2-27-16,0 0-16 0,0 0-33 0,0 0-2 0,-22-2-1 15,22 1-16-15,-21-2 6 0,21-2-25 16,-27-1-1-16,10 0-26 0,0-2-22 0,0-3-26 16,0-1-39-16,0 0-27 0,1-2-24 0,2-1-12 15,0 0-10-15,4 0-25 0,-1 0-64 0,6 0-81 16,2 0-63-16,3 0 104 0</inkml:trace>
  <inkml:trace contextRef="#ctx0" brushRef="#br0" timeOffset="-187962.36">20400 12733 3526 0,'10'-7'47'0,"0"2"41"0,-5 0 45 0,1-2 40 15,1 2-19-15,-7 1-19 0,0 0-34 16,0 2-33-16,0 0-34 0,0 2-22 0,0 0-12 15,0 0-12-15,0 0 6 0,0 0 2 0,-16 0-1 16,16 0 9-16,-15 0-3 0,15 22-3 0,-25-22 1 16,8 18-1-16,3-18 4 0,-2 25-2 0,4-13-1 15,1 2-1-15,-2 0-2 0,6-1 2 0,-1 1 2 16,0-1 3-16,2-3-4 0,6 0 4 0,0 0 14 16,0-2 38-16,0 2 40 0,0-1 43 0,22-1 29 15,-22 1 10-15,17-1 10 0,-17 2 9 0,23 0-9 16,-23-3-13-16,28-1-13 0,-28 0-23 15,17-1-6-15,-17-1-20 0,16-1-29 0,-16-1-28 0,10 1-27 16,-10-2-25-16,0 1-18 0,0-1 2 0,0 1 6 16,0 2 9-16,0 0 6 0,0 4 4 15,0 0-4-15,-21 2-2 0,21 1 4 0,-22 1-4 16,5 3 2-16,0-2 1 0,0-2-2 0,-5 1-3 16,0 0-93-16,2-2-119 0,-3 0-126 0,0-2-114 15,-1-1-23-15,3-2-5 0,-1 1-20 0,0-4-46 16,-3-1-92-16,0-1-296 0,4 0 112 0,0 0 161 15</inkml:trace>
  <inkml:trace contextRef="#ctx0" brushRef="#br0" timeOffset="-184434.62">5455 11711 2728 0,'0'0'16'0,"13"0"21"16,-13 0 34-16,0 0 44 0,9 0 19 0,-9 0 14 15,6 0-6-15,-6 0-21 0,2 0-8 0,-2-11-8 16,0 11-6-16,2 0-4 0,-2 0-9 0,0 0-13 16,0 0-7-16,0 0-10 0,0 0-3 0,0 0-2 15,0-7-4-15,0 7-3 0,0 0-1 0,0 0-6 16,0 0-2-16,0 0-9 0,-11 0-11 0,11 0-3 15,0 0 0-15,0 0 8 0,0 0 1 16,0 0 8-16,0 0-1 0,0 0 5 0,0 0 5 16,0 0 3-16,0 0 12 0,0 0 4 0,0 0 10 15,0 0 7-15,0 0-11 0,12 0-12 0,-12 0-3 16,11 0-15-16,-2 0 11 0,1 0 20 0,4 0 18 16,1 0 21-16,4 0 8 0,-1 0-2 0,1-13-24 15,-2 13-27-15,2 0-14 0,2 0-10 0,0-10 0 16,-3 10 7-16,2 0-1 0,7-7-1 0,-2 7-8 15,-1-3-1-15,1 3-10 0,2-4-1 0,-3 4-1 16,3-3-10-16,-5 2 6 0,4-1-10 0,-6 1 0 16,2 0 3-16,-2 1-6 0,-4 0-1 15,-1-1 4-15,1 1-11 0,-2 0 14 0,-2 0 1 0,0 0 8 16,-2 0 27-16,2 0 15 0,1 0 23 0,1 0 16 16,-2 0 1-16,0 0 0 0,2 0-12 15,2 0-10-15,-1 0-12 0,2 0-11 0,2 0-5 16,-2 0-10-16,2 0 0 0,-1 0-10 0,6 0-4 15,-3 0-6-15,7 0-8 0,0 0-2 0,3 0-3 16,2 0 3-16,1 0 8 0,-3 0-2 0,3 0 0 16,-1 0 2-16,-2 0-6 0,0 0 7 0,-3 0 6 15,-2 0 5-15,-4 0 4 0,4 0 4 0,-7 0 1 16,4 0 5-16,-2 0 0 0,-6 0 4 0,1 0-3 16,-1 0-6-16,1 0-2 0,-1 0-14 15,1 0-2-15,-1 0-10 0,-1 0-2 0,2 0-1 16,1 0-3-16,4 0-1 0,-2 0-3 0,1 0-3 15,5 0 0-15,-3 0 3 0,3 0 2 0,-2 0 1 16,3 0-1-16,-1 0 1 0,-2 0 0 0,5 0 2 16,-1 0-1-16,-2 0 3 0,4 0 5 0,-6 0 26 15,2 0 11-15,2 0 5 0,-6 0-1 0,3 0-18 16,-6 0-10-16,-1 0-1 0,-1 0 0 0,-1 0-8 16,-1 0-2-16,-3 0-8 0,-3 0-5 0,3 0 0 15,-5-11 0-15,2 11 0 0,-5 0 0 0,0 0 0 16,2 0 0-16,-2 0 0 0,-3 0 0 15,0 0 0-15,0 0 0 0,0 0 0 0,0 0 0 16,0 0 0-16,0 0 0 0,0 0 0 0,0 0 0 16,0 0 0-16,0 0 0 0,0 0 0 0,0 0 0 15,0 0 0-15,0 0 0 0,0 0 0 0,0 0 0 16,0 0 0-16,0 0 0 0,0 0 0 0,0 0 0 16,0 0 0-16,0 0 0 0,0 0-11 0,0 0-34 15,0 0-33-15,0 0-42 0,0 0-44 0,0 0-39 16,0 0-48-16,0 0-79 0,0 0-115 0,0 0-87 15,-14 0-41-15,14 0 2 0,0 0 19 0,0 0-31 16,0 0-159-16,-11 0-284 0,11 0 150 0</inkml:trace>
  <inkml:trace contextRef="#ctx0" brushRef="#br0" timeOffset="-183095.62">19269 11777 3186 0,'0'0'53'15,"0"-9"28"-15,0 9 15 0,0 0 20 0,17 0-33 16,-17 0-9-16,0 0-5 0,0 0-12 16,0 0-23-16,0 0-23 0,0 0-7 0,8 0-10 0,-8 0 0 15,0 16 7-15,6-16-5 0,2 14 2 16,-4-1 9-16,6 1-9 0,-3 3 4 0,6 2-21 16,-4 3-40-16,0 0-40 0,5 1-59 0,-3-2-51 15,-2 2-49-15,2-2-68 0,0 0-101 0,2 0-189 16,-4-4-34-16,2-3 111 0</inkml:trace>
  <inkml:trace contextRef="#ctx0" brushRef="#br0" timeOffset="-182908.66">19480 11798 4035 0,'18'-16'49'16,"-18"4"30"-16,0 2 36 0,22 3 25 0,-22-1-22 15,0 3-25-15,8 3-30 0,-8 2-31 16,0 0-30-16,0 0-6 0,0 0-2 0,0 0 3 15,-30 18 6-15,15-18-2 0,-8 24-2 0,-2-8-29 16,-5 3-64-16,-1 4-83 0,-1-2-112 0,-2 5-99 16,-5 0 18-16,3 3 14 0,-7-1-29 0,1 0-100 15,-2-1-230-15,1-3 68 0</inkml:trace>
  <inkml:trace contextRef="#ctx0" brushRef="#br0" timeOffset="-181227.81">18781 11804 3289 0,'11'0'15'0,"0"0"12"0,-2 0 24 0,-1 0 41 15,1 0 20-15,-4 0 16 0,-2 0-12 16,2 0-34-16,-2 0-37 0,0 0-29 0,-3 0-12 15,0 0-11-15,0 0-2 0,0 0 0 0,2 0 3 16,-2 14 2-16,0-14 6 0,0 16-1 0,1-5 3 16,2 1 1-16,2 2 0 0,-5 2 18 0,0 0 0 15,3 0 5-15,-3 1-1 0,0 0-14 0,0 0-4 16,0-1-6-16,0-2-4 0,0 2 2 0,0-3-4 16,0-1-8-16,-20-1-28 0,20-2-25 0,0-2-17 15,-22-2-18-15,22-2 2 0,-18-3-17 0,7 0-12 16,4 0 8-16,-7 0 10 0,4-26 33 0,-4 26 28 15,6-30 28-15,-1 13 31 0,4-3 23 0,-4 1 13 16,5-1 15-16,4 1 21 0,0 0 15 0,0 1 22 16,0 1 10-16,25-1-8 0,-25 3-19 15,22 1-23-15,-22 2-31 0,26 2-26 0,-12 2-11 16,-1 3-12-16,-1 0-6 0,2 2-5 0,0 3-38 16,2 0-58-16,-4 0-66 0,-1 16-80 0,0-16-68 15,-3 26-73-15,-5-10-147 0,4 2-217 0,-3 2 106 16</inkml:trace>
  <inkml:trace contextRef="#ctx0" brushRef="#br0" timeOffset="-180251.76">18513 12228 3046 0,'6'-1'45'0,"0"0"37"0,-4-1 32 0,1 2 32 15,2-1-7-15,-4 0-7 0,2 0-1 0,-3 1-11 16,0 0-20-16,0 0-26 0,0 0-28 0,0 0-19 15,0 0-17-15,0 0-7 0,0 0-9 0,0 0 0 16,0 0-2-16,0 0 3 0,0 0 4 16,-14 0 2-16,14 17-2 0,0-17 1 0,-17 15 5 15,17-15 0-15,-14 23-8 0,14-10-61 0,-15 0-88 16,10 2-106-16,-3 0-114 0,4 1-95 0,-1-1-154 16,0 0-175-16,5-4 124 0</inkml:trace>
  <inkml:trace contextRef="#ctx0" brushRef="#br0" timeOffset="-179924.42">18311 12379 3820 0,'20'-3'27'0,"-20"0"34"0,22 0 48 0,-22 1 32 15,11-2 2-15,-11 1-28 0,0 2-49 0,8 1-28 16,-8 0-38-16,0 0-11 0,0 0-4 0,0 0-1 15,0 0 10-15,0 0 6 0,0 17 5 0,0-17-7 16,0 16-2-16,0-16-8 0,-19 22-9 0,19-10 2 16,0-1-7-16,0 1 3 0,0-1 7 0,0-2-2 15,0 0 12-15,0-4 9 0,0 0 1 0,0-1 12 16,0-2 13-16,0-1 14 0,19-1 32 0,-19 0 19 16,14 0 2-16,-14 0-5 0,17-16-22 0,-3 16-22 15,-4 0-16-15,0-16-11 0,1 16-7 0,-1-13-9 16,-2 13-3-16,3-10-6 0,-6 10-41 15,4-8-51-15,-6 8-58 0,0-7-77 0,0 7-81 16,2-3-90-16,-2 3-98 0,0 0-131 0,-3 0-213 16,2 0 102-16,-1 0 160 0</inkml:trace>
  <inkml:trace contextRef="#ctx0" brushRef="#br0" timeOffset="-179424.05">18204 12754 4420 0,'0'0'35'0,"14"-23"59"0,-14 23 82 16,14-17 124-16,-14 4 105 0,9 4 43 0,-9 1 3 15,6 8-56-15,-6-8-107 0,2 8-72 0,-2-5-79 16,0 5-69-16,0-4-39 0,0 4-31 0,0 0-12 15,0 0-1-15,0 0 5 0,0 0 2 0,0 0 7 16,0 22 8-16,0-22-4 0,0 20-2 0,-17-20 2 16,17 25-6-16,0-11 1 0,-17-1 4 0,17 1-1 15,-13 0 2-15,13-1-1 0,-15 0 0 16,15 1-4-16,-11-2 2 0,6-1-1 0,4-1-2 16,-4-3 3-16,4-1-4 0,-4 0 3 0,5-3 2 15,-3-2 2-15,3 0 2 0,0-1 5 0,0 0 0 16,0 0-1-16,0 0-4 0,0 0-2 0,0-19-4 15,0 19-3-15,0-20 3 0,15 8-2 0,-15-1 3 16,0-1 2-16,24 1 3 0,-24-2 4 0,15 2 16 16,-6 0 30-16,2 1 17 0,0 0 10 0,-2 2-7 15,5-1-16-15,-3 2-13 0,-3 1-5 16,4 2-4-16,-7 2-17 0,3 0-10 0,-5 3-12 0,0 0-12 16,2 1-6-16,-5 0 4 0,3 0 6 0,-3 0 5 15,5 27 9-15,-4-11-4 0,2 1-61 16,2 4-45-16,0 1-56 0,-4 4-67 0,1 0-53 15,-2-1-103-15,0-1-128 0,0-2-65 0,0 1-16 16,0-2-8-16,0-1-4 0,-16-1-92 0,16-2-305 16,0-3 113-16,0-3 186 0</inkml:trace>
  <inkml:trace contextRef="#ctx0" brushRef="#br0" timeOffset="-178112.72">18966 9412 2629 0,'0'-13'61'0,"0"2"63"0,0 1 77 0,22 3 73 16,-22 1 7-16,0 2-9 0,15 0-31 0,-15 2-40 0,0 0-42 16,11 2-29-16,-11 0-27 0,0 0-17 15,0 0-8-15,0 0-17 0,3 0-19 0,-3 0-13 16,0 0-14-16,0 0-15 0,0 0 2 0,0 0-7 16,0 0 12-16,0 16 57 0,0-16 12 0,0 21 4 15,-17-6-11-15,17 2-46 0,-17 3-7 0,17 4 7 16,-17 1 41-16,5 0 34 0,1 0 14 0,0 1 18 15,2-1-16-15,-2 1-27 0,5-1-18 0,-2 2-20 16,3-3-21-16,-3 3-3 0,4-3-11 0,2 0 0 16,-1 0 1-16,0-2-10 0,-2-3-49 0,4-2-108 15,1-1-86-15,-2-3-75 0,2-2-24 16,0-1 16-16,0-4-27 0,-3 1-19 0,3-2-30 16,0 0-25-16,-3-1-27 0,3 0-64 0,0-3-172 15,0-1 41-15,0 0 130 0</inkml:trace>
  <inkml:trace contextRef="#ctx0" brushRef="#br0" timeOffset="-177797.39">18763 9794 3189 0,'0'-6'64'0,"0"6"46"0,0-3 54 15,0 3 54-15,0 0-10 0,0 0 3 0,0-1-18 16,0 1-23-16,0-1-31 0,0 1-39 0,0 0-37 16,0 0-27-16,0 0-30 0,0 0-12 0,0 0 5 15,0 0 0-15,0 0-1 0,0 18 4 0,0-18-4 16,0 19-5-16,0-8 10 0,0 3 0 15,0 1-2-15,0 2 2 0,0 2 2 0,0-1 1 16,0 1-6-16,0 1 4 0,0 1-8 0,0-1 2 16,0-3 0-16,0-3 1 0,0-2 5 0,0-2 59 15,11-2 53-15,-11-4 85 0,0 0 83 0,0-3-18 16,15-1-22-16,-15 0-59 0,14 0-63 0,-5 0-23 16,2-20-18-16,3 20-1 0,-1-20-4 0,4 7-4 15,0 1 6-15,0-2-19 0,1 1-19 0,0-2-19 16,-8 1-13-16,9 0-3 0,-10 3-1 0,1 1-48 15,-3 2-85-15,1 1-150 0,-5 1-178 0,-1 5-100 16,-2-1-94-16,0 2-61 0,0 0 14 16,0 0-122-16,0 17-145 0,0-17 211 0</inkml:trace>
  <inkml:trace contextRef="#ctx0" brushRef="#br0" timeOffset="-177344.34">18499 10406 4671 0,'17'0'28'0,"-3"0"47"0,0 0 70 0,-3-19 115 16,-11 19 61-16,17-15 27 0,-17 15-22 16,8-13-77-16,-8 13-67 0,0 0-63 0,0-13-48 15,0 13-47-15,0 0-29 0,0-6-17 0,0 6-10 16,0 0 8-16,0 0 6 0,0 0 10 0,0 18 8 15,0-18 2-15,-22 23-4 0,22-8 0 0,0 3 1 16,-17 4-4-16,17 1 5 0,0 2-18 0,0 1-23 16,0-1-7-16,0 2-2 0,0-3-4 0,0 0 12 15,0-3-6-15,0-4-1 0,0-1 25 0,17-6 14 16,-17 0 22-16,0-6 14 0,0-1-11 0,14-3-5 16,-14 0-5-16,0 0-5 0,9-16 4 0,-9 16 0 15,6-22 2-15,-6 8-9 0,8-4 6 16,-8 1-1-16,0-4-4 0,0 0 9 0,0-1 0 15,0 0-4-15,0-1 19 0,0 0 15 0,0 0 21 16,0 2 22-16,0-1-14 0,19 1-16 0,-19 1-23 16,18 3-17-16,-18 2-6 0,25 2-9 0,-14 1-1 15,6 5-3-15,-3 3-3 0,0 1 2 0,0 3-4 16,0 0-9-16,0 21-75 0,1-21-53 0,-4 33-99 16,0-10-98-16,0 2-20 0,5 3-38 0,-7 3-1 15,0-1-27-15,-1 2-63 0,-5 0-81 0,-1 2-239 16,-1-2-61-16,-1-3 160 0</inkml:trace>
  <inkml:trace contextRef="#ctx0" brushRef="#br0" timeOffset="-175088.5">19942 9496 2148 0,'0'0'11'15,"0"14"11"-15,17-14 15 0,-17 0 24 0,0 14 15 16,0-14 9-16,16 9 5 0,-16-9-11 0,0 10-15 15,0-10-8-15,11 5-6 0,-11-5-10 16,0 5 0-16,0-5-1 0,0 2 2 0,5-2 12 16,-5 1 16-16,0 0 15 0,0-1 15 0,0 3 8 15,3-3-1-15,-3 3-9 0,4-1-12 0,1 0-8 16,0 1-13-16,2 0-1 0,3 1-3 0,1-1 6 16,-1 1 3-16,4-1-4 0,2 1 4 0,1 0-13 15,3-1-3-15,-1 0-1 0,3 0-7 0,-2 0-4 16,0 0 11-16,8-1 0 0,-5-1 4 0,0 1 19 15,2 0-7-15,-3-1 8 0,6-1-12 0,-2 0-21 16,-2 0-8-16,3 0-13 0,1 0-1 0,-3 0 1 16,2 0-3-16,1 0 4 0,-5 0 2 0,2 0-9 15,1 0 6-15,-3-12-2 0,2 12-2 16,2 0 4-16,-4 0-11 0,-3 0-11 0,2 0 4 16,-2 0-9-16,3 0 3 0,-6 0 0 0,4 0-4 15,-4 0 10-15,1 0 2 0,1 0-2 0,-1 0 3 16,-4 0 0-16,4 0 7 0,-5 0 24 0,3 0 13 15,-7 0 13-15,5 0-1 0,0 0-26 0,0 0-7 16,0 0-19-16,0 0-3 0,3 0 3 0,-1 0-14 16,-2 0 3-16,3 0 0 0,1 0-7 0,-4 0 10 15,5 0-3-15,-2 0-3 0,2 0 10 0,-2 0-10 16,0 0 3-16,-3 0 3 0,6 0-7 0,-3 0 4 16,2 0 4-16,2 0-4 0,0 0-4 0,2 0 4 15,0 14 4-15,-4-14-4 0,7 0 8 16,-6 0 3-16,4 0-14 0,-4 10 17 0,-1-10 9 15,2 0 8-15,-4 0 11 0,2 0-15 0,-2 5-3 16,2-5-20-16,2 3 3 0,-4-2 1 0,2 2-4 16,1 0 4-16,2 0-8 0,-3 1 0 0,-2-1 0 15,0 2-8-15,0 0 0 0,1 0 0 0,-5-1-4 16,1 0 20-16,0 2-4 0,0-2 4 0,0 2 4 16,3-2-20-16,-5 2 12 0,2-2-8 0,-1 1-4 15,-4 0 8-15,3-1-9 0,-2 0 1 0,-1 2 0 16,2-1 8-16,0 1 0 0,-2 1 4 15,2-1 3-15,0 3-7 0,-3-1-5 0,6 2 1 0,-4 0-1 16,4 0 1-16,-4 2 7 0,2-1-8 16,4 0 4-16,-4 1 5 0,-1-2-8 0,0 0 13 15,1 0-13-15,-1-1 0 0,-3 2 5 0,3-1-1 16,-5 2 5-16,5 0-5 0,-4 1-3 0,0 0-5 16,-1 0 8-16,2 2 4 0,-2-1-3 0,2-1 3 15,-4 0 1-15,6 2-9 0,-6-1 4 0,4 1-7 16,-2 0 0-16,0 0 7 0,2 1 4 0,0-1 4 15,0 0-7-15,-2 0-5 0,3-1 0 0,-4 0 5 16,4-1 3-16,-4-3 3 0,-2 0-3 0,5 0 0 16,-5-3-4-16,0-1-4 0,-2-1 4 0,1 0 0 15,1-2-3-15,-3 1-1 0,2 0 11 16,-2-3-3-16,0 2 0 0,0-1 7 0,3-1-11 16,-3 0-4-16,0 0 12 0,0-1-12 0,0 0 0 15,0 2 16-15,0-2-4 0,0 0 8 0,0 0 0 16,0 0-8-16,0 0 17 0,0 0 58 0,0 0 28 15,0 0 30-15,0 0 16 0,0 0-33 0,0 0 3 16,0 0-7-16,0 0-5 0,0 0-8 0,0 0-22 16,0-12-30-16,0 12-29 0,0-10-19 0,0 10-10 15,0-16 5-15,0 6 5 0,0-3-8 0,0-1-3 16,17-2-1-16,-17-1 0 0,0 0-4 0,15 0 6 16,-15 0 0-16,11 0-1 0,-11 0 5 0,10 0-4 15,-3 1-2-15,-2 1 3 0,3 0 2 16,-4 2 1-16,3 1 1 0,3-1-8 0,-5-1 3 15,4 2-1-15,1 0 2 0,-2 2 3 0,-1-1-5 16,1 1 0-16,0 1 1 0,0 2-1 0,2 1 2 16,-5 0 2-16,4 3-3 0,-1-1 1 0,-2 3 1 15,2-1-3-15,1-1 2 0,-2 3-1 0,2-2-2 16,-3 0 2-16,4-1-1 0,-4 0-1 0,5 1 1 16,-4 0 0-16,4 1-2 0,-5-1 3 0,5 1 2 15,0-1-2-15,-2 2 2 0,4 0-1 0,-2-1-1 16,0 1 2-16,-1 0-1 0,3-1 2 0,1 1-1 15,1 0-3-15,-4 0 3 0,3-1-3 16,0 1 1-16,2 0 7 0,-1-1-6 0,1 0 4 16,1-1 1-16,3 1-5 0,-1-2 4 0,5 2-1 15,-2-2 0-15,1 0-2 0,1-2 2 0,2 1 4 16,1 1 1-16,-3-3 4 0,4 0 1 0,2 1-7 16,-1 0-5-16,1-1 1 0,-1 1 2 0,-1 0 3 15,3-1 3-15,-4 2-7 0,5-2 1 0,-2 2-2 16,1-2 0-16,3 2 9 0,-6-1-4 0,3 0 3 15,-5 1 1-15,2-1 2 0,-4 2 12 0,-1-2 23 16,-5 2 26-16,-2-1 18 0,-2 0 3 0,-2 0-12 16,-4 1-20-16,1-2-19 0,-4 2-12 0,1-1-11 15,-3 0-7-15,-1 0-5 0,-2 0-6 16,0 0-5-16,0 0-23 0,0 0-23 0,0 2-48 16,0-1-62-16,0 1-71 0,-17 1-112 0,17 0-123 15,0 0-79-15,-26 0-36 0,26 1-10 0,-25 0 19 16,6 0-17-16,0 0-92 0,1 20-232 0,-1-20 152 15</inkml:trace>
  <inkml:trace contextRef="#ctx0" brushRef="#br0" timeOffset="-174516.82">22148 10466 3028 0,'0'17'37'0,"0"-17"32"0,0 0 33 0,16 0 44 16,-16 0 3-16,0 0 3 0,0 0-8 0,11 0-31 15,-11 0-35-15,0 0-35 0,0 0-26 0,0 0-21 16,0 0-5-16,0 0 3 0,0 0 0 0,0 0 2 15,0 0 2-15,0 20 2 0,0-20 0 0,0 17 5 16,0-17 1-16,0 24-8 0,0-10-27 0,0 0-37 16,0 0-53-16,0 0-66 0,0 1-39 0,0-3-44 15,0 1-41-15,0-2-54 0,0-2-133 16,0-3-175-16,0-4 82 0,0 0 125 0</inkml:trace>
  <inkml:trace contextRef="#ctx0" brushRef="#br0" timeOffset="-174380.04">22207 10304 2847 0,'9'-5'2'15,"1"1"-4"-15,-10 2-7 0,12-1-37 0,-12 1-56 16,6 0-71-16,-6 2-117 0,0 0-193 0,0 0-129 16,0 0 75-16</inkml:trace>
  <inkml:trace contextRef="#ctx0" brushRef="#br0" timeOffset="-173715.91">22316 10506 3519 0,'0'0'13'0,"11"0"3"0,-11 0 3 16,7 0 3-16,-7 0 1 0,2 0-3 0,-2 0 7 15,0-13-9-15,0 13-16 0,0 0 0 0,0 0-11 16,0 0 5-16,0 0 2 0,-17 0-3 0,17 16 5 16,0-16-4-16,-16 13 3 0,16-13 1 0,0 15-4 15,-12-15 5-15,12 19-3 0,0-10 2 16,0 2-2-16,0-3 1 0,0 1-8 0,0-1-14 16,0 0-7-16,0-2-16 0,0-1 8 0,0-2 12 15,0-2 11-15,0 1 8 0,0-2-1 0,12 0-2 16,-12 0-1-16,0 0 4 0,0 0 5 0,0 0 4 15,0-19 2-15,0 19 1 0,5-14 8 0,-5 14 9 16,8-16 26-16,-5 16 19 0,-2-13 4 0,6 4 6 16,-4 1-18-16,1 1-11 0,1 0-11 0,0 1-5 15,1 1-5-15,-3 0 5 0,3 0 5 0,-1 2-7 16,-4 0-5-16,-1 1-11 0,5 0-5 0,-2 2-6 16,-1 0-4-16,-2 0-1 0,0 0-5 0,0 0 2 15,1 0-6-15,-1 0 3 0,2 0-1 16,-1 0-3-16,-1 0 10 0,2 0-1 0,0 13 2 15,1-13 1-15,4 0 0 0,-4 18-3 0,2-18 1 16,1 17 1-16,1-8 2 0,-1 1 0 0,-2 0-7 16,1-2-15-16,-2 1-18 0,3-1-13 0,-4-1-7 15,-1-1 4-15,1 0 7 0,-2-2 15 0,0-1 14 16,0-2 11-16,0 1 16 0,0-2 2 0,0 0 3 16,0 0-3-16,0 0-7 0,0 0 2 0,0-17-7 15,0 17 12-15,0-15 14 0,0 15 4 0,0-17 25 16,0 6-2-16,0 2 3 0,0-1 2 0,0-1 1 15,0 0 17-15,0 2-7 0,17-1-1 0,-17 3-16 16,14-3-20-16,-14 3 4 0,14 1-1 16,-14 0-4-16,16 2-11 0,-7 3-13 0,-3-2-10 15,3 3-5-15,1 0 6 0,1 0-1 0,-1 22-1 16,4-22-10-16,-3 26-24 0,2-11-19 0,1 3-33 16,-5 1-26-16,-3-1-18 0,-1 2-35 0,-4-1-21 15,-1-1-40-15,0-1-41 0,0 0-52 0,0-2-106 16,-20-1-196-16,20-4-31 0,-15-2 105 0</inkml:trace>
  <inkml:trace contextRef="#ctx0" brushRef="#br0" timeOffset="-173188.16">22845 10446 3065 0,'14'-9'15'0,"-2"0"16"0,-4-1 34 15,3 1 30-15,-6 1 15 0,3 1 5 0,-7 0-27 16,1 2-27-16,-2 2-34 0,0 0-23 0,0 2-9 16,0 0-1-16,0 0 3 0,0 1-1 0,-16 0 1 15,16 0-23-15,-17 0-12 0,17 0-5 0,-20 0-2 16,20 18 19-16,-23-18 8 0,13 0 9 0,-1 12 4 16,-1-12 0-16,0 0 7 0,-2 0-2 0,1 0 4 15,-1 0-4-15,-1 0-4 0,1 0 6 16,3 0-5-16,0 0 8 0,6 0 7 0,2 0 19 15,2 0 26-15,1 0 4 0,0 0-9 0,0 0-23 16,18 0-24-16,-18 0-9 0,19 0 8 0,-19-11 16 16,28 11 21-16,-14-7 27 0,-2 7 19 0,2-8 2 15,2 4 2-15,-7-1-17 0,5-1-16 0,-6-1 0 16,1 0 0-16,3 0 12 0,-5-1 19 0,2-1 6 16,-4 1 3-16,1 0 1 0,-3 1-3 0,0 1 3 15,-3 2-8-15,2 0-7 0,-2 2-19 0,0 1-27 16,3 0-21-16,0 1-17 0,-3 0-14 15,0 0-6-15,1 0 6 0,-1 0 11 0,0 17 49 16,0-17 43-16,0 21 43 0,0-7 24 0,0 3-30 16,0 2-5-16,-15 1 10 0,15 3-14 0,0-2 36 15,-16 2 0-15,16 0-38 0,-15-1-8 0,6 2-36 16,1 2-34-16,-3-2-17 0,0 2-4 0,3 0-14 16,-6 0 9-16,2 1 1 0,-5-1-1 0,3 0-4 15,-3-2 1-15,-2 2 1 0,-3-1-61 0,4-4-81 16,-4 0-125-16,-1-2-127 0,6-3-68 0,-5-2-18 15,-1-4-6-15,4-3-45 0,-4-4-66 0,3-3-175 16,1 0-223-16,-1 0 171 0</inkml:trace>
  <inkml:trace contextRef="#ctx0" brushRef="#br0" timeOffset="-166908.78">18525 11678 2356 0,'5'-5'36'0,"0"0"33"0,-4 1 37 15,2 0 47-15,0 0 2 0,-1 1 6 0,-2 2 3 16,3-2-18-16,-3 3-9 0,0 0-9 0,0 0-25 15,0 0-8-15,0-1-19 0,0 1-8 0,0 0-4 16,0 0-17-16,0 0 1 0,0 0-24 0,0 0-8 16,5 0-4-16,-5 0-18 0,0 0 2 0,0 0-5 15,0 0 21-15,0 16 35 0,0-16 12 0,0 17 4 16,0-5-21-16,-27 4-27 0,27 4-6 0,-17 2-3 16,17 1 5-16,-20 0 0 0,20 6-2 15,-22-2 3-15,22 2-2 0,-17-2 0 0,9 0 0 16,1-1-7-16,0-1-4 0,1-1 5 0,3 0-3 15,2-5 3-15,-3-2-2 0,1-1-62 0,3-5-34 16,-4-1-52-16,4-1-54 0,0-6-7 0,-2 1-37 16,1-4-29-16,1 0-35 0,0 0-104 0,0 0-218 15,0 0-72-15,0 0 90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0:22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17717 7935 3728 0,'0'0'51'0,"0"0"63"0,20 0 64 15,-20 0 69-15,12-23 11 0,-12 23 9 16,8-13 6-16,-8 13-2 0,0 0 5 0,0-11-31 16,9 11-42-16,-9 0-65 0,0 0-63 0,0-7-52 15,0 7-30-15,0 0-15 0,0 0-11 0,0 0 11 16,0 0 6-16,0 0 6 0,-14 0 5 0,14 20-8 15,-20-20-49-15,20 20-22 0,-23-9-15 0,7 3-11 16,1 2 34-16,2 0-11 0,1 0-8 0,4 2 2 16,0-1-11-16,8 2 22 0,-4 0 10 0,4 1 15 15,0 0 14-15,20-2 19 0,-20 0 21 0,29-1-6 16,-5-3 17-16,-3-3-3 0,4-5-5 0,-3-3 10 16,3-3-6-16,-2 0 4 0,2 0 16 15,-3-26 20-15,1 11 28 0,-4-2 21 0,-1-3 26 16,4 0 0-16,-8-2 24 0,-3-2 6 0,4 0 5 15,-2 1 34-15,-2 2-14 0,3-1 0 0,-10 1-17 16,9 3-21-16,-10 2-5 0,8 2-4 0,-7 4-24 16,-1 3-41-16,2 1-36 0,-3 3-38 0,-1 2-17 15,1 1-2-15,-2 0 1 0,0 0 15 0,3 20 8 16,-2-20 8-16,6 34-1 0,-1-9 1 0,-2 5 4 16,4 7-3-16,-5 9 8 0,0 2 19 0,2 6 2 15,-2 2 11-15,-3 1-9 0,0 2-25 16,0 0-5-16,0-2-4 0,-28-3 3 0,28-5 1 0,-26-3-2 15,9-6-5-15,3-5-38 0,-3-4-22 0,1-6-29 16,-1-4-29-16,0-4 7 0,0-5-14 0,-2-3-20 16,-1-1-45-16,1-5-76 0,-1-3-77 15,-1 0-38-15,2 0 3 0,-4 0 27 0,1 0 39 16,5-22-10-16,-2 22-32 0,2-23-32 0,0 8-57 16,2-3-120-16,5-3-193 0,4-4 81 0,0-3 133 15</inkml:trace>
  <inkml:trace contextRef="#ctx0" brushRef="#br0" timeOffset="216.03">18331 8124 3200 0,'5'0'34'0,"-2"0"3"0,-1 0 12 16,-1 0 18-16,-1 0-9 0,2-14 15 15,-1 14 1-15,2 0 2 0,-3 0-16 0,0 0-8 16,0 0-4-16,2 0-18 0,-2 0-5 0,3 0-7 15,-3 0-9-15,5 0-1 0,2 0-6 0,3 0-4 16,2 15 1-16,2-15-14 0,2 14-46 0,2-14-60 16,-1 14-92-16,5-5-94 0,-5 0-81 0,-3 0-134 15,2-1-231-15,-1 0 94 0,1 0 128 0</inkml:trace>
  <inkml:trace contextRef="#ctx0" brushRef="#br0" timeOffset="371.95">18201 8410 3467 0,'0'2'0'0,"25"-1"0"0,-25-1-2 0,35 0 3 15,-13 0 0-15,4 0 1 0,1 0-17 0,-2-17-55 16,6 17-63-16,-5 0-87 0,5 0-85 0,0 0-132 16,2 0-237-16,1 0 25 0,0 0 104 0</inkml:trace>
  <inkml:trace contextRef="#ctx0" brushRef="#br0" timeOffset="739.98">19343 7957 4193 0,'11'-11'31'0,"-5"0"61"0,2 1 61 16,-2 1 57-16,-3-2-4 0,2 4-38 0,-5 0-50 15,0 2-56-15,0 0-27 0,0-1-19 0,-22 1-16 16,22-3-2-16,-21 1 2 0,4 1-9 0,-1-1 2 15,-3 2-7-15,2 0-68 0,-1 2-30 0,-3 1-38 16,2 2-30-16,0 0 32 0,4 0 7 0,-2 0 12 16,7 0 32-16,-2 0 33 0,1 19 21 0,5-19 23 15,4 15 12-15,1-15-2 0,-4 18 12 0,7-18 0 16,0 19-4-16,0-19 16 0,0 15 17 16,0-6 13-16,0-2 13 0,22-1-15 0,-22-2-23 15,0 2-7-15,0-2-5 0,0 2 12 0,10-2 15 16,-10 0 1-16,0 2 11 0,0-1 5 0,0 3-2 15,0 2-1-15,0 0-8 0,0 3-16 0,-18-2-12 16,18 4 3-16,0 3-8 0,-15 3-1 0,15 2-4 16,-16 4 2-16,16 2-3 0,-15 3 6 0,9 5-6 15,-4 2-82-15,4 1-74 0,0-1-111 0,-2 0-118 16,0 0-61-16,5 0-100 0,-3-4-239 0,1-3-2 16,1-3 135-16</inkml:trace>
  <inkml:trace contextRef="#ctx0" brushRef="#br0" timeOffset="912.01">18862 8399 3746 0,'34'-6'-2'16,"7"2"4"-16,-3-1 35 0,4 0 44 0,-1-2 32 16,-3 0 8-16,1 2-31 0,-5 1-45 0,-1 1-28 15,-5-1-19-15,-3-1-27 0,0-1-70 0,-7 1-101 16,-1-1-137-16,0 0-169 0,-3 1-249 0,0-3-109 15,0-2 144-15</inkml:trace>
  <inkml:trace contextRef="#ctx0" brushRef="#br0" timeOffset="1188.01">19826 7780 4349 0,'11'-6'11'0,"0"1"15"0,-4 0 16 0,-2 2 1 16,3-5-8-16,-7 5-15 0,-1 1 8 0,0 2 26 15,0 0 13-15,-18 0 14 0,18 0-23 0,-30 0-25 16,12 19-13-16,-7-19-17 0,0 24-3 0,-3-8 0 16,-4 5-10-16,0 4 6 0,-3 4 1 0,-1 5 6 15,0 3 3-15,2 4-3 0,3 6 10 16,2 4-9-16,1 4 0 0,3 2 3 0,8 1-12 16,1 2-6-16,5 0-20 0,7-3-11 0,2-3-11 15,2-5-14-15,0-4 7 0,20-6-20 0,-20-3-12 16,38-6-19-16,-18-5-25 0,5-4-23 0,-2-3-32 15,3-6-41-15,-2-1-34 0,5-6-45 0,-1-3-57 16,0-2-106-16,1 0-197 0,-1-17 41 0,-4 17 114 16</inkml:trace>
  <inkml:trace contextRef="#ctx0" brushRef="#br0" timeOffset="2687.97">21308 7645 4087 0,'8'-5'5'0,"0"3"1"0,-3-1 6 0,-1-2 21 15,9-2 16-15,-9 3 26 0,1 2 19 0,-5 2-1 16,0 0-12-16,3 0-24 0,-3 0-32 0,0 0-19 16,0 0 14-16,0 0 42 0,3 26 28 0,0-9 7 15,0 3-19-15,2 5-37 0,3 6-17 16,0 6-3-16,-4 2 11 0,1 4 10 0,3 1 11 16,-7 8 0-16,2 3-12 0,-3 6-18 0,0 3-19 15,0 6-5-15,0 0-3 0,-28-1 1 0,28 3 8 16,-34-4-53-16,14-7-45 0,-6-2-51 0,-4-5-75 15,-1-5-25-15,-3-3-63 0,-6-2-81 0,2-3-61 16,-5-1-112-16,-4-3-211 0,2-3-20 0,-4-3 131 16</inkml:trace>
  <inkml:trace contextRef="#ctx0" brushRef="#br0" timeOffset="8050.42">19873 8192 2717 0,'10'0'28'15,"4"0"11"-15,-14 0 19 0,11 0 12 0,-11-14-12 16,11 14-2-16,-11 0-16 0,0 0-10 0,0-11-20 16,0 11-8-16,0 0-7 0,0 0-2 15,0 0 3-15,0 0-4 0,0 0-1 0,-25 0 3 16,25 0-5-16,-26 21-22 0,9-21-9 0,0 23-12 16,0-12-11-16,3 2 15 0,1 1 2 0,-2 0 8 15,7-1 12-15,2-2 12 0,1-1 8 0,5-2 4 16,-8-2 3-16,5 0 12 0,3-3 22 0,0 0 14 15,0-1 22-15,0-2 5 0,0 0 2 0,28 0 7 16,-28 0-7-16,22 0 1 0,-22 0 3 0,26 0 0 16,-10-19-1-16,-2 19 4 0,-2 0 1 0,-2-15-7 15,0 15-2-15,1-10-18 0,-6 10-18 16,0-7-17-16,2 7-19 0,-7 0-7 0,3-5-10 16,-1 5-18-16,-2 0-18 0,0 0 0 0,0 0 5 15,0 0 15-15,3 25 9 0,-3-25-17 0,0 28-21 16,3-8-22-16,0 1-7 0,0 1-2 0,-1 0 1 15,6 2 0-15,-5-2 5 0,3-1-1 0,2-1 13 16,-2-3 26-16,2-1 19 0,-2-5 21 0,2-3 33 16,0-2 26-16,-1-3 24 0,1-3 21 0,-3 0 21 15,4 0 3-15,0-21 16 0,-1 21 8 0,1-26-26 16,-1 10-9-16,1-2-26 0,-4-2-24 0,3 0-9 16,0-2-16-16,1-1-12 0,-4 0-9 15,-1 3-6-15,4-1-7 0,-3 1-7 0,-1 3-35 16,1 3-57-16,1 3-78 0,-4 2-98 0,-2 4-82 15,6 2-66-15,-3 3-75 0,2 0-135 0,6 0 4 16,-5 26 124-16</inkml:trace>
  <inkml:trace contextRef="#ctx0" brushRef="#br0" timeOffset="8718.02">20348 8244 2822 0,'0'-4'50'0,"0"-1"26"15,0 2 42-15,0 2 43 0,0-2-4 0,0 2 13 16,0-1-5-16,0 2-10 0,0-1-26 0,0 1-24 15,0 0-26-15,0 0-30 0,0-2-19 0,0 2-15 16,0 0-11-16,0 0-5 0,0 0-5 0,0 0 0 16,0 0-3-16,0 0-1 0,0 0 4 0,0 0-2 15,0 0 4-15,0 19 6 0,17-19-5 16,-17 21 4-16,0-6 2 0,21 1-4 0,-21 4-1 16,14 2-1-16,-14-1 0 0,10 3 2 0,-10 1 0 15,0-1 0-15,10-1-3 0,-10 1-1 0,0 0 9 16,0-3-6-16,0 0-19 0,-27-2-20 0,27-1-30 15,-19-3-8-15,19-2 9 0,-26-2 19 0,10-4 19 16,7-1 17-16,-5-2 16 0,1-4 4 0,1 0 6 16,4 0-1-16,-3 0-3 0,4-25 0 0,0 25 0 15,1-29 2-15,6 11 12 0,0-3 7 0,0-3 6 16,0-2 9-16,34-2-5 0,-14-2 9 0,7-2 7 16,1 0 5-16,4 0 11 0,4 1 12 0,3 1 15 15,-2 2 4-15,-1 1-8 0,3 4-17 16,-5 2-17-16,-5 3-19 0,-2 3-12 0,-7 3-13 15,-3 3-14-15,-3 1-7 0,-3 3-10 0,-5 3-19 16,-1 0-38-16,-5 2-1 0,0 0 10 0,0 0 16 16,0 27 14-16,0-11-2 0,-22 5-10 0,22 5-9 15,-30 2 5-15,9 4 1 0,-4 0-20 0,-5 0-5 16,2 1-5-16,-1 0-20 0,-2-3-15 0,3 0-19 16,-3-2-11-16,1-2-2 0,6 0 18 0,3-4 22 15,0-2 27-15,4-1 29 0,9-4 25 0,0-2 19 16,8-1 21-16,0-5 21 0,0 0 22 15,33-3 17-15,-7 0 1 0,5-3-9 0,3 0-16 0,8-1-17 16,5 0-16-16,1 0-9 0,0 0-9 0,0 0-34 16,5 0-45-16,-4-17-63 0,-5 17-86 15,-2 0-120-15,-3-12-294 0,3 12-89 0,1-11 90 16</inkml:trace>
  <inkml:trace contextRef="#ctx0" brushRef="#br0" timeOffset="8953.44">22086 8124 4238 0,'6'-14'0'0,"7"1"3"0,-4 3 16 0,-3 0 26 16,3 0 24-16,-7 6 15 0,1 3-9 0,-1 1-23 15,-2 0-28-15,0 0-23 0,0 0-9 0,0 0-7 16,0 0 5-16,0 0 9 0,0 18-1 0,0-18 12 15,-25 34-7-15,25-7-2 0,-22 5 4 0,22 7-17 16,-23 5-58-16,10 3-75 0,-1 2-115 0,2 3-133 16,0-2-91-16,-1 3-184 0,2-5-221 0,-1-2 144 15</inkml:trace>
  <inkml:trace contextRef="#ctx0" brushRef="#br0" timeOffset="9145.43">21774 8490 4088 0,'25'-15'4'0,"4"3"57"0,-1-2 58 0,3 4 67 16,0-5 63-16,2 4-22 0,-2 3-30 0,2 3-53 15,-4 0-63-15,2 2-31 0,-1-2-31 0,1 5-8 16,0-2-4-16,0 2-10 0,-2 0-37 0,2 0-87 16,-1 0-85-16,1 0-86 0,-3 0-71 0,-2 15-61 15,-3-15-66-15,5 0-111 0,-6 0-265 0,5 0 66 16,-1 0 150-16</inkml:trace>
  <inkml:trace contextRef="#ctx0" brushRef="#br0" timeOffset="9713.43">22871 7929 4500 0,'5'0'-7'0,"1"0"-12"16,-3 0-1-16,2 0-4 0,-3 0 29 0,1 0 75 16,-3 20 60-16,0-20 61 0,0 31 38 0,0-14-24 15,0 6-23-15,0 4-4 0,0 3-51 0,-16 4-20 16,16 3-18-16,0 3-39 0,-17 3 6 0,17 4-21 15,-14 0-14-15,14 0-12 0,-12-1-17 0,12-2 3 16,-11-3 1-16,3-2-8 0,3-3 2 0,2-2 4 16,0-5-2-16,-1-2 5 0,-1-5 1 15,3-3-6-15,-1-3 5 0,2-5 7 0,-1-4 16 16,-1-3 11-16,3-2 92 0,-1-2 1 0,1 0-17 16,0 0-12-16,0-26-97 0,0 9-14 0,0-7 1 15,0-7-4-15,20-7-21 0,-20-7-23 0,20-9-38 16,-6-7-7-16,0-5 11 0,6-2 35 0,2 0 37 15,3 1 14-15,-1 4 8 0,1 5-6 0,2 7-1 16,-1 8 0-16,-1 9 3 0,3 4 16 0,-8 6-4 16,6 5-2-16,-2 4-6 0,-6 3-16 0,1 4-1 15,0 2 0-15,-4 2-3 0,-1 3-3 0,0 1-2 16,2 0-5-16,-4 0 2 0,-4 0 1 0,4 26 7 16,-3-26 2-16,-1 28-5 0,0-8-63 15,-5 2-27-15,-3 3-22 0,0 1-25 0,0 2 42 16,-22 3-8-16,22 0 3 0,-38 3 21 0,17-2 4 15,-5 0 9-15,-5-1 3 0,-2-2-7 0,-1-1 2 16,-5-6 19-16,7-2 19 0,-4-5 21 0,8-4 17 16,2-3 8-16,7-3 5 0,4-2 13 0,4-1 56 15,6-1 24-15,4-1 3 0,1 0-17 0,0 0-49 16,26 0-14-16,-7 0 11 0,2 0 26 0,12 0 16 16,6 0 18-16,3 0-6 0,-1 20-23 0,6-20-22 15,-3 27-33-15,-1-11-16 0,-6 2 1 0,-1 0-4 16,-11 0-4-16,-4-1 8 0,-8 2-7 15,-8-1 7-15,-5 2 4 0,0 1-11 0,-27-1-63 16,5 0-48-16,-9 1-82 0,-6 1-70 0,-5-5-23 16,-9 3-73-16,1-6-67 0,-7 1-82 0,-1-4-124 15,-1-1-256-15,4-4 134 0,2-3 160 0</inkml:trace>
  <inkml:trace contextRef="#ctx0" brushRef="#br0" timeOffset="11308.96">20403 7418 3779 0,'0'0'61'0,"22"0"59"16,-22 0 61-16,0-20 70 0,22 20 21 0,-22-18 28 15,14 18 52-15,-14-26 49 0,0 12-3 0,9-5-30 16,-9-2-67-16,11-4-72 0,-11-1-32 16,6-2-14-16,-6-1-20 0,8-1-18 0,-5-1-25 15,-3 1-18-15,2 0-16 0,1 2-11 0,1-2-21 16,-2 0-23-16,1 2-12 0,0 0-16 0,-1 1-3 16,1 2 0-16,-3-1 0 0,4 5 0 0,-4 1 0 15,2 3-10-15,0 1-48 0,-1 5-76 0,-1 1-100 16,0 5-130-16,0 2-161 0,0 2-157 0,0 1-72 15,0 0-21-15,0 0 96 0,0 0 108 0,-17 17 12 16,17-17-127-16,-14 23-101 0,14-8 127 0</inkml:trace>
  <inkml:trace contextRef="#ctx0" brushRef="#br0" timeOffset="11718.08">20400 6846 4291 0,'17'-21'61'0,"-3"1"61"0,2 1 72 0,-2-1 91 15,-5 1 26-15,7-1 51 0,-4 3 15 0,-12 2-16 16,11 3-38-16,-11 3-90 0,0 1-88 0,6 2-81 16,-6 2-52-16,0 1-30 0,0 3-2 0,0 0 3 15,0 0 2-15,-29 0 9 0,29 16-3 0,-33-16 4 16,14 22-1-16,-7-6 2 0,0 1 2 0,-2 3-5 16,-3 0 2-16,1 3-4 0,-1-1-5 0,5 0-44 15,-1-1-21-15,9 0-17 0,-2-3-15 0,6-2 20 16,1-3 30-16,7-3 28 0,0-3 34 15,4-4 38-15,2-1-6 0,0-2-7 0,0 0-8 16,19 0-11-16,-19-22 7 0,31 22 6 0,-12-30 17 16,4 11 5-16,0-5 9 0,2-2 19 0,-2-1 6 15,2-3 10-15,0-3 6 0,-3 2 2 0,4-2-13 16,-9 0 6-16,0 0-9 0,0 2-9 0,2 1-6 16,-10 2 12-16,7 4 11 0,-4 3-6 0,-3 4-2 15,-1 3-35-15,1 6-36 0,-4 1-14 0,-3 4-15 16,1 3-8-16,1 0-2 0,3 0-4 0,-1 18-18 15,5 0-24-15,3 4-43 0,3 7-39 0,-2 5-59 16,7 4-52-16,1 7-72 0,1 2-95 0,-1 2-47 16,-4-1-36-16,-2 1-9 0,-3 1-22 15,0 1-55-15,1-1-185 0,-3-3-160 0,-1 1 164 16</inkml:trace>
  <inkml:trace contextRef="#ctx0" brushRef="#br0" timeOffset="12661.83">18699 4998 3904 0,'0'0'25'0,"0"0"30"16,0 0 46-16,22 0 47 0,-22 0 37 0,0 0 33 16,14 0 13-16,-14 0 17 0,0 0 3 0,0 0-8 15,0-11-20-15,8 11-43 0,-8 0-60 0,0 0-58 16,0 0-40-16,0-7-25 0,0 7-8 0,0 0 3 15,0 0-7-15,0 0-4 0,0 0-1 0,0 0-6 16,0 0 7-16,0 0 3 0,0 15 4 0,0-15 9 16,0 16-5-16,-13-16 1 0,13 21-4 0,0-8 4 15,-9 1-1-15,9 0 1 0,0 1-1 16,0-1-19-16,0 1-14 0,0-4-9 0,0 1-1 16,0-2 21-16,20-2 12 0,-20-2 18 0,0-1 14 15,17-3 3-15,-17-2 1 0,16 0-5 0,-16 0-1 16,24 0-12-16,-11 0 8 0,4-21 13 0,0 21 11 15,0-21 28-15,0 9 21 0,0-3 35 0,-1-1 16 16,-1 1 10-16,1-2 8 0,-2-1-19 0,-3 1 1 16,-1 1 7-16,1 0-13 0,0 1 2 0,-1 4-18 15,-3 0-24-15,-2 4-15 0,0 1-31 0,-1 3-26 16,-1 1-22-16,-1 1-14 0,-2 1-1 0,3 0 1 16,-3 0 8-16,5 23 7 0,-2-8 13 0,-2 6 14 15,1 4-2-15,6 5 5 0,-5 4-5 16,0 4-8-16,-3 2 5 0,0 0 3 0,0 4 2 15,0 2-4-15,0-1-5 0,-20 2-7 0,20 1-4 16,-22-2 3-16,22 0 4 0,-22-3-4 0,22-4 1 16,-26-3-3-16,13-5-26 0,-1-4-44 0,4-4-53 15,-1-3-57-15,-5-3-35 0,4-3-29 0,-2-1-38 16,3-3-47-16,-3-2-42 0,-3-2 7 0,3 0 38 16,-2-3 62-16,2-3 53 0,-7 0 16 0,4 0-7 15,-5-21-36-15,-1 21-31 0,1-33-24 0,-3 10-26 16,0-3-20-16,-1-5-63 0,4-1-185 0,0-6-87 15,5 0 98-15</inkml:trace>
  <inkml:trace contextRef="#ctx0" brushRef="#br0" timeOffset="12885.43">19354 5162 4025 0,'6'17'-8'0,"2"-17"-6"0,-5 11 2 0,-3-11-4 15,3 0 8-15,-3 0 9 0,0 0 6 0,0 0 44 16,0 0 24-16,0 0 17 0,0 0 13 0,0 0-24 16,0 0-14-16,0 0-8 0,0 0-10 0,0 0-9 15,0 0-7-15,0 0-17 0,0 0-9 16,19 0-6-16,-19 0-25 0,28 0-35 0,-8 0-51 16,5 0-75-16,1 0-81 0,2 0-99 0,-3 0-105 15,0 0-175-15,-2 0-229 0,-1 0 136 0</inkml:trace>
  <inkml:trace contextRef="#ctx0" brushRef="#br0" timeOffset="13051">19208 5404 4149 0,'0'9'-5'0,"28"-3"1"16,-9-4 4-16,7 2 4 0,5-4 22 0,0 0-5 15,8 0-3-15,0 0-4 0,0 0-17 16,-1 0-5-16,1 0-42 0,-1 0-61 0,-4 0-95 15,4 0-117-15,-6 0-134 0,-8-13-240 0,4 13-153 16,-3 0 127-16</inkml:trace>
  <inkml:trace contextRef="#ctx0" brushRef="#br0" timeOffset="53287.96">20171 5086 3334 0,'17'0'31'0,"-17"0"14"15,14 0 5-15,-14 0 9 0,4-17-24 0,-4 17-6 16,8 0-1-16,-8 0-5 0,2 0-6 0,-2 0-12 16,0 0-6-16,0 0-7 0,0 0-3 0,0 0 7 15,0 0 5-15,0 21 2 0,-17-21 1 0,17 26-5 16,0-10 3-16,-22 2 0 0,22 3-4 0,-10 1 10 16,10 1-8-16,0 2 6 0,-9-1 4 0,9 1-10 15,0-1 8-15,0 0-10 0,0 0 2 0,0-4 2 16,0-1-5-16,0-4 9 0,-4-1 0 0,4-5 8 15,0-3 10-15,0-5-7 0,0-1-4 0,0 0-6 16,0-21-12-16,-5 21 4 0,5-29 4 16,0 9-4-16,0-2 5 0,0-4-6 0,0 1 0 15,0-3 5-15,0 2-7 0,0-2 6 0,0 0-3 16,0-1-3-16,0 1 5 0,18 3 22 0,-18-1 28 16,13 3 15-16,-13 3 17 0,14 2-10 0,-14 1-17 15,22 4-12-15,-16 3-19 0,3 1-15 0,-3 4-20 16,5 1-3-16,-5 3-4 0,2 1 2 0,0 0 7 15,6 0-6-15,-2 27-30 0,4-27-11 0,-2 31-15 16,0-12-5-16,3 4 10 0,-3 0-8 0,1 1-1 16,-8-1-17-16,3 2-3 0,-5-1-11 15,1-1-10-15,-3-1 4 0,-3-2 9 0,0-3 15 0,0-1 28 16,0-5 24-16,0-3 24 0,0-5 17 16,0 0 4-16,-21-3-2 0,21 0 1 0,0-20 16 15,-14 20 29-15,14-29 17 0,-11 12 13 0,11-3-1 16,0 1 0-16,0-3 2 0,0 1 10 0,0 0 5 15,0 0-8-15,25 0 4 0,-25 1-3 0,26 0-3 16,-10 1-8-16,-1 2-18 0,1 1-18 0,1 1-18 16,-3 2-13-16,6 2-8 0,-6 3-11 0,0 2-6 15,0 3-4-15,0 2-2 0,0 1 5 0,-2 0 4 16,-3 0 3-16,5 27 0 0,2-9 0 0,-2 2-2 16,0 5-36-16,0 3-30 0,-3 4-37 0,-5 4-44 15,-3 2-9-15,2 1-17 0,-5 4-31 16,0 4-32-16,0 1-49 0,0 4-73 0,-22-1-128 15,22-3-133-15,-19-4 95 0</inkml:trace>
  <inkml:trace contextRef="#ctx0" brushRef="#br0" timeOffset="53740.18">20993 5125 3028 0,'17'-21'15'0,"-6"3"32"0,0 1 18 16,-5 3 4-16,4-1-13 0,-6 4-35 16,-2 3-21-16,-2 2-7 0,0 2-3 0,0 0-1 15,-25 4 2-15,25 0 4 0,-28 0-8 0,9 0-39 16,-1 0-22-16,2 0-25 0,-7 23-15 0,8-23 26 16,-5 19-1-16,0-19 5 0,5 24 3 0,3-12 2 15,0 2 2-15,6 0 16 0,-4 1 9 0,7 0 12 16,2 1 13-16,3 1 4 0,0-1 7 0,0-1 5 15,0-1 9-15,25 0 3 0,-25-3 26 0,30 0 19 16,-12-3 24-16,1-3 27 0,-1-3 2 0,0-1 3 16,0-1 4-16,-1 0-6 0,0 0 5 0,-3-20 12 15,0 20-3-15,0-20-9 0,-3 7-3 16,-3-1-16-16,0-2-10 0,-2-1 6 0,2 2-3 16,-4-1 4-16,-1-1-1 0,-1 3-4 0,1-1-6 15,-3 4-19-15,5-1-8 0,-2 5-18 0,-3 0-16 16,0 4-12-16,0 2-20 0,0 0-3 0,3 1-2 15,-3 0 11-15,0 0 10 0,0 21 2 0,0-21 4 16,0 29-1-16,0-8 0 0,0 4 2 0,0 4-16 16,0 2-25-16,0 5-38 0,0 4-35 0,0 4-35 15,0 2-30-15,15 3-34 0,-15-2-44 0,17 1-42 16,-17-1-51-16,25-6-81 0,-14-4-103 0,-2-7-24 16,2-9 109-16</inkml:trace>
  <inkml:trace contextRef="#ctx0" brushRef="#br0" timeOffset="53920.43">21167 5280 3446 0,'0'-34'51'16,"22"5"64"-16,-22 2 54 0,23 4 48 0,-23 3-27 15,28 2-51-15,-14 5-47 0,-14 2-47 0,19 5-26 16,-19 3-19-16,17 2-9 0,-6 1-5 0,-1 0-1 16,-2 0 5-16,6 27 11 0,0-9 0 0,2 3-29 15,-1 5-46-15,1 4-50 0,1 4-75 0,0 3-49 16,-2 5-41-16,-1 2-59 0,0 0-35 15,2 1-62-15,-2 1-125 0,-2-4-71 0,2-3 112 0</inkml:trace>
  <inkml:trace contextRef="#ctx0" brushRef="#br0" timeOffset="54106.5">21488 5170 4154 0,'31'-28'28'0,"-17"6"34"0,-14 2 48 0,28 3 55 16,-28-1 9-16,19 7-5 0,-19 2-43 0,11 5-58 15,-11 1-48-15,0 2-34 0,0 1-8 0,0 0 2 16,0 0 15-16,-28 24 10 0,9-24-8 0,-4 31-65 16,-6-9-68-16,-6 4-78 0,-2 3-66 0,-5 4 2 15,-3 1-20-15,6 3-33 0,-4 4-30 16,1 3-63-16,-1-2-144 0,2 0-148 0,4-4 108 16</inkml:trace>
  <inkml:trace contextRef="#ctx0" brushRef="#br0" timeOffset="56523.5">21946 4751 2610 0,'0'-10'37'0,"0"0"59"16,0 1 55-16,0 0 58 0,0 1 24 0,0-1-12 16,0 4-12-16,0 1-25 0,0 2-32 0,0 0-19 15,0 0-19-15,0 1-17 0,0 0-18 0,0 1-20 16,0-1-20-16,0 0-14 0,0 0-14 0,0 0-9 16,0 1-6-16,0 0-2 0,0 0 3 0,0 0 7 15,0 23-1-15,-15-23 0 0,15 32 0 0,-23-10-4 16,7 4 3-16,0 3-2 0,-4 3 0 0,5 2 0 15,-8 2 1-15,-1 2-2 0,1 2 0 16,-5 0 4-16,3 2 2 0,-1 2 1 0,2 2 4 16,0-1 0-16,5 2-10 0,4 5 7 0,10 1-3 15,2 2-4-15,3 0 1 0,20 2-6 0,-1-4-27 16,8 1-5-16,3-4 1 0,-2-5-18 0,5-4 0 16,-6-7-34-16,1-5-50 0,-1-4-49 0,-9-5-57 15,4-4-46-15,-8-5-42 0,3-2-58 0,-9-6-175 16,4-3-198-16,-7 0 95 0</inkml:trace>
  <inkml:trace contextRef="#ctx0" brushRef="#br0" timeOffset="57351.02">22184 4901 3181 0,'8'-5'26'0,"-4"0"28"16,1 1 18-16,1 1 18 0,-1-1-2 0,-4 2-3 16,2 1 1-16,-3 0-2 0,0 1-22 0,0 0-18 15,0 0-21-15,0 0-18 0,0 0-4 0,0 0-7 16,0 0 2-16,0 0 5 0,-17 0-2 0,17 21 5 16,-17-21-3-16,17 20 0 0,-23-7 3 0,9 0-2 15,0 2 0-15,0 1-5 0,-1-1-1 0,1 1-18 16,-2 1-13-16,8-1-8 0,-3 1-12 0,1-3 8 15,3 2 12-15,1-2 6 0,5-2 11 0,1-1 11 16,0 0 11-16,0-4 2 0,21 0 5 0,-21-2 4 16,25-3 24-16,-8-1 30 0,5-1 14 15,-2 0 28-15,3 0-4 0,-1 0 2 0,-2-20 14 16,4 20-6-16,-4-17 4 0,-2 17-3 0,3-19 0 16,-6 7 2-16,1 1 2 0,-2 0 0 0,1 1-2 15,-6 1-3-15,2 0-22 0,-3 2-14 0,0 0-30 16,-3 2-7-16,-2 1-30 0,1 1-25 0,-2 1-35 15,-1 0-57-15,-1 2 0 0,0 0-2 0,0 0 32 16,0 0 34-16,0 19-13 0,-23-19-15 0,23 22-27 16,-17-8-30-16,17 3 0 0,-17 3-8 0,17-1-7 15,-16 3 7-15,16-1-9 0,0 2 3 0,-7 0 21 16,7-1 17-16,0-2 39 0,0-1 35 0,0-4 18 16,0-2 17-16,21-2 27 0,-21-6 41 15,19-3 33-15,-19-2 33 0,26 0 10 0,-10-18-12 16,1 18 0-16,0-27-6 0,3 11-11 0,-1-4-11 15,1-1-16-15,-1-1-20 0,-2 1-13 0,1-2-21 16,-1 1-15-16,-1 0-16 0,-2 3-8 0,-6 1-31 16,3 2-59-16,-5 2-56 0,0 4-87 0,0 1-94 15,-4 3-110-15,-2 2-123 0,0 2-97 0,0 2-159 16,0 0 26-16,0 0 182 0</inkml:trace>
  <inkml:trace contextRef="#ctx0" brushRef="#br0" timeOffset="57555.81">22746 5310 4240 0,'18'0'31'0,"-1"-22"68"16,-6 22 64-16,3-18 63 0,-6 5 7 0,1 13-42 15,-4-14-48-15,-3 14-70 0,-1 0-39 0,4-10-41 16,-2 10-89-16,-3 0-79 0,0-5-103 0,0 5-133 15,0 0-81-15,0 0-45 0,0 0-50 0,0 0-130 16,0 16-61-16,0-16 132 0</inkml:trace>
  <inkml:trace contextRef="#ctx0" brushRef="#br0" timeOffset="58354.61">22966 5037 3265 0,'0'-7'31'15,"20"0"60"-15,-20-1 51 0,25 3 46 0,-25-3 13 16,17 3-23-16,-17 0-25 0,13 2-26 15,-13 1-43-15,0 1-37 0,6 0-29 0,-6 1-23 16,0 0-8-16,0 0-7 0,0 0 6 0,0 0 6 0,0 0 5 16,0 19 6-16,0-19 0 0,0 26 0 15,0-9-3-15,0 3 1 0,0 4-1 0,0 1-1 16,0-1 9-16,0 5-3 0,0-2-1 0,-9 3-1 16,9-3-3-16,0 2 7 0,-14-1-2 0,14 0-2 15,-13 1-2-15,4-3-39 0,1-3 1 0,-3-2 3 16,2-2-1-16,-2-3 34 0,0-2 7 0,2-7 3 15,0-2-1-15,-2-4 9 0,4-1-7 0,0 0-6 16,2-27-1-16,-1 8-9 0,0-1 9 0,4-4-5 16,2-1 4-16,0-1 1 0,0-2-11 15,23 1 4-15,-23-2-2 0,38 4-2 0,-20-1 3 0,10-2 11 16,0 2 14-16,-1 2 22 0,0-1 8 16,0 2 3-16,2 2-12 0,-2 2-4 0,-4 2-15 15,3 2-1-15,-4 0-4 0,-2 3-9 0,-1 3 8 16,-4 1-5-16,-2 1 3 0,-4 3-4 0,1 0-10 15,-7 2-7-15,0 1-7 0,-2 0-2 0,2 1 2 16,-3 0 2-16,0 0 7 0,0 0 0 0,0 20-11 16,-20-20-11-16,20 25-9 0,-18-8-11 0,18 1 8 15,-31 1-5-15,15 1-7 0,-1 1-1 0,-2-1-21 16,-4 3 0-16,4-2-8 0,2 0-15 0,-3-1 3 16,2 2 0-16,0 0 11 0,4-2 27 0,4-3 25 15,-1-2 14-15,0-2 12 0,8-1 5 16,-2-4 0-16,4-2 27 0,1-1 23 0,0-2 11 15,21-1 17-15,-21 1-5 0,31-3-10 0,-6 0-8 16,3 0-20-16,0 0-14 0,3 0-15 0,5 0-3 16,-4 0 0-16,-1 0-5 0,4-14-5 0,-9 14-55 15,-1 0-68-15,0 0-94 0,-7-13-119 0,-2 13-84 16,-2 0-151-16,-2-14-241 0,-6 7 126 0</inkml:trace>
  <inkml:trace contextRef="#ctx0" brushRef="#br0" timeOffset="60691.75">23396 4639 2370 0,'0'0'36'0,"16"0"40"0,-16 0 36 16,0-17 19-16,12 17-16 0,-12 0-29 0,0 0-26 15,8 0-2-15,-8 0 5 0,0 0 9 0,0 0 19 16,0 0-8-16,4 0-11 0,-4 0-17 0,8 0-25 15,-5 0-13-15,2 0-15 0,0 0-4 0,-2 0-5 16,5 0 0-16,-1 0 0 0,-2 0-1 0,4 26 3 16,1-7-2-16,-3 7 5 0,6 5 2 15,-1 5-5-15,-3 7 4 0,4 4 1 0,-4 4-4 16,1 2 4-16,0 0-2 0,-5 2-1 0,3 0 6 16,-4 0 4-16,-2 2 1 0,-2 2-2 0,0-1-2 15,0-3-2-15,0 0 2 0,-25-3 6 0,25-6-5 16,-26-3 4-16,10-7-8 0,-1-9-45 0,0-5-29 15,-3-4-31-15,1-4-36 0,2-4-14 0,-1-4-46 16,-3-3-82-16,-2-2-123 0,3-1-189 0,0 0-14 16,3 0 108-16</inkml:trace>
  <inkml:trace contextRef="#ctx0" brushRef="#br0" timeOffset="61012.6">24015 5052 2847 0,'0'0'13'0,"0"0"7"16,-15 0 4-16,15-17 1 0,0 17-11 0,0 0-5 15,0 0-8-15,0-11-1 0,0 11-8 0,0 0-6 16,0 0 4-16,0 0-1 0,0 0 9 0,0 21 4 16,0-21 3-16,0 28 1 0,-17-8-5 15,17 4 4-15,0 5-7 0,0 4 9 0,0 4 4 16,0 4-7-16,0 5 7 0,0 5-46 0,0 0-44 16,0 2-50-16,0 1-86 0,0-2-70 0,0-1-129 15,0-6-185-15,0-7 73 0,-25-7 108 0</inkml:trace>
  <inkml:trace contextRef="#ctx0" brushRef="#br0" timeOffset="61204.59">23679 5285 3385 0,'38'-3'-6'0,"1"0"4"0,5 1 15 15,-7 0 27-15,3 1 37 0,-2 1 20 0,-4 0 13 16,-2 0-7-16,-1 0-13 0,-1 16-24 0,-4-16-25 15,-2 0-21-15,-1 0-17 0,-3 0-11 0,-1 0-55 16,-4 0-82-16,1 0-93 0,1 0-109 0,-3 0-91 16,3 0-137-16,-2 0-193 0,2-13 115 0,4 13 144 15</inkml:trace>
  <inkml:trace contextRef="#ctx0" brushRef="#br0" timeOffset="61739.94">24449 5116 3473 0,'6'0'13'0,"-3"-2"0"0,0 1-4 0,-2 0 3 15,4-3-17-15,-2 3 4 0,-1 1 45 0,-2 0 35 16,0 0 52-16,0 0 33 0,0 23-12 0,0-23-19 16,0 26-44-16,0-9-29 0,-25 3-27 0,25 1-14 15,-19 3-3-15,19 1-7 0,-26 2 0 0,12 3-4 16,3 2-7-16,-3 1 1 0,0 1 0 0,0-1 3 16,2 0 1-16,-1-1 1 0,4-4-1 0,0-4-4 15,-2-1 3-15,6-7-2 0,1-1 3 0,-3-5 10 16,4-6 6-16,3-3 3 0,-1-1-12 0,1 0-4 15,0-27-10-15,0 6-3 0,0-5 7 16,0-8-1-16,0-4 5 0,23-4-7 0,-23-3-4 16,23-2-4-16,-7 1 0 0,4 0 3 0,3 1 2 15,1 3 6-15,3 1-1 0,3 4 1 0,1 1-1 16,-1 6-1-16,1 1 9 0,0 7 14 0,-5 3 9 16,-1 5-1-16,1 4-10 0,1 3-17 0,-4 5-3 15,3 2-3-15,-6 0 2 0,4 18 1 0,-4-18 0 16,2 29-4-16,-1-10-2 0,-5 1 5 0,1 2 2 15,-5 0-4-15,-1 1 2 0,-3 1-6 0,0-1-1 16,-7 0 12-16,-1 0-1 0,0-1 3 0,0 1 1 16,-28 0 5-16,28-1 1 0,-35 0 5 0,11 0-4 15,-7 0-2-15,-1-4-6 0,-7 0-2 16,0-4 1-16,-4-2-1 0,-4-3 5 0,1-2-3 16,1-5 1-16,3 0-3 0,6-2 4 0,5 0-1 15,8 0-7-15,2 0 3 0,11 0-4 0,2 0 2 16,3 0 1-16,5 0-6 0,0 0 0 0,0 0-6 15,34 0 7-15,-15 15 0 0,9-15 6 0,1 28-2 16,4-8-1-16,0 1 0 0,-2 5-4 0,-2-1-9 16,-3 3-46-16,-5-1-34 0,-9 1-46 0,-4-2-34 15,-8-1-12-15,0 1-41 0,0-3-43 0,-19 0-55 16,2-1-75-16,-6-2-99 0,-4-1-174 0,-5-5 26 16,-5 0 132-16</inkml:trace>
  <inkml:trace contextRef="#ctx0" brushRef="#br0" timeOffset="71030.93">1906 10357 578 0,'-4'0'20'0,"1"0"12"16,-1 0 15-16,2 0 15 0,1 0-5 0,1 0 3 15,0 0 9-15,0 0 7 0,-4 0 11 0,4 0 8 16,0 0 22-16,0 0 20 0,0 0 13 0,0 0 14 15,0 0-8-15,0 0-14 0,0 0-9 0,0 0 0 16,0 0-7-16,0 0 8 0,0 0 8 0,0 0-1 16,0 0 0-16,0 0-2 0,0 0-5 0,0 0 0 15,0 0-4-15,0 0 2 0,0 0-1 0,0 0 1 16,0 0 1-16,0 0-7 0,0 0-8 0,0 0-9 16,0 0-8-16,0 0-10 0,0 0-6 0,0 0-12 15,0 0-13-15,0 0-14 0,0 0-14 16,0 0-10-16,0 0-11 0,0 0-6 0,0 0-5 15,0 0-8-15,0 0-4 0,0 0-2 0,0 0 1 16,0 0-1-16,0 0 0 0,0 0 6 0,0 13 2 16,0-13 1-16,0 0 7 0,0 14-3 0,0-14 2 15,0 14-2-15,18-6-1 0,-18 0 0 0,0 0-1 16,0-2 5-16,0-3 1 0,0 1 2 0,0-2 1 16,0-1 3-16,15-1 2 0,-15 0-6 0,17 0 1 15,5 0-4-15,3-16-2 0,9 16 2 0,8-18 3 16,4 18 48-16,4-26 22 0,6 10 21 15,3 0 8-15,0-2-40 0,1-2-19 0,-1 1-14 0,2-2 38 16,-2-1 31-16,-2 2 33 0,1-3 15 16,-4 0-49-16,0 2 1 0,-1 0 19 0,-6 2 32 15,-2 2 23-15,-5 1-17 0,-7 3-43 0,-10 3-48 16,-6 2-28-16,-1 3-25 0,-7 1-13 0,-9 3-11 16,1 0-7-16,-1 1-46 0,0 0-129 0,0 0-154 15,0 0-112-15,0 0-58 0,0 0 6 0,-27 19-13 16,27-19-74-16,-28 20-136 0,7-5-270 0,6-1 173 15</inkml:trace>
  <inkml:trace contextRef="#ctx0" brushRef="#br0" timeOffset="72535.32">12164 10528 1562 0,'3'0'0'0,"0"0"4"0,-3 0-7 16,4 0 7-16,-4 0 6 0,0 0 15 0,0 0 21 15,1 0 17-15,-1 0 9 0,0 0-1 0,0 0 0 16,0 0-16-16,0 0-12 0,0 0-5 0,0 0-5 15,0 0 0-15,0 0 7 0,0 0-1 0,0 0 4 16,0 0 16-16,0 0 3 0,0 0 10 0,0 0 2 16,0 0-16-16,16 0-4 0,-16 0-13 0,24 0-6 15,-8 0 2-15,4 12 4 0,3-12 7 0,4 0 0 16,2 0 0-16,1 0-9 0,4 0-6 16,3 0 4-16,-1 0 4 0,4 0 0 0,1 0 2 15,2 0-6-15,1 0-12 0,1 0-4 0,4 0-12 16,6 0-4-16,4 0-1 0,7 0 1 0,6-10 13 15,10 10 9-15,2 0 3 0,7 0-1 0,10-8-10 16,-5 8-12-16,2 0-5 0,2-7-5 0,-1 7 3 16,7-5-2-16,-1 2 4 0,2 0 14 0,0 1 9 15,7-2 13-15,-3 1 15 0,1-1 11 0,-2-1-10 16,-1 2-4-16,-7-3-13 0,2 1-22 0,-1-2-2 16,-7 0 0-16,0 1-8 0,4 0 5 0,-6 0-1 15,-5 3-5-15,-4 0 6 0,1 1 0 0,-10 2 1 16,-7 0 10-16,0 0 3 0,-12 0 7 15,-2 0 5-15,-7 0 11 0,-11 0 10 0,-6 16 3 0,-5-16 4 16,-10 0-17-16,-4 0-16 0,-4 0-13 16,-3 0-17-16,-4 0 1 0,-1 0-5 0,0 0 1 15,0 0-2-15,0 0 0 0,0 0 2 0,0 0-2 16,0 0 1-16,0 0 1 0,0 0-15 0,0 0-40 16,0 0-24-16,0 0-33 0,0 0-2 0,0 0-3 15,-14 0-30-15,14 0-20 0,0 0-66 0,-12 0-41 16,12 14-45-16,-13-14-94 0,7 0-108 0,6 13-88 15,-11-13 102-15</inkml:trace>
  <inkml:trace contextRef="#ctx0" brushRef="#br0" timeOffset="73535.67">17186 10486 1415 0,'-11'0'33'0,"5"0"8"0,-1 0 10 0,0 0 25 15,5 0 0-15,2 0 19 0,0 0 12 0,0 0-1 16,0 0-14-16,0 0-7 0,0 0-1 0,0 0-2 16,0 0 5-16,0 0 9 0,0 0 2 0,0 0 7 15,0 0 9-15,0 0 1 0,0 0 11 0,0 0 5 16,0 0-3-16,0 0-5 0,0 0-13 0,0 0-16 16,12 0-21-16,-12 0-20 0,0 0-22 0,13 0-12 15,-4 0-10-15,5 0-2 0,2 0 12 16,7 0 6-16,2 0 21 0,4 0 14 0,9 0-1 15,0 0 3-15,6 0-17 0,4 0-14 0,9 0-14 16,4 0-2-16,4 0 15 0,8 0 21 0,8 0 19 16,3 0 3-16,12 0-11 0,6 0-18 0,12 0-3 15,2 0-8-15,7 0 11 0,1 0 10 0,8 0 9 16,1 0 11-16,2 0-6 0,3 0-8 0,2 0 6 16,-8 0 11-16,-3 16 1 0,-8-16 22 0,-8 0-10 15,-7 0-5-15,-15 0 5 0,-13 0-7 0,-13 0 8 16,-6 0 7-16,-12 0 6 0,-5-16-9 0,-10 16-7 15,-7 0-20-15,-8-14-15 0,-1 14-12 16,-10 0-17-16,2-10-11 0,-8 10-13 0,3 0-6 0,-3 0-1 16,0 0-3-16,0 0 3 0,0 0 0 15,0 0-6-15,0 0-22 0,0 0-62 0,0 0-50 16,0 0-57-16,0 0-22 0,-13 0 21 0,13 0 11 16,0 0 21-16,0 0 0 0,-12 0-11 0,12 0-20 15,-8 0-22-15,2 0-33 0,1 0-44 0,-1 13-37 16,-2-13-45-16,-2 0-55 0,0 15-124 0,-1-15-128 15,5 10 111-15</inkml:trace>
  <inkml:trace contextRef="#ctx0" brushRef="#br0" timeOffset="78303.63">6117 11616 1385 0,'0'-1'38'15,"0"0"12"-15,0 1 7 0,0 0 11 0,0 0-31 16,0 0-8-16,0 0 0 0,0 0-10 0,0 0-2 16,0 0-2-16,0 0 3 0,0 0 17 0,0 0-2 15,0 0 21-15,0 0 2 0,0 0-4 0,0 0 6 16,0 0-9-16,0 0 6 0,0 13-6 0,0-13 10 15,0 0-2-15,0 0 4 0,0 0 10 0,0 0-2 16,0 0 14-16,0 0-3 0,0 0 5 0,0 0 5 16,0 0-8-16,0 0 3 0,0 0-4 15,0 0-6-15,0 0 0 0,0 0-5 0,0 0-3 0,0 0 2 16,18 0-4-16,-7 0-8 0,5 0-4 16,-1 0-9-16,4 0-8 0,4 0 0 0,-1 0-7 15,7 0 1-15,1 0 6 0,2 0 4 0,6 12 8 16,-1-12 1-16,-1 0 0 0,3 0 2 0,-4 0 1 15,2 8-4-15,-5-8 2 0,-5 0 5 0,0 0-1 16,-4 0 9-16,-6 0 3 0,-1 0 3 0,-5 0 5 16,-2 0 1-16,0 0 1 0,-3 0-10 0,-2 0-8 15,-3 0-8-15,2 0-4 0,-1 0-7 0,-2 0-3 16,1 0-3-16,-1 0-6 0,0 0-8 0,0 0-5 16,0 0-10-16,0 0-4 0,0 0 0 0,2 0 0 15,-2 0-12-15,0 0-59 0,0 0-60 0,0 0-64 16,0 0-78-16,0 0-45 0,0 0-57 15,0 0-56-15,0 0-50 0,0 0-76 0,0 0-108 16,0 0 2-16,0 0 138 0</inkml:trace>
  <inkml:trace contextRef="#ctx0" brushRef="#br0" timeOffset="78880">7258 11647 1370 0,'-3'0'43'0,"-2"0"21"0,-3 0 29 16,7 0 38-16,-4 0-13 0,3 0 6 16,-2 0-10-16,2 0-16 0,1 0-6 0,1 0 0 15,-2 0 3-15,2 0-1 0,0 0-1 0,0 0 0 16,0 0-3-16,0 0-5 0,0 0 0 0,0 0-6 15,0 0 3-15,0 0 14 0,0 0 11 0,0 0 17 16,0 0 23-16,0 0 4 0,0 0-10 0,0 0-24 16,16 0-31-16,-16 0-21 0,18 0-4 0,-4 0 4 15,5 0-2-15,2 0-1 0,1 0-14 0,6 0-7 16,-1-11-6-16,-3 11-1 0,3 0 4 0,-1 0 5 16,-6 0 4-16,4 0 1 0,-3 0-10 15,-4 0-4-15,-1 0-1 0,-1 0-8 0,-4 0 0 16,-3 0 1-16,0 0-2 0,-3 0 0 0,-4 0-1 15,2 0-7-15,-3 0-9 0,0 0-3 0,0 0 2 16,0 0-5-16,0 0 7 0,0 0 0 0,0 0-5 16,0 0 4-16,0 0-4 0,0 0-5 0,0 0 5 15,0 0-4-15,0 0-19 0,0 0-56 0,0 0-52 16,0 0-75-16,0 0-83 0,0 0-68 0,0 0-101 16,0 0-96-16,0 0-96 0,0 0-184 0,-15 0 148 15,15 0 170-15</inkml:trace>
  <inkml:trace contextRef="#ctx0" brushRef="#br0" timeOffset="81015.64">4080 11617 2222 0,'0'0'30'0,"0"0"10"16,-3 0 19-16,3 0 26 0,0 0 1 0,0 0 17 15,0 0 11-15,0 0-3 0,0 0-4 0,0 0-6 16,0 0-10-16,0 0-2 0,0 0-10 0,0 0 2 16,0 0 2-16,0 0-14 0,13 0-6 0,-13 0-20 15,10 0-13-15,1 0 11 0,0 0 4 0,3 0 7 16,2 0 4-16,2 0-13 0,1-10-4 16,3 10-13-16,-2 0-10 0,-2-7-3 0,6 7-8 15,-6 0 4-15,1-6-2 0,-2 6-2 0,-1 0-1 16,-1-4-1-16,-3 4 0 0,-1 0 0 0,-3 0-3 15,0 0-5-15,-3 0-1 0,-2 0-8 0,-3 0 4 16,0 0 6-16,0 0 2 0,0 0 7 0,-21 0 6 16,21 0-1-16,-27 0-6 0,6 16 4 0,-4-16-15 15,-1 0-15-15,-2 0-6 0,-1 12-17 0,2-12 5 16,1 0 13-16,3 0 9 0,2 0 11 0,4 0 7 16,3 0 2-16,7 0 5 0,-3 0-4 0,7 0 5 15,0 0 30-15,2 0 23 0,1 0 34 16,0 0 25-16,0 0 7 0,0 0-18 0,0 0-31 15,0 0-34-15,23 0-40 0,-23 0 4 0,26 0 15 16,-9 0 20-16,0-15 17 0,8 15-8 0,-5 0-10 16,4 0-21-16,-3 0-9 0,3-10-5 0,-6 10-7 15,-1 0-10-15,-3 0 7 0,-1 0-11 0,-5 0-1 16,-1 0-1-16,-5 0-29 0,1 0-7 0,-3 0 3 16,0 0 11-16,0 0 23 0,-19 0 14 0,19 0-11 15,-25 0-16-15,10 16-14 0,-4-16-10 0,-1 0 4 16,-2 14 10-16,4-14 18 0,2 0 10 0,1 0 4 15,2 0 10-15,2 0-4 0,11 0 10 0,-4 0 26 16,4 0 17-16,0 0 18 0,0 0 15 16,0 0-17-16,0 0-20 0,0 0-22 0,17 0-23 15,-17 0-10-15,22 0 1 0,-22 0-1 0,26 0-6 16,-7-13-37-16,-2 13-35 0,0 0-38 0,-3 0-60 16,0 0-41-16,-3 0-61 0,1 0-63 0,0 0-70 15,-5 0-116-15,2 22-246 0,-4-22 76 0,-4 14 137 16</inkml:trace>
  <inkml:trace contextRef="#ctx0" brushRef="#br0" timeOffset="82979.35">8487 11666 1850 0,'-17'0'15'15,"17"0"0"-15,0 0 11 0,-9 0 13 0,9 0 3 16,0 0 10-16,0 0 6 0,0 0 1 0,0 0-9 16,0 0-7-16,0 0-4 0,0 0 7 0,0 0 18 15,0 0 12-15,0 0 7 0,0 0-4 0,0 0-9 16,0 0 4-16,0 0 13 0,0 0 11 0,0 0 19 16,0 0 10-16,0 0 2 0,0 0 4 0,0 0-5 15,0 0 0-15,0 0-5 0,0 0-7 16,0 0 8-16,0 0 0 0,0 0-3 0,0 0-17 0,0 0-28 15,0 0-29-15,24 0-23 0,-6 0 5 16,2 0 12-16,6 0 27 0,5 0 28 0,2 0 10 16,1 0-4-16,6 0-7 0,-3 0-10 0,5 0-10 15,-3 0 5-15,3 0 5 0,2 0-11 0,-1 0-21 16,-1 0-19-16,-3 18-21 0,3-18 17 0,-8 0 25 16,-2 0 15-16,-2 0 4 0,-4 10-19 0,-10-10-14 15,-1 0-25-15,-8 0-8 0,-1 0-10 0,-5 0-2 16,1 0 4-16,-2 0 9 0,0 0-9 15,0 0-4-15,0 0 9 0,0 0-14 0,0 0 10 0,0 0 2 16,0 0-8-16,0 0 5 0,0 0-45 16,0 0-118-16,0 0-104 0,0 0-102 0,0 0-81 15,0 0-21-15,0 0-11 0,0 0-43 0,-22 0-68 16,22 0-196-16,-20 20 46 0,4-20 146 0</inkml:trace>
  <inkml:trace contextRef="#ctx0" brushRef="#br0" timeOffset="90987.6">9207 13393 3210 0,'8'-7'29'0,"3"3"21"0,-5 0 35 16,2 1 42-16,-2-2 19 0,0 2 20 0,-1 1 2 15,-2 0-10-15,-1 2-13 0,1-2-13 0,0 2-19 16,-2-1-15-16,1 1-35 0,-2 0-32 0,1 0-15 16,1 0-17-16,-2 0-8 0,0 0 0 0,0 0-1 15,2 0-3-15,-2 0 7 0,0 0 2 16,0 20 1-16,0-20 7 0,0 26 0 0,0-9-2 15,0 1 0-15,0 4 0 0,0 2 4 0,0 2 3 16,-21-2-4-16,21-1-6 0,-18 0 6 0,18-2-2 16,-24 0-1-16,10-1 3 0,-1-1-8 0,-4-4-6 15,1-3-25-15,-6-3-18 0,1-2-28 0,-2-6-15 16,-4-1 3-16,1 0-2 0,-2 0 11 0,4-29 11 16,1 14 10-16,3-4 19 0,1-2 14 0,7-2 18 15,3 2 14-15,3 1-6 0,7-2 9 0,1 2-4 16,0 0 8-16,0 2 14 0,24 3-1 15,-24 3-1-15,31-3-3 0,-14 4-7 0,4 2-10 16,2 1 0-16,-1 5-5 0,2 1-2 0,1 1 5 16,0 1 0-16,-2 0-13 0,2 0-36 0,-3 18-40 15,1-18-60-15,-3 16-50 0,-2-16-41 0,0 21-48 16,-5-10-36-16,-1-11-93 0,0 20-179 0,-5-20-48 16,2 14 94-16</inkml:trace>
  <inkml:trace contextRef="#ctx0" brushRef="#br0" timeOffset="91311.43">9397 13404 2869 0,'0'-2'2'0,"0"0"-2"0,0 1 5 16,0 1 10-16,0 0 31 0,0 0 32 15,0 0 23-15,0 0 14 0,0 0-14 0,0 0-21 16,0 0-21-16,0 0-19 0,0 0-13 0,0 0-3 15,0 0 25-15,0 0 46 0,0 13 33 0,0-13 32 16,15 8-1-16,-15-8-29 0,19 11-9 0,-4-4-8 16,2 1-2-16,7-4 6 0,-1-1 11 0,5 1 7 15,1-2 11-15,1 0 11 0,1-2-28 0,3 0-34 16,5 0-34-16,0 0-24 0,3 0 23 0,-4 0 18 16,4 0 8-16,2 0-26 0,-9 0-29 0,-2 0-18 15,-8 0-13-15,-8 0-8 0,-2 0-58 16,-5 0-94-16,-6 0-78 0,-2 0-67 0,-2 0-22 15,0 0 1-15,0 0-13 0,0 0-28 0,-26 0-55 16,26 0-60-16,-28 0-182 0,9 0-141 0,0-17 131 16</inkml:trace>
  <inkml:trace contextRef="#ctx0" brushRef="#br0" timeOffset="91606.89">9921 13329 3439 0,'13'0'7'0,"1"-2"4"16,-4 0 14-16,3 2 25 0,-1-6 31 15,-2 6 33-15,-3-1 13 0,4 1 9 0,-3 0-14 0,1 0-15 16,-2 0-4-16,2 0-12 0,-3 0-14 0,2 0-13 16,-2 0-9-16,5 0-14 0,-5 0 3 15,3 0 6-15,-1 11 6 0,3-11 12 0,-2 0 1 16,-2 0-9-16,2 0-20 0,-3 0-15 0,5 7-18 16,-8-7-7-16,2 0 4 0,-1 0-6 0,1 0-2 15,-3 3 0-15,-1-3-7 0,-1 3 0 0,2-3-4 16,-2 0-2-16,0 3 8 0,0 2 8 0,0 4 9 15,0 1-1-15,0 3-33 0,-24 1-24 0,24 7-30 16,-24 0-28-16,8-3-8 0,1-1-33 16,-6 0-37-16,-2-1-41 0,0-1-43 0,-4-3-25 15,-1-3-8-15,4-1-12 0,-1 2-8 0,0-2-47 0,8-1-83 16,1-3-74-16,7 0 12 0,3-4 124 16</inkml:trace>
  <inkml:trace contextRef="#ctx0" brushRef="#br0" timeOffset="92126.52">10520 13319 2000 0,'16'0'59'0,"-16"0"43"16,9 0 30-16,-9 0 41 0,10 13-22 0,-10-13-3 15,3 0 10-15,-3 0-7 0,3 0-9 0,-3 0-18 16,4 0-20-16,-2 0-24 0,-2 0-16 0,0 0-13 16,0 0-6-16,0 0-8 0,0 0-2 0,0 0-8 15,0 0-6-15,0 0 17 0,2 0 14 0,1 0 6 16,-3 17 2-16,3-17-17 0,1 18-23 0,-2-7-4 15,1 1-4-15,-1 3-2 0,-2 0 7 16,0 3-1-16,0-3-4 0,0 2 2 0,0-1-9 16,-19 1 0-16,19 1 7 0,-17 0-5 0,17-1 1 15,-23-2 0-15,10 2-2 0,-2 1-1 0,-6-3 2 16,3-1-2-16,-5-3-4 0,-1-2-6 0,-4-3-21 16,-1-5-22-16,-1-1-11 0,2 0-12 0,2-17 14 15,0 17 15-15,-2-31 10 0,9 12 22 0,0 1 6 16,5-2 9-16,2-3 2 0,7 2 5 0,4-2 11 15,1 1 21-15,0 1 8 0,0 3 11 0,29-3-3 16,-29 3-15-16,36 1-7 0,-16 3-17 0,7 1-5 16,-1 3-15-16,2 2-4 0,0 2 1 15,3 3-10-15,-2 1-7 0,1 2-36 0,-1 0-51 16,-2 0-52-16,-4 0-62 0,0 22-42 0,-2-22-37 16,-7 21-34-16,-7-21-53 0,3 26-115 0,-9-13-161 15,1-2 94-15</inkml:trace>
  <inkml:trace contextRef="#ctx0" brushRef="#br0" timeOffset="92591.95">10657 13447 2659 0,'0'0'52'0,"0"2"29"0,0-1 25 16,0-1 28-16,0 1-25 0,0-1 1 0,0 0 8 15,0 0-6-15,0 0-7 0,0 0-8 0,0 0-19 16,0 0-17-16,0 0-20 0,0 0-20 0,16 0-16 16,-16 0-4-16,15 0 20 0,-15 0 29 15,23 13 48-15,-9-13 39 0,5 0 15 0,6 0 20 16,-4 11-11-16,7-11-41 0,2 0-20 0,4 6-13 16,5-6 26-16,-2 9 79 0,8-5 58 0,-1 0 14 15,-1 1-13-15,-3 0-49 0,1 0-59 0,-9-5-27 16,-4 0-41-16,-9 0-28 0,0 0-14 0,-9 0-25 15,0 0-8-15,-7 0-17 0,0 0-57 0,-3 0-76 16,0 0-106-16,0-20-112 0,0 20-49 0,0 0-33 16,0-13-26-16,0 13-26 0,-17 0-37 0,17 0-64 15,-13 0-166-15,13 0-17 0,-15-11 144 16</inkml:trace>
  <inkml:trace contextRef="#ctx0" brushRef="#br0" timeOffset="92927.63">11324 13380 2874 0,'10'-3'2'0,"-2"1"-2"16,2 1 7-16,-2 0 28 0,5 0 35 0,-4 1 42 15,-3 0 30-15,5 0 9 0,-3 0-14 0,1 0-10 16,-3 0-18-16,5 0-31 0,-5 16-23 0,5-16-21 16,-2 0-14-16,-1 14-3 0,2-14 0 0,-6 10-9 15,6-10-5-15,-4 12-3 0,-3-5 3 16,3 0-2-16,-3 1 1 0,-1 2-3 0,-2 1-5 15,0-1 4-15,0-1 3 0,0-1 1 0,0 1 7 16,0-2-3-16,-20 1-3 0,20-5 1 0,-16 2-8 16,16 1 4-16,-22 1 3 0,22-1 3 0,-21-1 2 15,5 1-21-15,4-2-19 0,-4-1-21 0,2-2-19 16,0 0 1-16,3-1-4 0,0 0 7 0,1 0 8 16,3 0 19-16,-2 0 22 0,6 0 13 0,0 0 12 15,0-15-4-15,0 15-4 0,1 0-19 0,2 0-28 16,0 0-32-16,0 0-48 0,0 0-47 15,0 0-56-15,0 0-90 0,0 0-142 0,0 0-198 0,0 0 58 16,23 0 125-16</inkml:trace>
  <inkml:trace contextRef="#ctx0" brushRef="#br0" timeOffset="93580.42">11539 13343 2802 0,'0'-1'50'0,"0"-2"30"16,0 3 26-16,0-1 35 0,0 1-8 0,0-1 14 15,0 1 17-15,0 0 5 0,0 0-12 16,0 0-10-16,0 0-26 0,0 0-17 0,0 0-9 15,0 0-19-15,0 0 2 0,0 0-8 0,0 0-19 16,0 0-20-16,18 0-21 0,-5 0-14 0,1 0-4 16,6 0 6-16,-5 12 4 0,9-12 3 0,-1 0 7 15,-3 11 6-15,5-11-4 0,-2 12 1 0,-3-6-4 16,-1 3-3-16,0 0 4 0,-2 0-2 0,1 0-5 16,-7 1-4-16,2 0-6 0,-4 5 1 0,-4-3 3 15,-4 0-5-15,-1-1 9 0,0 2-3 0,0 1 7 16,0 3 3-16,-17 0-2 0,17-2 5 0,-28 1-6 15,11 2 1-15,-2-1-5 0,1 0-1 0,-5 0 0 16,1-4 5-16,-5-2 3 0,-1-4 1 0,-1 0-7 16,3-2 0-16,-2-3-4 0,-2-2 1 15,2 0-2-15,2 0-1 0,6-21-1 0,4 21-7 16,1-20 12-16,2 6-3 0,9 0 1 0,0-3 3 16,4 0-8-16,0 0 4 0,0 3 0 0,21 1 2 15,-21-5 0-15,29 1-3 0,-10 2 0 0,-2 2-4 16,5 1 0-16,-4 1 6 0,1 0-6 0,-2 0-32 15,0 6-43-15,-5 3-47 0,4 1-59 0,-5 1-42 16,-3 0-37-16,1 0-40 0,-5 0-15 16,3 23-26-16,-4-23-48 0,0 24-127 0,-2-11-185 0,-1 1 102 15</inkml:trace>
  <inkml:trace contextRef="#ctx0" brushRef="#br0" timeOffset="95902.73">9983 13759 3147 0,'16'-7'32'0,"-16"-1"47"16,0 0 51-16,15 4 50 0,-15-2 19 0,0 2-10 15,13 0-20-15,-13 2-32 0,0 0-40 0,0 1-34 16,0 1-29-16,0-1-21 0,0 1-18 0,0 0-8 16,0 0-3-16,0 0 3 0,0 0 2 15,0 0 13-15,0 24 6 0,-14-10-5 0,14 2 6 16,-17 4-8-16,17 5-2 0,-22 1 1 0,22 3 1 15,-19 0-4-15,13 1 2 0,-5-3 5 0,5 0-1 16,-3-1 2-16,3-3 0 0,-4-1 2 0,4-3-5 16,-2-5-1-16,2-1-10 0,-2-2-21 0,5-3-5 15,-1-3 0-15,-1-3 7 0,3 0 20 16,-1-2 11-16,3 0 8 0,-1 0-16 0,1 0-14 0,0 0-13 16,0-19-14-16,0 19 16 0,0-19 11 0,0 5 13 15,0 0 6-15,0-2-1 0,17-1 3 16,-17 2-3-16,0 0-1 0,17 0 3 0,-17 2 5 15,12 1 4-15,-12 1 7 0,14 1 3 0,-9 3-7 16,4-1-2-16,-3 3-6 0,4 1-6 0,-6 2 2 16,6-1-3-16,-1 2-4 0,0 1-3 0,2 0-1 15,-1 0-1-15,2 0 5 0,0 17 3 0,1-17-2 16,-4 17 4-16,3-17-4 0,-2 22-17 0,-4-8-30 16,2-1-35-16,-4 3-38 0,-2-1-37 0,0 2-31 15,-2-1-31-15,0 0-30 0,0 0-32 0,0 1-59 16,0-1-117-16,-18-1-205 0,18-4 88 0</inkml:trace>
  <inkml:trace contextRef="#ctx0" brushRef="#br0" timeOffset="96095.49">10305 14035 3595 0,'18'-3'23'0,"-1"-1"1"0,-3 1-1 16,-3-1 2-16,-5 0-28 0,7 0-4 0,-10 1-1 15,0 3-12-15,-3 0 3 0,0 0 9 0,0 0-2 16,0 0 16-16,0 21 3 0,-23-21-11 0,23 24-48 16,-24-8-63-16,24 2-74 0,-23 3-76 15,11 1-44-15,-1 0-61 0,13 2-96 0,-17-1-179 16,17-2 96-16</inkml:trace>
  <inkml:trace contextRef="#ctx0" brushRef="#br0" timeOffset="96655.42">11411 13856 2535 0,'0'-1'52'0,"0"1"53"0,-20 0 51 16,20 0 56-16,0-1 9 0,0 1 11 0,0 0 12 16,0 0-12-16,0 0-20 0,0 0-30 0,0 0-32 15,0 0-18-15,0 0-18 0,0 0-22 0,0 0-22 16,0 0-31-16,0 0-19 0,0 0-15 0,0 0-13 16,0 0-4-16,0 0-2 0,0 11 5 0,0-11 9 15,0 12 12-15,0-2-3 0,0 3-1 16,-15 1-3-16,15 3-9 0,-17 2 2 0,17 1 2 15,-17 0 0-15,17-1 6 0,-18 0 1 0,8 0-1 0,0-1-3 16,1-1-8-16,-3-1-2 0,2-1-2 0,1-4-33 16,-4 1-5-16,7-4-4 0,-3-2-7 15,6-2 42-15,-3 0 10 0,1-3 13 0,5 0 10 16,-3-1 0-16,3 0-3 0,0 0-8 0,0 0-3 16,0 0-13-16,0-22-2 0,0 22 5 0,20-21-3 15,-20 9 4-15,16-3 4 0,-16 1 6 0,21 0-8 16,-21 1 7-16,19-1-5 0,-7 3-7 0,-1-1 17 15,0 1-9-15,2 1 2 0,-3 2 4 0,0 1-10 16,1-1 6-16,-1 4 3 0,-2-2-6 0,3 5 4 16,-6-1-8-16,2 1 5 0,-2 1-14 0,0 0-2 15,1 0-11-15,-1 0-20 0,-2 17 2 16,3-17-19-16,-1 20-3 0,-2-20-9 0,3 28-15 16,-3-12-15-16,-1 2-22 0,-2-2-27 0,0 1-27 15,0 2-24-15,0-4-28 0,-21 3-32 0,21-2-39 16,-21 1-80-16,21-2-167 0,-17-4-96 0,17 1 92 15</inkml:trace>
  <inkml:trace contextRef="#ctx0" brushRef="#br0" timeOffset="97087.61">11503 14098 2825 0,'6'-1'42'0,"-1"0"20"15,-1 1 27-15,1 0 21 0,-2-1-15 0,-3 1 1 16,2 0-13-16,-1 0-6 0,-1 0-9 0,0 0-13 16,2 0-8-16,1 0-14 0,2 0-17 0,-1 0-6 15,6 0 0-15,-3 0 8 0,6 14 15 0,-2-14 20 16,3 0 16-16,-5 0 1 0,3 11-3 0,1-11-15 16,-1 0-20-16,-2 0-11 0,2 8-5 0,-4-8-9 15,-1 0 6-15,4 0 0 0,-4 4-1 0,0-4 1 16,-4 0-1-16,1 0-10 0,-3 2-7 15,1-2-3-15,-2 0-7 0,0 0 6 0,0 0-4 16,0 0-7-16,0 0-4 0,0 3 4 0,0-1 6 16,0 3 6-16,0 1 10 0,-17 1-3 0,17 2-1 15,0 0 5-15,-18 2-2 0,18-1-3 0,-15 0-3 16,4-2-6-16,2 2 0 0,-4-1 2 0,-1-2 2 16,0 0-6-16,2 0-4 0,3-3 0 0,-2 1 0 15,3-2 14-15,2-1 6 0,1 0 3 0,4-1 5 16,-1 0 8-16,2-1 29 0,0 0 18 0,0 0-3 15,0 0-16-15,19 0-32 0,-19 0-22 0,23 0 0 16,-4 2 1-16,-1-2 3 0,2 1 2 0,4 1-2 16,-1 2 3-16,-3-1 1 0,3 1-5 0,-2 2-9 15,0-2-35-15,1 2-42 0</inkml:trace>
  <inkml:trace contextRef="#ctx0" brushRef="#br0" timeOffset="99696.93">8090 13726 3543 0,'0'-10'40'15,"15"2"60"-15,-15-1 60 0,14 2 48 0,-14 1-1 16,9 0-32-16,-9 1-44 0,5 4-43 0,-5 1-40 16,0 0-32-16,2 0-17 0,-2 0-13 0,0 0 0 15,0 0 1-15,0 0 0 0,0 0 7 0,0 17 1 16,0-17 7-16,0 22-2 0,-19-7-28 0,19 2-41 15,-14 3-48-15,14 1-60 0,-14 0-58 0,14 0-50 16,-14 1-61-16,14-4-43 0,-8-1-56 0,8 0-125 16,0-5-132-16,-7-4 106 0</inkml:trace>
  <inkml:trace contextRef="#ctx0" brushRef="#br0" timeOffset="99848.09">8197 13548 3202 0,'12'-11'28'0,"-1"2"4"0,-3 3 15 16,-4 3 15-16,4-1-27 0,-3 2-7 0,-2 2-16 16,-3 0-42-16,0 0-66 0,0 0-67 0,0 0-64 15,0 0-54-15,0 0-70 0,0 0-133 0,-19 0-149 16,19 0 82-16</inkml:trace>
  <inkml:trace contextRef="#ctx0" brushRef="#br0" timeOffset="100111.43">8513 13607 3733 0,'11'-8'53'16,"2"1"23"-16,-4 0 43 0,-4 7 52 0,-2-11-7 16,-2 7 6-16,-1 1-27 0,0 3-36 0,0 0-47 15,0 0-26-15,0 0-17 0,0 0-8 0,0 0-7 16,-20 0 3-16,20 0-3 0,-22 22-4 0,7-22 9 15,-4 26-7-15,1-9 4 0,-3 3-6 0,1 3-11 16,-1 3-25-16,2 3-27 0,0 4-30 0,-2 1-26 16,2 2-10-16,2 0-27 0,0 2-32 0,0-3-37 15,1 1-44-15,4-3-27 0,-2-3-28 16,6-2-42-16,2-4-90 0,3-4-183 0,3-6 37 0,0-4 112 16</inkml:trace>
  <inkml:trace contextRef="#ctx0" brushRef="#br0" timeOffset="100563.5">8554 13833 3907 0,'15'-12'21'0,"-1"1"25"0,-1 2 42 15,-4 1 49-15,-1 0 31 0,-4 3-1 0,-1 1-19 16,-1 2-42-16,-2 2-53 0,0 0-27 0,0 0-16 16,0 0 60-16,0 0 37 0,0 19 11 0,-23-19 1 15,23 24-60-15,-17-7-31 0,17 2-9 0,-30 2-11 16,16 0-3-16,0 2-4 0,0 0 3 15,-1 0 0-15,2-1-4 0,-1 1 3 0,2-1-4 16,0 0-3-16,-1-3 4 0,2-1-1 0,3-3-2 16,-2-1 6-16,5-3 4 0,3-4 0 0,-1-1 19 15,2-3 10-15,-4-1 78 0,5-1 39 0,0-1-18 16,0 0-9-16,0 0-92 0,22-19-43 0,-22 19-7 16,25-25-19-16,-7 7-16 0,-1-3-29 15,4 0 5-15,-3-4 3 0,4 0 13 0,-5-1 28 0,0-1 12 16,2 2 10-16,-4-1 4 0,1 1-3 0,-2 1 0 15,-2 3 3-15,1 1 8 0,-1 2 4 16,2 1 4-16,0 3-4 0,0 1 8 0,0 3 9 16,-2 2 9-16,4 1 0 0,-4 1 0 0,-3 2-7 15,4 1-26-15,-4 2 5 0,-3 1-14 0,2 0-5 16,0 0 6-16,0 0-5 0,-4 18 5 0,-1-18 4 16,1 23 1-16,0-10-1 0,-1 2-3 0,-3 1 3 15,0 1 4-15,0 0-53 0,0 1-52 0,-21-2-56 16,21-1-68-16,-22 0 2 0,22-1-16 0,-30-3-19 15,15-1-24-15,-4-1-50 0,2-4-38 0,0 0-40 16,-3-3-43-16,1-1-166 0,4-1-77 0,-1 0 112 16</inkml:trace>
  <inkml:trace contextRef="#ctx0" brushRef="#br0" timeOffset="103719.51">2814 11088 1961 0,'0'11'2'0,"0"-11"2"0,0 0 28 16,0 0 28-16,0 0 37 0,0 0 35 0,0 0 9 16,0 0 8-16,0 7 0 0,0-7 1 0,0 0-8 15,0 0-7-15,0 0-20 0,0 0-21 16,0 0-14-16,0 0-15 0,0 0-5 0,0 0 11 15,0 0 8-15,0 0 15 0,0 0 11 0,0 0 2 16,0 0-14-16,0 0-29 0,20 0-18 0,-20 0-20 16,26 0 5-16,-9 0 21 0,7 0 13 0,-1 0 2 15,6 0 1-15,4-12-11 0,-4 12-9 0,4 0 7 16,-2 0-4-16,2 0-3 0,-4 0-8 0,1 0-16 16,-2 0-10-16,-8 0-1 0,1 0-9 0,-5 0-5 15,-7 0 3-15,2 0-8 0,-8 0 2 0,-1 0-3 16,-2 0-5-16,0 0-2 0,0 0 4 15,0 11 6-15,-22-11-1 0,22 0-20 0,-39 10-30 0,14-10-17 16,-6 5-13-16,-6-5 5 0,1 0 18 16,-4 0 11-16,4 0 20 0,4 0 15 0,-1 0 10 15,7-16 4-15,3 16 0 0,4 0 7 0,3-13 4 16,10 13 26-16,0 0 27 0,0 0 19 0,4-10 32 16,2 10 3-16,0 0-15 0,0 0-27 0,0 0-37 15,19 0-31-15,-19-7-15 0,26 7 8 0,-9-9 13 16,3 6 12-16,5-1 4 0,3 3-4 0,0-2-2 15,0 3 2-15,0 0-3 0,2 0 8 0,-1 0-12 16,-4 0-12-16,-3 0 1 0,-4 0-3 0,4 0-7 16,-11 0 0-16,0 0-11 0,-2 0-50 0,-4 11-21 15,-4-11-28-15,-1 0 5 0,0 0 44 16,0 9 25-16,-22-9 11 0,22 9-23 0,-37-4-24 16,15 2-17-16,-5-1 0 0,-4 0 15 0,-2-1 13 15,0-3 15-15,4 0 13 0,1-1 16 0,9-1 14 16,4 0 2-16,2 0 5 0,9 0 8 0,4 0 24 15,-7 0 28-15,7 1 33 0,0-1 22 0,0 0 11 16,0 0-12-16,0 0-27 0,19 0-26 0,-19 0-25 16,17 0-3-16,-3 0 7 0,-1 0 9 0,5-17 1 15,-2 17-13-15,2 0-11 0,1-13-16 0,-2 13-13 16,-3 0 7-16,2-7-8 0,-3 7 2 0,-2 0 1 16,-3 0-8-16,1 0-47 0,-5 0-19 15,-4 0-36-15,1 0-36 0,-1 0 17 0,0 0 16 0,0 0 33 16,0 0 37-16,-19 0 30 0,19 0 0 15,-24 0-4-15,8 18 0 0,-1-18-1 0,0 0 7 16,0 0 4-16,0 0 7 0,3 10 3 0,3-10 18 16,3 0 23-16,8 0 25 0,-8 0 30 0,8 0 8 15,0 0 13-15,0 0 4 0,0 0-12 0,0 0-28 16,0 0-34-16,18 0-37 0,-18 0-18 0,20-14 4 16,-20 14-5-16,21 0 4 0,-7-11 5 0,2 11-9 15,-2 0 0-15,1-7 3 0,-2 7-4 0,1 0 3 16,-5 0 5-16,4 0-5 0,-7 0-38 15,0 0-10-15,-1 0-22 0,-4 0-9 0,-1 0 21 0,0 0 8 16,0 0 20-16,0 11 16 0,0-11 18 0,-22 0 1 16,22 9-3-16,-21-9-4 0,8 8-11 15,-2-8 7-15,1 7-3 0,0-7 3 0,1 5 9 16,3-4-2-16,3 0 7 0,7 0 2 0,-11-1-3 16,11 1 3-16,0-1 1 0,0 0 19 0,0 0 16 15,0 0 15-15,0 0 16 0,0 0 0 0,0 0 9 16,0 0 0-16,0 0-12 0,0 0-14 0,0 0-24 15,16 0-19-15,-16 0-7 0,0 0-9 0,15 0 0 16,-15 0 0-16,10-12-5 0,-10 12-17 0,6 0-38 16,-6 0-28-16,0 0-31 0,0 0-14 0,0 0-4 15,0 0-3-15,0 0 11 0,0 0 18 16,0 0 24-16,-19 0 19 0,19 0 10 0,-20 0 15 16,6 0 7-16,2 0 18 0,-4 0 13 0,4 0 6 15,-1 0 9-15,13 0 1 0,-7 0 17 0,7 0 16 16,0 0 13-16,0 0 12 0,0 0-7 0,0 0-25 15,0-11-18-15,0 11-17 0,0 0-9 0,20 0 5 16,-20 0 0-16,12 0-8 0,-12-10-35 0,16 10-40 16,-16 0-57-16,14 0-67 0,-14 0-55 0,6 0-61 15,-6 0-89-15,11 0-161 0,-11 0-110 0,5 0 102 16</inkml:trace>
  <inkml:trace contextRef="#ctx0" brushRef="#br0" timeOffset="115146.67">2869 11641 1277 0,'0'0'23'0,"-9"0"11"0,9 0 25 0,0 0 26 15,-9 0 0-15,9 0 17 0,0 0-4 0,0 0-9 16,0 0-10-16,0 0-9 0,0 0-7 0,-3 0 0 15,3 0-1-15,0 0-11 0,0 0-7 0,-2 0-9 16,2 0 2-16,0 0 7 0,0 0 3 0,0 0 13 16,0 0-3-16,0 0-3 0,0 0 1 15,0 0-5-15,0 0 5 0,0 0 12 0,0 0 3 16,0 0 3-16,20 0 5 0,-20 0-4 0,27 0 5 16,-9 0 5-16,9 0-4 0,4 0-6 0,5 0-14 15,7 0-13-15,4 0-1 0,5 0 6 0,4 0-1 16,3 0 7-16,2-14 9 0,-4 14-1 0,-1 0 3 15,-8 0-13-15,-4-11-22 0,-2 11-16 0,-10 0-11 16,-4 0 3-16,-9 0 1 0,-2 0 2 0,-5 0 0 16,-3 0-1-16,-2 0-6 0,-6 0-4 0,-1-5 4 15,0 5-6-15,0 0-3 0,0 0 7 16,0 0-8-16,0 0 4 0,0 0 8 0,0 0-5 0,0 0 5 16,-15 0-60-16,15 0-79 0,-17 0-93 15,17 0-112-15,-19 0-74 0,8 0-98 0,-4 0-148 16,8 0-54-16,-2-3 130 0</inkml:trace>
  <inkml:trace contextRef="#ctx0" brushRef="#br0" timeOffset="124967.08">11342 13378 1641 0,'0'0'36'0,"0"-1"35"0,0 0 25 16,0 1 21-16,0-1-10 0,0 1-20 0,0-1-1 15,0 0-2-15,0 0-6 0,0 1 2 0,0 0-6 16,0 0-1-16,0 0-9 0,0 0-10 0,0 0-10 16,0 0-16-16,0 0-15 0,0 0-4 0,0 0-6 15,0 0-4-15,0 0 3 0,0 0-4 0,0 0 2 16,0 0-2-16,0 0 5 0,0 0-1 0,0 0 8 15,0 0 11-15,0 0 5 0,0 0 10 0,0 0 1 16,0 0-3-16,0 0-6 0,0 0-7 0,0 0-4 16,12 0 1-16,-12 0 1 0,8 0 2 0,-8 14 1 15,12-14 0-15,-4 11 1 0,-2-11-4 0,7 12-3 16,-7-6 0-16,1-1-3 0,-2 2 7 16,3-1-2-16,-2-1-4 0,-3 1-4 0,3 3-4 15,-2 2 3-15,0-2-2 0,-1 1 4 0,3-2-1 16,-1-1-3-16,-3 1 2 0,1-1 1 0,-2-7-2 15,-1 0-3-15,5 0-3 0,-5 0-4 0,0 0 2 16,2 0 2-16,-1 0 0 0,-1 0 2 0,0 0 3 16,0 0 5-16,0 0 14 0,0 0 11 0,0 0 9 15,0 0 9-15,0 0-3 0,0 0 2 0,0 0-6 16,0 0-13-16,0 0-4 0,0 0-15 0,0 0-2 16,0 0-6-16,0 0-5 0,0 0 4 15,0 0-4-15,0 0 15 0,-12 0 25 0,12 0 1 16,-14 0 3-16,14 2-15 0,-17 1-23 0,3 1-4 15,0 4-4-15,-2 0 5 0,1 2-7 0,-2 3 4 16,1 2 0-16,1-1-1 0,-3 2 1 0,3 0-5 16,-1 0 0-16,2 0 2 0,-1-1-1 0,1 1 5 15,0-2-4-15,5-1-1 0,-2-1 1 0,-3-1 2 16,6-2-4-16,0-1 3 0,1-1 1 0,-1-2-3 16,5-3 9-16,0 1-3 0,1-1 4 0,-3-2 5 15,5 1 5-15,0-1 34 0,0 0 14 0,0 0 3 16,0 0 8-16,0 0-30 0,0 0-19 0,0 0-17 15,0 0-17-15,0 0-7 0,0-16-19 16,0 16-18-16,0 0-38 0,0-13-55 0,16 13-37 16,-16-10-59-16,0 10-43 0,0-7-31 0,0 7-48 15,0-4-73-15,9 4-127 0,-9-4-105 0,5 2 108 16</inkml:trace>
  <inkml:trace contextRef="#ctx0" brushRef="#br0" timeOffset="127887.59">2848 12219 1941 0,'0'0'22'0,"0"0"14"0,0 0 9 0,17 0 17 15,-17 0-11-15,0 0-6 0,0 0-1 0,0 0-18 16,12 0-12-16,-12 0-5 0,8 0-9 16,-8 0 2-16,9 0 4 0,1 0 10 0,-3 0 13 15,4 0 15-15,0 0 19 0,0 0 11 0,1 0 9 16,5 12 2-16,-1-12-11 0,7 0-8 0,-3 0-3 15,4 0-6-15,2 0 6 0,2 0-8 0,2 0-4 16,-1 0 0-16,-1 0-6 0,0 5-1 0,-5-5-1 16,0 0-6-16,-2 3-2 0,-4-3-7 0,-3 0-6 15,-5 2-11-15,-1-2-11 0,-5 0-3 0,-2 1-8 16,-1-1 4-16,0 1 4 0,0 1 5 0,0-2 4 16,-21 3 2-16,21-2 2 0,-34 0-2 0,9 2-3 15,-2-1-1-15,-4-2-3 0,-1 0-16 0,-2 0-3 16,1 0-9-16,-1 0-1 0,3 0 11 15,1 0 0-15,4-18 7 0,4 18 7 0,2 0-1 16,4 0 11-16,6-12 17 0,0 12 28 0,6 0 31 16,1 0 32-16,3 0 13 0,0 0-15 0,0-6-31 15,0 6-40-15,0 0-31 0,21-6-18 0,-21 4 3 16,22-2 4-16,-3 1 1 0,2 1 4 0,4-1-3 16,0 1-1-16,8 1-2 0,-2 1-4 0,4 0 4 15,-2 0 1-15,0 0-2 0,-2 0-1 0,-2 0-4 16,-7 15-51-16,-5-15-29 0,-2 0-17 0,-5 12 2 15,-9-12 43-15,2 0 22 0,-3 14 10 16,0-14-12-16,-20 10-1 0,20-10-2 0,-32 11-3 16,7-7 5-16,-3-4-2 0,-5 5 5 0,2-5 14 15,-3 0 8-15,1 0 11 0,2 0 7 0,2 0-2 16,3 0 2-16,7-17 11 0,2 17 29 0,4 0 34 16,9 0 37-16,1 0 26 0,3 0 5 0,0 0-9 15,0-9-41-15,0 9-41 0,0 0-34 0,20 0-31 16,-20-9 3-16,26 9 1 0,-7-6-2 0,-1 6 2 15,6-4 1-15,2 3 0 0,2 1 1 0,2 0 2 16,-4 0-27-16,-3 0-21 0,5 0-19 0,-8 16-29 16,-1-16-10-16,-4 0-18 0,-5 12-2 0,-2-12 22 15,-5 0 20-15,-3 13 24 0,0-13 10 0,0 7-1 16,-27-7 7-16,27 6 12 0,-32-6 13 16,15 4 10-16,-5-4 11 0,-1 0 4 0,-1 0-2 15,1 0-1-15,3 0 19 0,3 0 24 0,0-17 33 16,6 17 27-16,0 0 11 0,6-13-3 0,-1 13-6 15,6 0-2-15,-3 0 3 0,3-10-11 0,0 10-28 16,0 0-27-16,0-7-33 0,17 7-14 0,-17-7-1 16,22 3-2-16,-22 1 0 0,28-1 5 0,-11 1 0 15,-2 1 2-15,2 0 0 0,4 2-27 0,-4 0-18 16,-2 0-27-16,-1 0-29 0,-1 0-3 0,-3 0-19 16,-3 0-12-16,-4 0-3 0,-2 12 22 0,1-12 23 15,-2 0 18-15,0 0 19 0,0 12 0 16,-22-12 3-16,22 0 18 0,-28 8 8 0,11-8 12 15,-3 0 11-15,-2 0 2 0,2 0 9 0,0 0-1 16,3 0 12-16,3 0 32 0,3 0 27 0,0-17 24 16,11 17-3-16,-5 0-17 0,5 0-34 0,0-10-17 15,0 10 2-15,0 0-13 0,0 0 1 0,0-9-9 16,0 9-20-16,17-4-27 0,-17 4-32 0,0-4-39 16,16 4-52-16,-16 0-44 0,14 0-59 0,-14 0-86 15,16 0-100-15,-13 0-57 0,9 0 93 0</inkml:trace>
  <inkml:trace contextRef="#ctx0" brushRef="#br0" timeOffset="134802.94">8529 12245 2130 0,'-3'0'25'16,"1"0"10"-16,2 0 5 0,-1 0 16 0,1 0-1 15,0 0 16-15,0 0 16 0,0 0 15 0,0 0-6 16,0 0-4-16,0 0-9 0,0 0-16 0,0 0-5 15,0 0-5-15,0 0-3 0,0 0 2 0,0 0 4 16,0 0 4-16,0 0 15 0,0 0 10 0,0 0 9 16,0 0 12-16,0 0 2 0,0 0-16 0,0 0-15 15,15 0-17-15,-15 0-3 0,22 0 16 16,-8 0 14-16,5 0 1 0,1 0-2 0,3 0 5 16,3 0-3-16,4 0 0 0,2 0 7 0,6 0-5 15,-4 0 3-15,3 0 1 0,3 0-8 0,-2-6-5 16,1 6-19-16,-4 0-10 0,4 0-17 0,-3 0-14 15,6 0-11-15,-2 0-7 0,3 0 3 0,1 0 15 16,-2 0 38-16,-3 0 16 0,-1 0 1 0,-5 14-11 16,-7-14-26-16,-7 0-15 0,-5 0-13 0,-6 0-7 15,0 0-8-15,-7 0 0 0,1 0 4 0,-1 0-8 16,-1 0 4-16,0 0 0 0,0 0-11 0,0 0-1 16,0 0-3-16,0 0 4 0,0 0-13 0,0 0-53 15,0 0-59-15,0 0-62 0,0 0-41 16,0 0-17-16,0 0-20 0,0 0-39 0,-12 0-57 15,12 0-45-15,0 0-36 0,-13 0-66 0,6 0-127 16,-4 0-65-16,-2 0 115 0</inkml:trace>
  <inkml:trace contextRef="#ctx0" brushRef="#br0" timeOffset="136170.94">2832 12780 1225 0,'-11'0'21'0,"11"0"39"0,0 15 33 15,0-15 29-15,0 0-13 0,0 12-29 0,0-12-23 16,0 8 12-16,-4-8 14 0,4 7 11 15,0-7 15-15,0 5-25 0,0-5-9 0,0 0-3 16,0 3 0-16,0-2 4 0,0 0 7 0,0-1 8 0,0 0 0 16,0 0 9-16,0 0 3 0,0 0 7 15,0 1 5-15,14 0 0 0,-14 2-3 0,15-2-11 16,-2 2-6-16,2 0-4 0,2 1-2 0,5-1 7 16,4 0-3-16,5-1-13 0,2 0-6 0,6-1-8 15,0-1-1-15,6 0 4 0,7 0-10 0,1 0-13 16,9 0-16-16,5 1-6 0,1 0 15 0,2 0 18 15,3 2 13-15,0 0 16 0,-6 1 0 0,-2-1-6 16,-6 3 0-16,-3-2-14 0,-10 1-10 0,-4-1 4 16,-8-1-7-16,-9 1 0 0,-3-1-7 15,-5-2-15-15,-9 2-10 0,1-3-10 0,-7 1-7 16,1 0-7-16,-3-1 2 0,0 0-6 0,0 1 4 16,0-1-1-16,0 0-6 0,0 0-24 0,0 0-62 15,0 0-57-15,0 0-58 0,0 0-57 0,0 0-33 16,0 0-51-16,0 0-65 0,0 0-11 0,0 0-10 15,0 0-78-15,0 0-180 0,0 0 81 0,0 0 105 16</inkml:trace>
  <inkml:trace contextRef="#ctx0" brushRef="#br0" timeOffset="137186.31">8318 12721 2305 0,'-2'0'23'0,"2"0"4"15,0 0 6-15,0 0 8 0,0 0-9 0,0 0 6 16,0 0 15-16,0 0 10 0,0 0-3 0,0 0 4 16,0 0-17-16,0 0-15 0,0 0-10 0,0 0-15 15,0 0 0-15,0 0 2 0,0 10 3 0,0-10 25 16,0 0 27-16,0 0 43 0,0 0 47 0,0 7 11 15,17-7 1-15,-17 6-20 0,28-3-36 0,-8 2-6 16,11 0-9-16,2-1 0 0,11 2 9 16,-3-2-10-16,8 2-7 0,0-3-16 0,2 2-21 0,5 0-10 15,2 0 10-15,-4 3 13 0,5-2 17 16,-3 2 8-16,-3 0-11 0,-5 1-16 0,-3-1-13 16,-6-2-23-16,-10 0-10 0,-7-1-11 0,-7-2 0 15,-4-1-3-15,-6-1-1 0,-4 1 0 0,1-2-6 16,-2 0-6-16,0 0-51 0,0 0-65 0,0 0-73 15,0 0-51-15,0 0-43 0,-17 0-49 0,17 0-63 16,-23 0-112-16,4 0-257 0,-1 0-21 0,-7 14 138 16</inkml:trace>
  <inkml:trace contextRef="#ctx0" brushRef="#br0" timeOffset="139446.43">3461 11511 1538 0,'3'0'24'0,"-3"0"6"0,0 0-3 0,2 0 4 16,-1 0-15-16,1 0 3 0,1 0 20 0,-2 0 23 15,-1 0 11-15,3 0 0 0,0 0-5 0,-3 0-18 16,5 0-10-16,0 15 6 0,-2-15 0 0,0 0 6 16,0 0-3-16,2 10-2 0,-1-10-4 0,0 0 5 15,0 7 4-15,2-7 1 0,-2 0-2 0,0 7-10 16,5-4-6-16,-4 0-6 0,4 0 1 0,-2 0 3 15,4 1-3-15,-1 0-1 0,-3-1-2 16,3 1-6-16,-2 1 3 0,5 0 0 0,-2 0-6 16,-4 0-1-16,6 0-2 0,-1 0 5 0,2-1 6 15,0 2 0-15,2-1-2 0,-6-1-3 0,9 0-1 16,-5 0-4-16,-2 1 4 0,2-3 1 0,-1 1-8 16,-1 0 3-16,-1-1-6 0,-2 1 2 0,2-2 5 15,-3-1 1-15,3 1 3 0,-2 1-9 0,1-2-3 16,2 2-3-16,-1 0-2 0,1 1 1 0,1-2 0 15,2 1-2-15,1 2 2 0,4-1 9 0,-1 1 5 16,-1-1 5-16,5-1 0 0,-2 3-3 0,-1-3-6 16,3 0 0-16,-3 0 3 0,0-1 0 0,1 1 7 15,-1-2 3-15,-3 0-8 0,5 0-4 0,-4 0-4 16,1 0-3-16,-2 0 5 0,2 0 0 16,1 1-2-16,0-1-2 0,-1 1-5 0,-1 1 4 15,4-1 1-15,0 2-4 0,-2-1 6 0,3 1-2 16,-1-1-2-16,1 1 6 0,0 1-5 0,2-1 1 15,-5-1 4-15,2 1 2 0,-2 0 6 0,-3-1 9 16,2 1 1-16,0-2-2 0,-4 1-2 0,-2-1-9 16,2-1-2-16,-1 1-2 0,2 0-6 0,-4-1 3 15,4 0-3-15,-3 2 0 0,1-2 4 0,0 2-5 16,-1-1-2-16,-2-1 0 0,3 3-2 0,0-3 3 16,0 0 2-16,-2 0-1 0,2 2 1 0,-2-1-1 15,-1-1-6-15,3 2 3 0,0-1 2 16,2 0-4-16,-1-1 2 0,1 2-5 0,1 1-2 15,-2 0 4-15,7 0-3 0,-2 1 3 0,-1 0 1 16,0-1-2-16,4 0 6 0,-1 1-3 0,1 1 14 16,-3-2 14-16,5-1 4 0,-3 1 10 0,1 0-10 15,-1-2-6-15,-2 2 1 0,2-3-3 0,-1 2-1 16,-2-2-7-16,1 0-4 0,0 0-6 0,-1 0 2 16,4 0-3-16,-1 0 2 0,-3 0-1 0,5 0-8 15,0 0-2-15,0 0-4 0,-3 0 2 0,2 0-5 16,-1-12 8-16,1 12-1 0,-1 0-1 0,4 0 4 15,-6 0-2-15,5 0-1 0,-2 0 3 16,4 0-2-16,-1 0-4 0,-1 0 5 0,1 0-2 16,1 0 6-16,-4 0 10 0,5 0 9 0,-2 12 9 15,-2-12 4-15,0 0-6 0,1 0-8 0,-1 0-6 16,-1 0-3-16,0 0-2 0,0 0-2 0,1 0-4 16,-1 0-8-16,0 0 4 0,2 0 3 0,-2 0-1 15,4 0-2-15,-2 0 0 0,-2 0-3 0,5 0 1 16,-5 0 4-16,2 0-5 0,0 0 4 0,-2-11-3 15,0 11 3-15,-1 0-1 0,1 0-1 16,-4 0 5-16,1 0 5 0,-1 0 5 0,-2 0 11 0,-3 0 2 16,1 0 0-16,-2 0 3 0,2-4-3 0,-2 4 3 15,-2-2-11-15,-4-1-4 0,7 1-10 16,-1 0-4-16,-2 0 3 0,-2 0 0 0,3-1-4 16,1 0-3-16,-4 1 2 0,2 0-6 0,3 0 9 15,-3 0-2-15,-2 0-1 0,4 1 4 0,-1-1-6 16,0 0 3-16,-2 2-3 0,2-1 0 0,-1 1 2 15,-2-1-2-15,2 1 4 0,-2-1-4 0,-1 0 1 16,2-1 10-16,-4 2-3 0,3-1 4 0,-3-1-5 16,4 2-10-16,-4 0 2 0,3-2 1 0,2 1-3 15,-3 1-1-15,3 0 0 0,-4 0-2 0,6 0 6 16,-2 0 0-16,-2 0 4 0,5 0 6 0,-2 0-14 16,4 0 6-16,-4 0-9 0,4 0-2 0,-1 0 9 15,1 14 0-15,2-14-2 0,-4 0 3 16,4 12-4-16,-3-12 1 0,2 9 3 0,-3-9-3 15,2 10 3-15,-2-10 0 0,-4 7-1 0,0-7 1 16,1 7 0-16,-2-5 2 0,-1 1-6 0,3-1 7 16,-7-1-1-16,4 1 1 0,-2-1 6 0,-1 2-10 15,1-1 1-15,-1-1-4 0,-5 0 0 0,1 0 4 16,1-1 1-16,-2 0-1 0,0 0-1 0,0 0 7 16,0 0-6-16,0 0 2 0,0 0 0 0,0 0-9 15,0 0 6-15,0 0-4 0,0 0-5 0,0 0-51 16,0 0-53-16,0 0-57 0,0 0-70 0,0 0-45 15,0 0-63-15,0 0-54 0,0 0-25 0,0 0 11 16,0 0 12-16,-17 0 4 0,17 0-5 16,-16 0-40-16,16 0 33 0,-17 0 114 0</inkml:trace>
  <inkml:trace contextRef="#ctx0" brushRef="#br0" timeOffset="139726.16">7276 11784 2172 0,'0'-10'37'0,"0"10"37"0,0-9 43 0,0 3 38 15,0 1-2-15,0-1 6 0,0 3-8 0,0-2-5 16,0 3-5-16,0-1-12 0,14 2-6 0,-14 0-3 15,0 1-10-15,0-2-15 0,0 2-7 0,0 0-17 16,6 0-6-16,-6 0-7 0,0 0-22 0,7 0-14 16,-6 0-15-16,5 0-10 0,2 0 3 0,0 0-2 15,0 0 2-15,-1 17-6 0,3-17 3 16,-1 0 4-16,-3 15-3 0,2-15 6 0,-3 17-8 16,-1-8 1-16,3-1 1 0,-4 4 4 0,0 0 0 15,-3-1-3-15,0-1-2 0,0 3-2 0,0-3 7 16,0-1 1-16,0 2 4 0,0-3-3 0,-20-1-1 15,20 1 3-15,-19-1-2 0,19-3 1 0,-23 0-1 16,10-1-5-16,-2-1-30 0,1 0-27 0,-2-1-39 16,4-1-54-16,-4 0-27 0,1 0-43 0,1 0-40 15,-2 0-31-15,4 0-45 0,-5 0-95 0,4 0-134 16,-1 0-52-16,0 0 105 0</inkml:trace>
  <inkml:trace contextRef="#ctx0" brushRef="#br0" timeOffset="141592.75">3265 12084 2230 0,'0'0'36'16,"10"-6"15"-16,-10 6 18 0,4-3 32 16,-4 1-8-16,2 2 10 0,-2-2 5 0,0 2-15 15,0 0-12-15,0 0-19 0,1 0-16 0,-1 0-16 16,0 0-13-16,0 0-6 0,0 0-4 0,0 0 4 16,0 0-2-16,0 0 20 0,0 0 15 0,0 0 11 15,0 13 17-15,0-13-2 0,24 0-5 0,-24 13-2 16,17-13 0-16,-17 11-13 0,18-11 0 0,-5 13-4 15,-2-6-6-15,-2-1-5 0,3 0-8 0,-1-1-6 16,-1 1-6-16,0-1 1 0,3-2 8 0,-1 2-2 16,-2-1 8-16,2 0 0 0,2-1-1 0,-2 1 6 15,2-1-7-15,-3 0 7 0,3-1 1 16,0 1-1-16,2-2 1 0,-2 1 1 0,0 0-8 16,-2-2-1-16,2 1-4 0,-2 0-8 0,-1-1 4 15,3 1-3-15,-1-1 3 0,2 1 10 0,1 0 0 16,-1-1 5-16,1 1-1 0,1 0-10 0,-3-1-1 15,1 0-2-15,-1 1 3 0,0 0 1 0,0-1 9 16,2 1-2-16,-2-1 10 0,0 1 0 0,1-1-7 16,-4 1 0-16,6-1-21 0,-1 0-5 0,4 2 3 15,-5-2-8-15,4 0 2 0,-2 2 6 0,3-2-4 16,2 0 7-16,-3 0 8 0,-2 1-6 0,1-1 0 16,4 0-3-16,-3 0-7 0,-1 0 3 0,-2 0-4 15,4 0-5-15,0 0 2 0,-1 0-2 16,1 0 2-16,0 0 2 0,2 0-2 0,-2 0 4 15,2 0-4-15,0 0 6 0,2 0 0 0,-2 0 0 16,3 0 1-16,-3 0-7 0,1 0 4 0,-1 12 8 16,4-12 8-16,-4 0 9 0,1 0 3 0,-1 0-1 15,-4 8 6-15,3-8 14 0,-3 0-7 0,-2 0 1 16,-1 0-11-16,-1 0-23 0,0 0 7 0,2 0-11 16,-5 0-6-16,3 0 2 0,-2 0-6 0,4 0-3 15,-3 0 3-15,-2 0 0 0,3 0 0 0,-1 5 0 16,1-5-4-16,3 2-3 0,1-2 7 0,-1 2 0 15,4-1 3-15,-6 2 1 0,5-3-4 0,1 3-4 16,-1-2 4-16,-3 0 7 0,0 2-10 16,0-1 17-16,0-2-11 0,2 1 4 0,-2 0 8 15,-2 0-4-15,1-1 10 0,-1 1-6 0,1-1 3 16,-2 0 0-16,1 1-3 0,1-1-5 0,-2 2-2 16,1-2-5-16,1 0 1 0,-1 0 4 0,2 0 0 15,1 0-4-15,0 0 1 0,-1 3-1 0,2-3-4 16,3 0-5-16,-2 0 5 0,0 1-8 0,2-1 12 15,-2 0 8-15,-2 0 0 0,6 0-4 0,-4 1 3 16,0-1-11-16,3 0 1 0,-4 1 14 0,0-1-11 16,1 0 3-16,-3 0 9 0,-2 0 3 0,1 0 14 15,-2 0 5-15,-3 0-9 0,3 0-7 0,1 0-15 16,-1 0 0-16,2 0-6 0,-1 0-1 16,1 0-3-16,1 0-1 0,-2 0 11 0,-1 0-3 15,2 0 3-15,-1 0 0 0,3 0-7 0,-3 0 0 16,4 0 0-16,-2-10-3 0,3 10-1 0,-3 0-3 15,2 0 0-15,2 0 7 0,0 0 4 0,2 0 3 16,-3 0 0-16,0 0-3 0,3 0 6 0,-1-5 12 16,-2 5 18-16,2 0 13 0,-2 0-6 0,-1 0 3 15,1 0-17-15,0 0 3 0,-1 0 3 0,0 0-16 16,-1 0 3-16,-1 0-1 0,2 0-3 0,-4 0 2 16,1-4 0-16,-2 4-12 0,0 0-3 0,-3 0 3 15,3 0-6-15,-2 0 0 0,2 0 0 0,-5 0-3 16,2-1 0-16,0 1-3 0,-2 0 0 15,1 0 0-15,2 0 0 0,-4 0 3 0,0 0-5 16,4 0 2-16,-4 0-2 0,3 0-2 0,0 0 3 16,-2 0 1-16,2 0-1 0,4 0 6 0,-4 0-3 15,-2 0-4-15,2 0 5 0,-1 0-8 0,-3 0 5 16,6 0 0-16,-7 11-3 0,5-11 3 0,-3 0-5 16,1 0 3-16,5 7-3 0,-2-7 7 0,1 6-2 15,-1-3-5-15,-1 1 7 0,3 0-10 0,0-1 3 16,1 4 8-16,1-2-8 0,0 0 7 0,-1 2-2 15,-1-1-2-15,0 0 0 0,-2 0 3 0,2 0-3 16,-3 0 2-16,2-2 6 0,-4 2-6 16,0-3 3-16,1 3-2 0,0-2-6 0,0 1 3 15,1 0 3-15,0 0-5 0,-2-1 2 0,2 1 0 16,-2 0-2-16,0-1 4 0,1 0 0 0,-6-1 1 16,6-1-1-16,-6 0 4 0,-1 0-3 0,0-1 2 15,1 0-3-15,-3 1-3 0,-1-2 2 0,2 0-3 16,-2 0 6-16,0 0 1 0,0 0-2 0,0 0-10 15,0 0-113-15,0 0-94 0,0 0-105 0,0 0-90 16,0 0 20-16,0 0 1 0,0 0 1 0,0 0-13 16,0 0-23-16,-13 0-15 0,13 0 7 15,0 0-28-15,-14 0-60 0,14 0-63 0,-15 0 100 0</inkml:trace>
  <inkml:trace contextRef="#ctx0" brushRef="#br0" timeOffset="141875.47">6964 12333 2554 0,'0'-5'28'0,"0"3"40"0,0-1 45 0,0 2 39 15,0-1 15-15,17-1-15 0,-17 2-34 0,0-1-26 16,0 1-31-16,14 0-11 0,-14 1 1 0,0 0-2 16,13 0-11-16,-13 0-13 0,6 0-9 0,-6 0-6 15,11 0 7-15,-7 0 9 0,4 0 5 0,-3 18 5 16,3-18 5-16,-2 12 2 0,2-12 3 0,-4 14 1 16,-1-14-6-16,2 13-12 0,0-13-6 0,-2 11-3 15,0-11 12-15,-3 9 15 0,1-9 2 16,-1 5 5-16,0-3-13 0,0-1-17 0,2-1-4 15,-2 0-11-15,0 0-4 0,0 0-1 0,0 0-7 16,0 0 7-16,0 1-2 0,0 1 5 0,-19 1 2 16,19 1-3-16,-15 2 4 0,15 1-4 0,-30 0 3 15,13 1-31-15,-1 0-42 0,-1-1-57 0,-3 1-79 16,1-1-49-16,-4 0-59 0,3 1-41 0,-3-1-40 16,3-1-106-16,-4 0-155 0,6-1 1 0,-3-2 115 15</inkml:trace>
  <inkml:trace contextRef="#ctx0" brushRef="#br0" timeOffset="157579.07">11840 13469 1106 0,'0'0'32'0,"-10"0"5"0,10 0 16 0,0 0 25 16,0 0-11-16,0 0 15 0,0 0-4 0,0 0 11 15,0 0 6-15,0 0 6 0,0 0 8 0,0 14-4 16,0-14-8-16,0 11-8 0,0-11-6 0,0 13-28 16,-15-13 3-16,15 0 3 0,0 0 8 15,0 0 12-15,0 0 12 0,0 0 0 0,0 0-5 0,0 0 4 16,0 0-4-16,0 0-2 0,0 0 11 15,0 0-1-15,0 0-7 0,0 0 5 0,0 0 0 16,0 0 4-16,0 0 0 0,0 0-3 0,0 0-14 16,0 0-26-16,19 0-14 0,-19 0-10 0,17 0 6 15,-2 0 16-15,1 0 12 0,7 0 9 0,-1 0-6 16,-2 0 3-16,6 0-6 0,-1 0-7 0,0 0-7 16,1 0-12-16,4 0-18 0,1 0-10 0,3 7-7 15,2-7 3-15,4 0 7 0,4 7 4 0,1-1 20 16,0-1 25-16,0 2 20 0,0-1 14 0,-3 0-4 15,-2 1-15-15,-6-1-13 0,-3-2-8 16,-3 1-9-16,-6-2 6 0,-2-1 21 0,-9 0-3 0,0-1 1 16,-4-1-16-16,0 0-34 0,-6 0-5 15,-1 0-8-15,0 0-6 0,0 0 9 0,0 0 5 16,0 0-9-16,0 0 0 0,0 0-13 0,0 0-1 16,0 0 1-16,0 0 4 0,0 0-5 0,0 0-4 15,0 0 9-15,0 0-5 0,0 0 13 0,0 0-8 16,0 0-8-16,0 0-70 0,0 0-60 0,0 0-59 15,0 0-59-15,0 0-3 0,0 0-21 0,0 0-31 16,0 0-31-16,0 0-38 0,0 0-38 0,0 0-26 16,-12 0-50-16,12 0-75 0,0 0-54 0,-11 0 120 15</inkml:trace>
  <inkml:trace contextRef="#ctx0" brushRef="#br0" timeOffset="158244.43">12776 13444 1734 0,'0'-2'50'0,"0"1"33"0,0 0 19 16,0 0 18-16,0 0-29 0,0-1-9 0,0 0 7 0,0 1-12 16,0-1-11-16,0 1-6 0,0-1-23 15,15 0 0-15,-15 1-8 0,14 0-11 0,-8 0 3 16,5 1 6-16,3 0 11 0,-1 0 1 0,1 0 7 16,1 0-2-16,2 24 0 0,-3-24-2 0,2 23-5 15,-1-23 0-15,-2 20-11 0,-4-20-1 0,3 16-5 16,-2-8-7-16,-2-8-3 0,-1 9 1 0,-4-1-5 15,1 1 6-15,-3 4 9 0,-1 2 1 0,0 3 1 16,0 1-2-16,0 1-2 0,-20 0-3 0,20 1-3 16,-25-3-3-16,8 1 1 0,1-1-1 0,-2-2 4 15,-1 0-6-15,-4-3 1 0,0-3-3 0,-2-1 1 16,-2-2 2-16,6-3-7 0,-6-3 2 16,6-1-1-16,-6 0-1 0,-1 0-1 0,3-21 0 15,-1 21-2-15,3-27 4 0,1 10-3 0,0-1 3 16,2-2-3-16,9 0-3 0,3-2 2 0,5 1-2 15,3-3 2-15,0 2-2 0,0 3 2 0,33 3-1 16,-16 2-5-16,2 3-1 0,5-3 1 0,-3 3-2 16,0 2 4-16,1 2 3 0,1 0-4 0,-6 7 1 15,2 0-36-15,-3 0-51 0,-4 0-48 0,-3 0-54 16,2 21-44-16,-1-21-36 0,-4 26-97 0,-3-26-142 16,-2 22-45-16,-1-8 85 0</inkml:trace>
  <inkml:trace contextRef="#ctx0" brushRef="#br0" timeOffset="158855.04">12948 13635 1353 0,'0'0'40'0,"0"0"24"16,-3 0 31-16,3 0 21 0,0 0-12 0,0 0-5 15,0 0-10-15,0 0-10 0,0 0-14 0,0 0-9 16,-2 0-13-16,2 0-2 0,-1 0-8 0,-1 0-1 15,2 0-4-15,-1 0-5 0,1 0 3 0,0 0 14 16,0 0 27-16,0 0 26 0,0 0 34 0,0 0 28 16,0 0 23-16,0 0 10 0,0 0-26 0,20 0-30 15,-20 0-39-15,25 0 0 0,-3 0 15 0,2 16 14 16,4-16 6-16,8 0-18 0,1 0-13 0,5 13-17 16,2-13-7-16,-2 0 8 0,1 0-12 0,4 9 4 15,-2-9 3-15,-2 0 6 0,-3 7 32 16,-5-7 7-16,-4 5 6 0,-8-5-27 0,-3 3-39 15,-9-2-23-15,0-1-26 0,-8 0-13 0,2 0-4 16,-5 0-17-16,0 0-20 0,0 0-30 0,0 0-34 16,0 0-34-16,-24 0-40 0,24 0-41 0,-20 0-46 15,5 0-53-15,-3 14-50 0,0-14-47 0,-2 0-74 16,-2 11-113-16,2-11-151 0,0 0 121 0</inkml:trace>
  <inkml:trace contextRef="#ctx0" brushRef="#br0" timeOffset="159175.43">13400 13516 2502 0,'23'-3'6'0,"-12"3"24"0,-2 0 40 15,2 0 46-15,-2 0 35 0,-2 0 7 0,-3 0-25 16,1 0-38-16,0 0-41 0,-4 0-32 0,1 0-8 16,1 0-4-16,1 0 4 0,3 0 1 0,0 0-3 15,1 25-9-15,2-25 2 0,-3 24 4 0,4-9 11 16,-2-1 30-16,-1-1 21 0,0-2 28 0,-2-11 18 15,0 17 11-15,1-17 3 0,-3 9-12 0,1-9-8 16,4 8-11-16,-4-8-17 0,6 4-15 0,-5-1-16 16,3-1-23-16,-3-2-9 0,2 1-8 15,-5 1-10-15,2-2-3 0,-2 1-7 0,0 3 1 16,-3-1 4-16,0 3 2 0,0 4 2 0,0 1 7 16,0 2-3-16,0 3-5 0,-26 2 6 0,26 1-13 15,-31 1-28-15,14-1-44 0,-5-1-50 0,-3 0-46 16,-1 0-46-16,-2-2-23 0,1-1-33 0,-1-1-38 15,1 0-26-15,-5-1-87 0,6-2-135 0,3-4-100 16,-4 0 102-16</inkml:trace>
  <inkml:trace contextRef="#ctx0" brushRef="#br0" timeOffset="161519.2">12818 13981 2104 0,'4'-1'38'0,"-2"0"26"16,-1 1 21-16,1 0 28 0,1-1-18 15,-1 1-7-15,-2-1-2 0,0 1-13 0,0 0-13 16,0-1-11-16,0 1-14 0,0 0-13 0,0 0-10 15,0 0-9-15,0 0-1 0,0 0-2 0,0 0-1 16,0 0 0-16,0 0-5 0,0 0 5 0,0 0 18 16,0 0 16-16,0 0 5 0,0 17-6 0,0-17-13 15,0 12-12-15,-13-12-8 0,13 17 7 0,0-17-5 16,-12 16 1-16,12-8 1 0,-6 1-4 0,6-1 5 16,-10 0 1-16,3-2 1 0,0 0 0 0,1 0-3 15,-5-2-10-15,5-1-8 0,-5 0-15 0,0-3-14 16,4 0 1-16,-4 0 10 0,0 0 11 0,5 0 12 15,-4-18 7-15,6 18 0 0,-1-16 3 0,2 16 2 16,3-17 0-16,0 17 13 0,0-18 18 16,0 9 14-16,0 1 4 0,17 0-11 0,-17 0-17 15,0 2-10-15,20 1-8 0,-20 1-4 0,16 1-1 16,-16 1-8-16,17 1-3 0,-5 1-24 0,-1 0-32 16,-3 0-32-16,4 0-36 0,-7 0-28 0,4 23-32 15,-3-23-55-15,1 17-72 0,-3-17-83 0,-1 17-113 16,-1-17 91-16</inkml:trace>
  <inkml:trace contextRef="#ctx0" brushRef="#br0" timeOffset="161774.94">13037 13965 2708 0,'6'-8'41'16,"2"0"46"-16,-2 1 52 0,-2 3 46 0,-1-1 0 15,1 1-13-15,-3 3-24 0,-1-2-28 0,0 3-44 16,0 0-31-16,0 0-34 0,0 0-21 0,0 0 3 16,0 0-1-16,0 0 7 0,-17 0 9 0,17 19-6 15,-19-19 0-15,19 24 2 0,-26-8-3 0,11 2 3 16,-1 4 1-16,0 0-1 0,1 3-1 0,1 0-34 16,-2 1-34-16,4-1-53 0,0 0-69 0,-2-3-44 15,0 1-54-15,-2-3-58 0,4-3-94 16,-1-3-120-16,6-4-73 0,-1-4 109 0</inkml:trace>
  <inkml:trace contextRef="#ctx0" brushRef="#br0" timeOffset="162223.41">13021 14053 3048 0,'6'-8'36'0,"4"2"42"0,-6 0 42 0,2 2 38 15,-2 0-11-15,-1 0-29 0,-3 3-32 0,0 0-42 16,0 1-29-16,0 0-18 0,0 0-12 0,0 0 3 15,0 0 12-15,0 0 15 0,0 0 16 16,-21 23 6-16,21-23-2 0,-15 20-3 0,15-9-2 0,-22 3-2 16,14 1 3-16,-4 0-10 0,6 1-9 15,-5 0-3-15,2-1-10 0,1 1 5 0,-1-2 4 16,2 0 0-16,0-1-3 0,2-3-2 0,0 0-3 16,2-3 0-16,-1-1 9 0,0-3 6 0,4-2 10 15,0 1 52-15,0-2-2 0,0 0-7 0,0 0-19 16,0 0-50-16,0-21-10 0,17 21 0 0,-17-25 8 15,19 12-1-15,-19-5 1 0,25 1-2 0,-13-2 3 16,2-1-9-16,0 1 6 0,2 0 1 0,-1 0-1 16,1 2 3-16,-1 0 1 0,1 2 1 0,-4 1 0 15,5 2 2-15,-4 3 3 0,-1-1 6 16,1 3 2-16,-2 0 2 0,-2 3 2 0,2 1-1 16,-7 0 0-16,6 2-4 0,-6 0-9 0,-1 1-4 15,4 0-6-15,-4 0-2 0,-2 0-5 0,-1 0-1 16,0 0 4-16,2 0 4 0,-1 16 7 0,1-16 2 15,-2 15-3-15,0-15-39 0,0 21-23 0,0-10-23 16,0 1-18-16,0-2-1 0,0 0-25 0,-16-2-29 16,16 1-36-16,0-2-25 0,-20-3-21 0,20 2-26 15,-18-2-37-15,7 1-82 0,1-2-112 0,1-2-97 16,-5-1 95-16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7:24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3383 4052 2177 0,'0'-2'46'0,"0"-1"39"0,3 1 44 0,-3-1 43 16,2 1 0-16,-2-1 8 0,0 2 5 0,0-2 0 15,0 2-8-15,0-1-18 0,0 1-16 0,0-2-20 16,0 0-7-16,0 1-4 0,0 0-3 16,0-1-6-16,0 2-11 0,0-2-10 0,0 0-17 15,0 3-6-15,0-1-10 0,0 1-19 0,0 0-11 16,0 0-15-16,0 0-12 0,0 0-7 0,0 0 1 15,0 0-6-15,0 0 1 0,0 0 8 0,0 0 0 16,0 21 6-16,0-21 6 0,0 21-5 0,0-6-3 16,0 2 11-16,0 1-6 0,-17 1 10 0,17 1-1 15,0 0-22-15,0-1-29 0,0 0-32 0,0-1-31 16,0-1-16-16,0-1-15 0,0 1-21 0,0-3-32 16,0-1-40-16,0-1-36 0,0-2-40 0,0-1-39 15,0-1-82-15,0-3-108 0,0-2-93 16,0-3 104-16</inkml:trace>
  <inkml:trace contextRef="#ctx0" brushRef="#br0" timeOffset="161.18">3264 3831 2780 0,'15'-18'13'16,"1"2"0"-16,2 1 21 0,-4 1 24 0,2 2-5 15,-2-1 7-15,-2 2-23 0,-2 3-21 0,-3 3-11 16,-7 2-23-16,5 0-35 0,-5 2-70 0,0-1-84 15,0 2-86-15,0 0-74 0,0 0-91 16,0 0-101-16,0 17 102 0</inkml:trace>
  <inkml:trace contextRef="#ctx0" brushRef="#br0" timeOffset="781.03">3726 3726 2630 0,'5'-9'38'0,"3"1"44"0,-5 1 47 0,0 1 49 15,2-1 4-15,-2 1 0 0,-3 4-2 0,0 0-16 16,0-1-9-16,0 2-23 0,0 1-36 0,0 0-28 15,0 0-35-15,0 0-21 0,0 0-11 0,0 0-12 16,0 0-2-16,0 0-4 0,0 0 5 16,0 0-2-16,0 15 6 0,-14-15 4 0,14 25-3 15,-14-7 5-15,14 3-1 0,-17 7-1 0,4 3 2 16,2 5 4-16,2 2-3 0,-2 2-1 0,-1 1 2 16,4 2 1-16,0-1 5 0,1 0 6 0,-4 0 0 15,6-1-49-15,-4-1-40 0,1 0-61 0,-1-3-56 16,2-1-22-16,-2 0-41 0,-2-1-25 0,7-2-45 15,0-1-92-15,3 0-151 0,1-5-62 0,0-2 102 16</inkml:trace>
  <inkml:trace contextRef="#ctx0" brushRef="#br0" timeOffset="1317.64">3795 4021 3780 0,'15'-12'28'16,"-4"1"17"-16,1 2 32 0,-2 1 27 0,-4 0-5 16,3 1-8-16,-6 3-31 0,0 3-31 0,-3 1-30 15,0 0-15-15,0 0-7 0,0 0 6 0,0 0 9 16,0 24 2-16,0-24 4 0,0 30-2 0,-17-11-2 16,17 6 4-16,0 3 2 0,-20 2-2 15,20 2 2-15,-12 0 1 0,12 3-3 0,-14-1 7 0,14 1-2 16,-13-2 7-16,13 1-5 0,-6 0-5 15,6-1 8-15,-9-2-6 0,9-4 4 0,-2-1-1 16,2-5-3-16,0-2 4 0,0-6 69 0,0-5 59 16,0-2 79-16,0-4 98 0,0-2-11 0,0 0-57 15,0 0-71-15,0-24-107 0,0 24-47 0,17-32-4 16,-17 11-9-16,0-4 7 0,19-3-9 0,-19-5-5 16,12-1 0-16,-12-2-8 0,14-2 9 0,-14-2-4 15,8-3-5-15,-8 2 7 0,6-2-9 0,-6 1 13 16,0 0-1-16,0 3 0 0,0-1 8 0,0 1-7 15,0 4 7-15,0 2-3 0,0 2-2 0,0 4 15 16,0 2 25-16,0 4 16 0,0 4-12 16,17 3 0-16,-17 2-36 0,0 4-14 0,18 1-5 15,-18 3-15-15,13 2-7 0,-13-1 3 0,18 3 0 16,-9 0 3-16,0 0 7 0,2 0-3 0,1 22 6 16,-1-22-84-16,-3 24-9 0,5-10-1 0,-4 2 0 15,-1 2 85-15,1 2-49 0,-4 0-1 0,-4 0-9 16,1 0-25-16,-2 1 31 0,0 2-31 0,0-2-12 15,0 1 6-15,0 0-8 0,-24-1-7 0,24 0-36 16,-21-1-52-16,21-1-42 0,-24-1-35 0,10-1-32 16,-3 0-32-16,0 0-68 0,-3-3-154 0,1-3-84 15,2-2 109-15</inkml:trace>
  <inkml:trace contextRef="#ctx0" brushRef="#br0" timeOffset="30384.92">4682 3713 2546 0,'0'-6'44'0,"0"-1"57"0,0 3 63 0,0 0 64 16,0-2 24-16,0 2 5 0,0 1 3 0,0-1-11 16,0 1-20-16,0 0-17 0,0-1-28 0,0 3-27 15,0-1-10-15,0 0-23 0,0 0-23 0,0 2-12 16,0 0-36-16,0-1-22 0,0 1-20 0,0 0-15 15,0 0-4-15,0 0-15 0,0 0-3 0,0 0-4 16,0 0 6-16,0 22 8 0,0-9 13 0,0 5 1 16,-17 6 0-16,17 5 17 0,0 7-10 15,-14 4 2-15,14 3 2 0,0 4-11 0,-12 0 11 16,12 2-8-16,0-2-29 0,-6 2-52 0,6-3-49 16,0-2-52-16,0 1-38 0,0-3-32 0,0-1-49 15,0-1-53-15,0 0-42 0,0 0-28 0,0-2-66 16,0 0-173-16,0-5-32 0,0-3 114 0</inkml:trace>
  <inkml:trace contextRef="#ctx0" brushRef="#br0" timeOffset="30865.14">4923 4070 3428 0,'14'-10'0'0,"-3"0"-4"0,-2-2 3 0,1 5 1 16,-3-4 3-16,-4 4 7 0,2 2 8 0,-5 3 1 16,2 0-5-16,-2 1-5 0,0 1-15 0,0-1-4 15,0 1-1-15,0 0 2 0,-21 0 4 0,21 0-17 16,-20 0-14-16,5 21-17 0,-2-21-17 0,-4 17 3 16,-2-17-2-16,0 20-2 0,0-8-4 0,1-2-4 15,-3 2-8-15,5 0-4 0,-2-1-6 0,2 2-5 16,6 0-3-16,0-2 14 0,6 2 21 0,-1-2 22 15,7 1 26-15,1-1 6 0,1-2 10 16,0 1 0-16,0-2 6 0,28-1 4 0,-28-2 4 0,28-1 27 16,-28-2 22-16,31-2 36 0,-16 0 26 15,1 0 16-15,1 0 0 0,-2-18-4 0,1 18-10 16,-2-17-5-16,-3 17-1 0,3-21-10 0,0 8 8 16,-3 0-16-16,-1-1-10 0,-2 0-3 0,2 0-6 15,-3-2 5-15,1 2-5 0,-3-1-18 0,-4 0-23 16,2 0-22-16,-1 2-10 0,1 2-1 0,-3 0-4 15,0 2-1-15,0 2-4 0,0 2-3 0,0 2-3 16,0 1-8-16,0 2-17 0,0 0-7 0,0 0 4 16,0 0 4-16,0 21 19 0,0-21 11 0,0 29-19 15,0-12-33-15,0 6-12 0,-12 1-40 16,12 4-18-16,0 1-12 0,0 0-41 0,0 2-26 16,0-1-32-16,0 1-65 0,0 0-83 0,-8-4-159 15,8-2-35-15,0-2 111 0</inkml:trace>
  <inkml:trace contextRef="#ctx0" brushRef="#br0" timeOffset="31376.72">5007 4157 2963 0,'14'-17'4'0,"1"0"32"0,-1 3 41 0,-1 1 25 16,-4-1 1-16,2 2-29 0,-8 4-40 15,3 1-23-15,-3 4-9 0,-1 0-9 0,-1 1-5 16,-1 1-15-16,0 1-26 0,0 0-3 0,0 0 1 15,0 0 10-15,0 0 25 0,0 22-10 0,0-22-13 16,-18 21-12-16,18-8-5 0,0 1 4 0,0 1 3 16,-14 0 7-16,14 0 3 0,0-1 7 0,0-1 10 15,0 0 5-15,0-3 5 0,0 0 8 0,25-1 5 16,-25-3 9-16,20-2 13 0,-20-2 17 0,25-1 25 16,-14-1 26-16,3 0 19 0,0 0 15 0,-4 0-3 15,4-23 11-15,-3 23-2 0,0-20 2 0,2 20 15 16,-6-26-5-16,4 12 12 0,-6-1-16 0,6-1-24 15,-7 0-4-15,3 1-9 0,-4-1 20 16,-2 4 13-16,1 0 3 0,1 2-6 0,0 2-20 16,-3 1-25-16,1 4-23 0,-1-1-31 0,2 3-19 15,-2 1-11-15,0 0-13 0,0 0-4 0,0 0-6 16,2 0-1-16,-1 0-3 0,-1 0 10 0,2 17 8 16,-2-17 2-16,0 24 8 0,0-8-4 0,0 6 5 15,0 3 19-15,0 3 13 0,0 3 5 0,0 1 0 16,0 3-18-16,-22 1 0 0,22 2-6 0,-20 2 2 15,20 1-3-15,-23 4-12 0,10 0 3 0,-2 1-15 16,-1-1-27-16,1-2-10 0,1-2-12 0,-2-2-30 16,2-5 18-16,3-6-21 0,-3-3-21 0,0-4 9 15,2-3-20-15,-1-2-5 0,1-4 5 16,-2-1-12-16,5-2 0 0,-4-3 2 0,1-1-10 16,3-3 4-16,-4-2-20 0,1 0-42 0,-2 0-61 15,1 0-79-15,4-25-131 0,-5 25-181 0,3-33 29 16,5 13 120-16</inkml:trace>
  <inkml:trace contextRef="#ctx0" brushRef="#br0" timeOffset="31813.3">5465 4420 3552 0,'18'-5'14'0,"-2"-1"1"0,-4 0 22 15,-4-1 38-15,1 2 25 0,-5-1 34 16,2 2 8-16,-3 1-15 0,-2 3-31 0,1-2-24 0,-2 2-30 15,0 0-22-15,0 0-15 0,0 0-10 16,0 0-3-16,0 0-2 0,0 0 5 0,0 0 0 16,0 0 0-16,0 0 1 0,0 0 3 0,0 0-1 15,0 0 4-15,0 0-3 0,0 0-2 0,15 0-8 16,-15 0-6-16,16 0 1 0,-7 0-6 0,2 0 7 16,0 0 6-16,0 0-1 0,-6-17 10 0,4 17-1 15,-4-17 3-15,-2 17-2 0,0-20-9 0,0 10-5 16,-3-1-10-16,1-1 0 0,-1 1-4 0,0-1-2 15,0 0-9-15,0-1-13 0,0 0-9 16,0 2-15-16,-21 1-10 0,21 0-19 0,-19 1-14 16,19 4 4-16,-26 0-1 0,12 4 26 0,1 1 22 15,-2 0 21-15,1 0 21 0,0 24 6 0,1-24 9 16,1 32 3-16,3-11 2 0,1 3 7 0,2 3 3 16,-1 1 0-16,4 2-2 0,3 3-3 0,0 3-3 15,0-1-15-15,0 0-29 0,0 0-36 0,25-1-29 16,-25-1-17-16,22-2 3 0,-7-5 14 0,3-4 12 15,0-5 3-15,2-4-17 0,-1-4-29 0,-2-8-39 16,6-1-41-16,-1 0-10 0,0-21-9 0,1 4 4 16,-4-3-2-16,1-6-5 0,5-3 51 0,-5-4 54 15</inkml:trace>
  <inkml:trace contextRef="#ctx0" brushRef="#br0" timeOffset="32155.95">5845 4439 1840 0,'11'-33'64'0,"-2"1"73"0,-4 3 45 16,-2 2 61-16,2 3-6 0,-2-2-31 0,-2 4-7 15,1 1-15-15,-1 2 1 0,3 1 0 0,-1 3 6 16,0 2-8-16,-2 0-22 0,1 5-29 0,-2 0-34 15,0 4-44-15,1 1-40 0,-1 2-18 0,0 0-15 16,0 1 0-16,0 0-4 0,0 0 5 0,0 0 0 16,0 0 6-16,0 21 7 0,0-21 1 0,0 24 6 15,0-6-2-15,0 4 2 0,0 3 1 0,0 3-9 16,-15 3 8-16,15-1 1 0,0 3 1 0,0 3 4 16,0 1-9-16,0 2 1 0,0-1 2 15,0 1 0-15,0-5-18 0,0 3-20 0,0-6-2 0,0-5-2 16,0-5 28-16,0-6 17 0,15-4 2 15,-15-4 12-15,0-3-3 0,0-4 1 0,0 0-1 16,0 0-12-16,10-21 1 0,-10 21-6 0,6-30-1 16,-3 9 5-16,3-4-9 0,-3-6 4 0,0-3 3 15,-1 0-2-15,0-2-6 0,-1-2-9 0,2 1-9 16,0-2-15-16,0 2 6 0,-1 2-2 0,7 2-3 16,-2 0-3-16,3 1-1 0,3 2-3 0,-1 1-24 15,4 5-2-15,2 1-31 0,-1 3-31 0,4 3-23 16,-3 3-51-16,6 4-99 0,-1 4-82 0,5 6-26 15,3 0-32-15,0 0-46 0,1 28 31 0,1-11 82 16</inkml:trace>
  <inkml:trace contextRef="#ctx0" brushRef="#br0" timeOffset="38627.65">3976 2199 3068 0,'14'-25'39'0,"-1"25"42"16,1-22 46-16,-5 22 25 0,2-25-16 0,-2 13-12 16,-4 12-4-16,-2-16 10 0,0 16 15 0,-2-8 2 15,-1 8-10-15,0-6-22 0,0 6-30 0,0 0-35 16,0-4-31-16,0 4-18 0,0 0-11 0,0 0 0 16,0 0-2-16,0 0 4 0,0 0 5 0,-24 22 1 15,8-22 1-15,-4 28-1 0,-5-7 4 0,-1 3-4 16,-5 4 3-16,-2 5 0 0,0 1-9 0,1 3-19 15,-1 3-6-15,1 3-16 0,1 0-26 0,3 1 3 16,3 2-15-16,5 1-6 0,1 1 14 0,5 0 7 16,2-1 8-16,5-1 15 0,6-5 11 15,1 2 7-15,0-8 5 0,0-3 1 0,0-5 3 0,25-5 0 16,-25-4-6-16,32-4-8 0,-13-4-23 16,1-2-31-16,-1-5-48 0,6-2-66 0,-2-1-55 15,2 0-70-15,-4 0-107 0,3-22-194 0,-4 22 9 16,5-28 108-16</inkml:trace>
  <inkml:trace contextRef="#ctx0" brushRef="#br0" timeOffset="41326.97">4178 2307 3228 0,'9'0'49'0,"-2"0"50"0,0 0 60 0,-4 0 54 16,0 0-2-16,2-15-7 0,-5 15-25 16,0 0-22-16,0 0-22 0,0 0-26 0,0 0-23 15,0 0-32-15,0 0-34 0,0 0-14 0,0 0-14 16,0 0-11-16,0 0 0 0,0 0-1 0,0 0-2 16,0 0 12-16,0 14 7 0,-15-14 3 0,15 25 7 15,0-8-6-15,-10 4 2 0,10 4-2 0,-9 1-1 16,9 3 28-16,0 1 19 0,-5 0-10 0,5-1-4 15,-1 1-19-15,-2-1-22 0,3 0 13 0,-2-2 0 16,1-1 1-16,-3-2-2 0,4-4-1 0,-3-2 2 16,3-2-3-16,-1-6 10 0,1-3 0 15,-2-4 13-15,1-2 10 0,1-1-3 0,-2 0 6 0,2 0-7 16,-1-21-18-16,-1 4-6 0,2-5 1 16,-3-2-3-16,3-7 3 0,0-2-2 0,0-4-6 15,0-1-11-15,0-1 1 0,0 5 3 0,0 1-2 16,0 2 11-16,0 4 0 0,25 2 6 0,-25 5-1 15,17 1-2-15,-17 3 10 0,25 1 3 0,-25 3-1 16,20 2-3-16,-8 0-4 0,-4 2-10 0,3 2-3 16,-3 2 3-16,-2 1-6 0,-1 0-2 0,-1 2-2 15,-1 1-7-15,0 0-3 0,-1 0-1 0,0 0 1 16,1 0 8-16,0 0 1 0,0 0 1 0,0 19-24 16,-2-19-3-16,4 21 7 0,3-7-1 0,-3 2 27 15,4 2 1-15,-4 2-41 0,2 0 1 16,1 1-10-16,0 1-30 0,-2 2 20 0,-1-1-18 15,2 1-27-15,-2 0-11 0,0 0-27 0,1 0-33 16,-3 1-11-16,-3 0-13 0,0 1-12 0,0 1 0 16,0-3-6-16,-19 0-7 0,19 1-22 0,-26-1-49 15,9-3-89-15,-2-4-142 0,-4-4-10 0,1-3 104 16</inkml:trace>
  <inkml:trace contextRef="#ctx0" brushRef="#br0" timeOffset="41771.28">4589 2607 3480 0,'16'-4'33'16,"-4"1"19"-16,-6-2 36 0,-1 1 34 0,-2 1-3 16,0-2 19-16,-3 2-7 0,0 2-12 0,0 0-18 15,0 1-35-15,0 0-31 0,0 0-24 0,0 0-19 16,0 0-3-16,0 0 3 0,0 0-6 0,0 0 4 15,0 0-1-15,0 0 0 0,0 0 6 0,0 0-1 16,0 0 3-16,0 0-5 0,0 0-3 0,0 0-1 16,0 0-13-16,0 0 9 0,0 0-3 0,13 0 6 15,-13 0 4-15,0-20-5 0,14 20-5 0,-14-18-2 16,12 7 3-16,-12-1-6 0,6 0 5 16,-6-2 3-16,0 1 3 0,0-1 6 0,0 2 1 15,0-1-7-15,0 1-2 0,0 1-7 0,0 0-3 16,0 1 1-16,0 2-9 0,-18 0-11 0,18 0-28 15,0 3-34-15,-14 1-10 0,14 1 6 0,0 1 15 16,-13 2 39-16,13 0 15 0,-15 0 12 0,4 0 12 16,2 18-3-16,-2-18 7 0,-3 23-1 0,1-6 3 15,4 2 5-15,0 3 2 0,1 2 1 0,3 2-3 16,4 3 1-16,1 1-2 0,0 1-4 0,0 2 9 16,0 1-9-16,28-2-41 0,-28 1-23 0,21-2-44 15,-21-2-32-15,27-3-1 0,-15-2-25 0,2-5-28 16,0-5-54-16,0-3-86 0,0-4-111 15,-1-4-24-15,2-3 94 0</inkml:trace>
  <inkml:trace contextRef="#ctx0" brushRef="#br0" timeOffset="42299.06">4814 2423 2735 0,'0'17'29'0,"10"-17"28"0,-10 0 31 0,7 0 32 0,-7 0 11 16,5 0 13-16,-5 0 18 0,0 0 8 15,0 0-12-15,0 0-31 0,0 0-48 0,0 0-39 16,0 0-28-16,0 0-16 0,0 0-2 0,0 0-7 16,0 0 0-16,0 0 9 0,0 0-3 0,0 17 2 15,0-17 1-15,-15 12-4 0,15-12 2 0,0 21 0 16,0-6 4-16,-7 1 0 0,7 2-7 0,0 1 3 15,-6 2-3-15,6 2 1 0,0 1 7 0,-1 0 6 16,1 2-6-16,0 0 9 0,0-2-4 0,0 1-3 16,0-1 2-16,0-2-6 0,0-2 2 0,0-3-3 15,0-4 6-15,0-1 4 0,0-4 2 0,0-3 5 16,0-1-1-16,0-3 3 0,0-1 3 16,0 0 4-16,0 0 0 0,0 0-11 0,0 0-4 15,0-25-7-15,0 25-5 0,0-28 6 0,-14 6-3 16,14-2-2-16,0-3 0 0,-10-3 17 0,10 2-1 15,0-2 6-15,-9 2 1 0,9-1-20 0,0 3 5 16,0 1 5-16,0 3 18 0,0 3 17 0,0 0 3 16,0 1-10-16,25 1-14 0,-25 4-23 0,15 1-4 15,-15 2-1-15,21 1-5 0,-11 3-1 0,-10 1-7 16,21 3 0-16,-12-1-2 0,2 3 3 0,1 0-7 16,2 0-15-16,2 0-12 0,-1 26-14 0,4-26-5 15,-4 28-1-15,6-10-6 0,-6 2-9 16,1 3-16-16,-7-1-10 0,5 3-24 0,-6 0-18 15,-2 4-16-15,-3-2-26 0,-1 2-14 0,-2-1-29 16,0 0-62-16,0 1-80 0,-19-2-115 0,19-5-9 16,-16-3 110-16</inkml:trace>
  <inkml:trace contextRef="#ctx0" brushRef="#br0" timeOffset="42854.2">5317 2388 3067 0,'17'0'49'0,"-17"0"50"0,14-21 56 0,-14 21 41 16,14-13-17-16,-14 13-28 0,11-13-37 0,-11 13-27 15,0 0-24-15,3-8-22 0,-3 8-24 0,0 0-17 16,0 0-12-16,0 0-5 0,0 0 1 15,0 0-6-15,0 0 2 0,0 0 4 0,0 0 4 16,0 0 10-16,0 24 1 0,-18-24 5 0,18 26-2 16,-19-9-10-16,19 6-49 0,-23-1-23 0,23 5-42 15,-19 1-29-15,19-1-12 0,-15 4-42 0,15 2-25 16,-13 2-28-16,13 2-22 0,-8 0-36 0,8-1-100 16,-9-1-130-16,9-2 20 0,-1-5 99 0</inkml:trace>
  <inkml:trace contextRef="#ctx0" brushRef="#br0" timeOffset="43123.15">5083 2646 2496 0,'0'-13'5'0,"0"3"10"0,17 3 14 0,-17 0 11 16,0-1 4-16,0 3-12 0,16 2-14 0,-16 0-13 16,0 0-14-16,0 1-2 0,0 2-3 0,0 0-4 15,0 0 7-15,0 0-5 0,0 0 11 0,-18 0-18 16,18 18-18-16,-21-18 0 0,7 19-23 0,-2-19 10 15,2 24 8-15,-1-11 0 0,1 2 1 0,0 0-1 16,1 0 8-16,7 0 5 0,-2-3 14 0,8 0 16 16,-4-2-5-16,4-2 7 0,0 0 0 0,0-3 7 15,23-1 17-15,-23-1 8 0,23 0 1 16,-6-2-9-16,2-1-9 0,1 0-9 0,2 0-3 16,1 0-4-16,-1 0-36 0,-3 0-43 0,4-17-76 15,-5 17-109-15,0 0-105 0,-3-21-107 0,1 10 78 16</inkml:trace>
  <inkml:trace contextRef="#ctx0" brushRef="#br0" timeOffset="43543.21">5345 2471 2326 0,'14'0'10'0,"-1"-1"4"0,-2 0 15 0,-2 1 24 15,2-2 14-15,-7-1 22 0,4 3 6 16,-3 0-8-16,-4 0-18 0,1 0-23 0,-2 0-24 15,0 0-16-15,3 0-10 0,-3 0-1 0,0 0-2 16,0 0 6-16,0 15 2 0,0-15-2 0,0 15 4 16,0-5-3-16,0 1-2 0,0 0 6 0,-17 3 1 15,17-1-6-15,0 1-2 0,0-1-4 0,0 2 1 16,0-1 0-16,0 3 7 0,0-1 0 0,0 0 0 16,0 0 2-16,0 2 1 0,0-2-3 0,0-1 0 15,17 0 3-15,-17-2-3 0,0-3 1 0,0-1-26 16,11-2-14-16,-11-3-10 0,0 0-7 0,0-1 24 15,0-3 12-15,0 0 14 0,0 0 12 16,0 0 3-16,0 0 2 0,0 0-8 0,0 0-1 0,0-21-6 16,0 21-1-16,-16-23 9 0,16 8-4 15,0-3 12-15,-7-3 10 0,7 2 4 0,0-2 10 16,0 1-5-16,0 2-9 0,0-1-2 0,0 2-8 16,0 2-3-16,23 2 1 0,-23-2-1 0,18 3-2 15,-18 1-4-15,24 1-2 0,-24 2-12 0,21 2-2 16,-8 2-26-16,-7 2-32 0,5 1-42 0,-11 1-47 15,14 0-27-15,-9 0-44 0,4 21-49 0,-6-21-74 16,0 26-138-16,3-11 55 0,-4 0 98 0</inkml:trace>
  <inkml:trace contextRef="#ctx0" brushRef="#br0" timeOffset="43795.2">5632 2574 2759 0,'5'-12'22'0,"3"-2"33"0,-3-1 49 0,-2 4 40 16,1 0 11-16,1 0 1 0,0 3-22 0,-4 2-14 15,1 2-27-15,-2 2-34 0,0 0-29 0,0 2-33 16,3-1-11-16,-3 1-6 0,0 0-3 0,0 0-1 16,0 0 5-16,0 0 2 0,0 0 3 0,0 25 8 15,0-25 0-15,-20 27-20 0,20-7-24 0,0 3-35 16,0 2-36-16,-14 4-19 0,14 1-22 15,0 1-25-15,0 2-31 0,0-2-31 0,0 2-50 16,0-4-89-16,0-2-135 0,0-6 15 0,0-5 100 16</inkml:trace>
  <inkml:trace contextRef="#ctx0" brushRef="#br0" timeOffset="43938.39">5653 2387 2994 0,'0'-23'-3'0,"14"5"4"0,-14 1 2 15,14 2-15-15,-8-2-12 0,-6 5-5 0,11 3-5 16,-11 1-21-16,1 3-63 0,-1 1-124 16,0 2-164-16,0 2-70 0,0 0-68 0,0 0 67 15,0 0 164-15</inkml:trace>
  <inkml:trace contextRef="#ctx0" brushRef="#br0" timeOffset="44258.45">5805 2410 3040 0,'12'0'33'0,"1"-18"42"0,-3 18 56 0,1 0 42 16,0-22 0-16,-5 22-15 0,-1 0-28 15,1-13-32-15,-3 13-32 0,-3 0-30 0,2 0-32 0,-2 0-17 16,0 0-4-16,0 0-10 0,0 0-7 16,0 0 4-16,0 0 8 0,0 0 9 0,0 19 10 15,-19-19 4-15,19 26-7 0,-18-9 4 0,18 4-5 16,-25 3-37-16,11 2-13 0,0 0-34 0,0 3-28 15,0 1-6-15,-2 4-19 0,4-3-1 0,-2 3 8 16,2-2 0-16,-1-2 11 0,2 1 24 0,5-6 24 16,1-4 38-16,4-4 29 0,1-3 11 0,0-6 8 15,0-2 9-15,23-4 7 0,-23-2 13 0,31 0 2 16,-14 0-4-16,5 0-4 0,-2-24-10 0,0 24-4 16,2-18-4-16,-3 18-8 0,-4-20-14 15,-1 20-34-15,-4-18-56 0,-1 7-81 0,-9 0-139 16,6-1-193-16,-6-3-100 0,0-3 83 0</inkml:trace>
  <inkml:trace contextRef="#ctx0" brushRef="#br0" timeOffset="44433.99">5740 2636 2818 0,'23'0'27'0,"-23"0"19"0,29 0 46 15,-16 0 43-15,-1 0 12 0,2-21 4 0,-3 21-20 16,0 0-35-16,-2 0-36 0,-9-13-25 15,9 13-24-15,-1 0-28 0,-8 0-51 0,3-9-61 16,-3 9-73-16,0 0-69 0,0 0-60 0,0 0-80 0,0 0-70 16,0 0-70-16,0 0 12 0,0 0 142 15</inkml:trace>
  <inkml:trace contextRef="#ctx0" brushRef="#br0" timeOffset="44779.32">5957 2605 2595 0,'6'0'50'0,"3"0"29"0,-2 0 30 16,2 0 33-16,-1 0-16 0,1 0 4 0,-4 0 7 15,2 0-11-15,0 0-11 0,-6 0-20 0,4 0-22 16,-2 0-24-16,-2 0-24 0,1 0-18 0,-2 0-13 16,0 0-2-16,0 0 2 0,0 0 1 0,0 0 2 15,0 0 1-15,0 0 2 0,0 0 5 0,0 0-4 16,0 0 4-16,0 0 1 0,0 0 3 16,0 0 0-16,0 0 1 0,0 0 0 0,0 0-6 15,0 0 5-15,0-16-2 0,0 16-1 0,19-14 2 16,-19 14-8-16,14-22 0 0,-14 8-6 0,14-1-2 15,-14-1 3-15,14-2-3 0,-14 1 6 0,10 1-15 16,-10 0 1-16,8 1-2 0,-8 3-8 0,2 0 11 16,-2 3-5-16,0 1-16 0,0 1-26 0,0 3-23 15,0 1-17-15,0 2 12 0,0 1 26 0,-24 0 29 16,24 0 9-16,-24 21-14 0,8-21-8 0,1 25-15 16,-3-7-5-16,1 4-4 0,-1 2-10 0,4 2-6 15,0 3-11-15,3 1-6 0,0 2-16 16,5 3-29-16,3 0-24 0,1 1-33 0,2-1-51 15,0-2-50-15,0 0-93 0,27-7-2 0,-27-4 93 16</inkml:trace>
  <inkml:trace contextRef="#ctx0" brushRef="#br0" timeOffset="45167">6391 2498 2843 0,'18'-14'35'0,"-3"2"18"16,1 2 31-16,-4 2 25 0,-1-1-28 0,-3 1-12 15,-4 4-25-15,-1 1-16 0,1 2 2 0,-4 0-6 16,0 1-6-16,0 0-13 0,0 0-13 16,0 0-1-16,0 0-2 0,0 0 5 0,0 0 3 15,-24 0 1-15,24 16 0 0,-18-16-2 0,18 13 4 16,-28-13-7-16,14 17 4 0,3-6 0 0,-3-1-2 16,3 1 1-16,-1 0-1 0,4 1 2 0,-2 3-3 15,6-4-2-15,-4 2 1 0,3-2 5 0,2-2 3 16,2-2-2-16,-1 0-3 0,2-2-5 0,0 0 21 15,0-2 35-15,0-2 34 0,0 1 39 0,0 0 16 16,0 3 5-16,20-2 2 0,-20 1-14 0,14 0-6 16,-14 0-15-16,19 0-16 0,-8 2-22 0,-2-2-27 15,4 1-21-15,-3-1-21 0,-2 1-7 0,2 1 1 16,-6-1-5-16,4 2 7 0,-3 2 8 16,-4 2-7-16,2 3 4 0,0 2 7 0,-3 5-9 15,0 2-23-15,0 2-40 0,0 2-65 0,0 2-50 16,0-2-22-16,-21 0-20 0,21 0-5 0,-19-4-3 15,5-1-14-15,-1-4-7 0,-4-3-21 0,-1-4-47 16,-4-4-115-16,4-6-175 0,-3-1 82 0</inkml:trace>
  <inkml:trace contextRef="#ctx0" brushRef="#br0" timeOffset="45395.25">6382 2304 4021 0,'31'-21'31'0,"-1"3"24"16,-4 2 22-16,-3 3 13 0,-1-1-32 15,-5 5-23-15,-3 2-25 0,-3 5-20 0,-5 2-1 16,-3 0-3-16,7 0 1 0,-4 0 4 0,5 25 5 16,-2-11 2-16,-1 5 1 0,3 4 4 0,-2 4 1 15,0 5 1-15,-3 3-4 0,2 5 7 0,-5 1-15 16,-3 4-1-16,0 5 5 0,0 4-5 0,0 3 15 16,0 1-3-16,-18 2-51 0,18 1-44 0,-28-1-76 15,11-5-55-15,-5-5-16 0,-4-3-18 0,-2-6-7 16,0-3-44-16,-2-4-80 0,-2-2-171 0,1-5-94 15,0-1 101-15</inkml:trace>
  <inkml:trace contextRef="#ctx0" brushRef="#br0" timeOffset="50849.65">20650 3919 3032 0,'17'0'30'0,"-1"-7"31"16,-5 7 36-16,3-6 37 0,-7 1 3 0,3-1 6 16,-4 3-1-16,-5-1-6 0,3 4-2 0,-4-1-8 15,0 0-15-15,0 1-16 0,0-1-29 16,0 1-26-16,0 0-25 0,0 0-13 0,0 0-6 16,0 0-5-16,0 0 0 0,0 0-4 0,0 0 4 15,0 0 2-15,0 0 2 0,0 0-1 0,0 19-2 16,0-19 7-16,0 21-4 0,0-7 10 0,0 3-1 15,18 3-4-15,-18 0 3 0,0 0-4 0,13 2-4 16,-13 0 0-16,0 0 0 0,7 0 4 0,-7 0 1 16,0-3-34-16,0 1-16 0,0-1-36 0,0 0-24 15,-24-2 5-15,24-1-12 0,-25-2 7 0,8-4 9 16,-2 1 7-16,2-4 17 0,-2-4 12 0,-1 0 11 16,-5-3 14-16,7 0 16 0,-2 0 14 0,1-28 9 15,2 28 6-15,3-30 6 0,3 12 14 0,2-2 35 16,4-1 20-16,5 0 24 0,0-1 7 15,0 2-11-15,0-2-8 0,17 2-24 0,-17 0-15 16,26 3-18-16,-13 0-14 0,6 1-9 0,-2 2-8 16,3-1-7-16,-2 3-2 0,4 2-3 0,-5 3-26 15,2-1-35-15,-5 4-58 0,0 0-70 0,0 2-60 16,-7 2-57-16,3 0-44 0,-6 0-74 0,4 0-153 16,-2 21-60-16,-2-21 104 0</inkml:trace>
  <inkml:trace contextRef="#ctx0" brushRef="#br0" timeOffset="51115.23">20987 3899 4020 0,'17'0'35'0,"-3"-24"59"0,-3 24 38 0,0-20 44 15,3 6 21-15,-11 14-6 0,0-16 14 0,2 16-6 16,-5 0-37-16,0 0-51 0,0-8-53 0,0 8-50 15,0 0-28-15,0 0-4 0,0 0-7 0,0 0 12 16,-17 0 4-16,17 17 8 0,-19-17 0 0,8 30 1 16,-3-9 3-16,-3 6-45 0,0 5-34 0,-2 5-33 15,2 3-47-15,0 3 2 0,2 4-14 0,1-1-25 16,3 3-41-16,0 0-50 0,2-3-49 16,1 0-51-16,0-2-30 0,5-2-76 0,-3-2-179 15,6-6 16-15,0-5 119 0</inkml:trace>
  <inkml:trace contextRef="#ctx0" brushRef="#br0" timeOffset="51594.9">21079 4023 4195 0,'15'-11'10'0,"1"1"31"0,-5 1 29 15,-1 1 19-15,4-2 13 0,-7 2-17 16,-3 3-15-16,-1 4-16 0,-3 1-26 0,0 0-23 15,0 0-17-15,0 0-4 0,0 0 3 0,0 18 7 16,0-18 6-16,0 29 0 0,-20-8 1 0,20 3-2 16,-14 5 1-16,14 5-2 0,-17 0-1 0,17 4 3 15,-18 1-1-15,10 2 9 0,-3 0 1 0,0 1 2 16,6 3-5-16,-7-1-4 0,7 1 3 0,-4-4-7 16,4-1 8-16,-1-6-2 0,0-3-9 0,1-6 9 15,5-8 0-15,-3-5 9 0,3-4 10 0,-3-5-6 16,3-3-1-16,0 0-5 0,0-18-9 0,0 2 4 15,0-4-11-15,17-5 0 0,-17-8 6 16,17-1-5-16,-17-6 6 0,16-2-1 0,-16-2-27 16,17-1-11-16,-6-1-8 0,0-2 1 0,-2 3 19 15,5-2 13-15,-6 1 8 0,6 3 1 0,-2 1 2 16,0 3 2-16,1 2 3 0,-4 2 0 0,5 6 10 16,-2 1 3-16,1 5-5 0,-4 2-6 0,4 4-7 15,-1 2-10-15,-1 4 4 0,-3 2 0 0,3 2 2 16,-5 4-3-16,2 1-1 0,-2 0 2 0,1 2-7 15,1 0 2-15,0 0-36 0,-2 17-3 0,5-17-26 16,-5 23-9-16,5-8 17 0,-5 2-19 0,5 4-1 16,-3 1-28-16,-5 1-20 0,0 2-28 0,-3 3-36 15,0-1-25-15,0 2-33 0,0-1-30 0,-20 1-35 16,20-1-85-16,-28-1-169 0,9-4 18 16,-5-2 99-16</inkml:trace>
  <inkml:trace contextRef="#ctx0" brushRef="#br0" timeOffset="53171.43">21892 3965 2871 0,'6'0'40'0,"0"-14"50"16,4 5 64-16,-6 1 52 0,-2 0 1 0,9-1-3 16,-8 3-24-16,-3 0-11 0,0 4-20 15,0-1-32-15,0 1-41 0,0 1-45 0,0 0-30 16,0 1-25-16,0 0-3 0,0 0 5 0,0 0 8 0,0 0 12 16,0 27 3-16,0-10 1 0,-19 4 4 15,19 5-2-15,-17 6-3 0,17 4 3 0,-25 4-1 16,16 2-40-16,-2 4-43 0,-1 1-51 0,-1 0-75 15,3 3-47-15,2 1-44 0,2 3-45 0,-2-2-46 16,3 1-72-16,0-3-144 0,1-3-30 0,4-6 119 16</inkml:trace>
  <inkml:trace contextRef="#ctx0" brushRef="#br0" timeOffset="53594.34">22111 4248 3111 0,'12'-18'3'0,"1"1"10"16,-1 2-1-16,-7 0 2 0,6 1-5 0,-10 2-9 15,-1 2-2-15,0 2 1 0,0 2-2 0,0-1-2 16,0 3 0-16,-18-1-3 0,18 4-2 0,-25-2-20 16,25 3-15-16,-30 0-11 0,18 0-6 0,-4 0 19 15,-2 17 7-15,2-17 3 0,1 15 2 0,-2-15-6 16,4 18-3-16,-2-18 2 0,-1 21-9 0,7-9-1 15,-4 0-1-15,1 0 4 0,6 0 9 16,0 1 12-16,1-1 7 0,5-1 3 0,0-1 10 16,0 0 4-16,0-3 2 0,23-1 5 0,-23-2-4 15,23 0 9-15,-23-4 8 0,24 0 19 0,-12 0 18 16,1 0 14-16,1 0 13 0,0-21-6 0,-1 21-4 16,-2-20-7-16,-1 20-14 0,-1-25-7 0,-3 12-3 15,5-3 6-15,-8 2 11 0,5-2 10 0,-2 3 0 16,-3-2-10-16,2 3-10 0,1 2-8 0,-6 2-13 15,2 3-17-15,-1 0-15 0,1 2-15 0,-1 3-4 16,-1 0 0-16,0 0 4 0,0 0 7 0,0 17 5 16,0-17 0-16,0 23-25 0,0-6-26 0,0 3-35 15,0 2-41-15,0 4-20 0,-15 1-41 0,15 2-43 16,0 0-67-16,0-1-114 0,-11-1-178 16,11-1 78-16</inkml:trace>
  <inkml:trace contextRef="#ctx0" brushRef="#br0" timeOffset="54082.64">22215 4352 2646 0,'15'-17'20'0,"4"0"40"0,-2 0 37 0,0 1 29 15,-4 1 16-15,-4-1-10 0,3 0-20 0,-7 4-14 16,0 2-36-16,-2 1-29 0,-3 1-20 0,0 2-19 16,0 1-1-16,0 0-3 0,0 3-3 0,0 1 2 15,0 0 0-15,-17 1-1 0,17 0 4 0,-14 0-1 16,14 0-10-16,-16 17-12 0,16-17-12 15,-17 17-5-15,17-17-3 0,-11 23-1 0,11-11 1 16,-6 4 7-16,6-2 5 0,0 2 19 0,0-2 8 16,0 0 3-16,0-1 11 0,20-1-3 0,-20-2 12 15,19-3-3-15,-19-2 7 0,28-1 23 0,-14-2 16 16,0-2 30-16,-3 0 13 0,4 0-4 0,-2 0 9 16,2 0-1-16,-1-23 8 0,2 23 8 0,-3-19-14 15,0 19 2-15,-2-24-8 0,0 12-7 0,1 0 3 16,-4-1-3-16,0 1 16 0,1 2 17 0,-6 1 14 15,0 1-3-15,-1 3-22 0,1 0-39 0,1 2-30 16,-4 1-33-16,0 2-20 0,0 0-6 16,0 0-7-16,0 0-3 0,2 0-1 0,0 0 8 15,-2 0-3-15,0 15 12 0,0-15 8 0,0 23 0 16,0-7 0-16,-19 3 5 0,19 6-2 0,-14 0-3 16,14 4 11-16,-19 5-9 0,8 2 2 0,-1 3 6 15,-2 0-5-15,0 3 2 0,0-1-26 0,-3 2-9 16,0-3-18-16,0-2-26 0,0-4-19 0,0-4-25 15,3-1-22-15,-2-4-19 0,2-3-2 0,0-3-14 16,0-1-13-16,5-3 2 0,-2-2 4 16,-1-2-1-16,-1-2 11 0,4-2-2 0,-3-3-9 15,1-2-25-15,-3-2-50 0,4 0-74 0,-2 0-104 0,1-22-116 16,3 22 93-16</inkml:trace>
  <inkml:trace contextRef="#ctx0" brushRef="#br0" timeOffset="54807.31">22337 4593 3004 0,'41'-13'53'0,"-4"1"66"16,2 2 72-16,-8-2 57 0,2 2-10 0,-9 0-23 16,0 2-41-16,-10 3-18 0,-2 1-23 0,-6 0-20 15,2 1-23-15,-5 1-31 0,-1-1-18 0,-2 3-21 16,0 0-11-16,0 0-12 0,0 0-4 0,0 0-1 16,0 0-3-16,0 0 10 0,1 0-3 0,-1 0 1 15,0 0 3-15,0 0 1 0,3 0 4 16,2 0 6-16,3 0-6 0,4 0 0 0,1 0-2 0,1 0-3 15,4 0 8-15,1 0-6 0,1 0-2 16,0-23-3-16,-3 23 2 0,0-22 1 0,0 9 5 16,-3 0-2-16,-1-1-28 0,-4 0-6 0,4-1-2 15,-4 0-5-15,-1-2 16 0,-1 0 5 0,-2 1-8 16,0 0 0-16,-4 1-9 0,-1 0-10 0,0 1-24 16,0 2-10-16,0 0-10 0,-18 2-10 0,18 1 8 15,-19 2-3-15,2 3 9 0,1 3 8 0,-7 1 16 16,3 0 17-16,-3 18 10 0,-5-18 8 0,4 35-6 15,1-12-2-15,0 6 5 0,4-1 3 0,4 7 11 16,1 2-1-16,3 1-11 0,5 1-5 16,6 2-2-16,0-3 8 0,0-1 10 0,0 0 8 15,32-6 7-15,-15-5-2 0,8-3 3 0,2-6 6 16,-1-6-3-16,3-4 28 0,2-7 21 0,1 0 20 16,0 0 24-16,-1-28-10 0,-3 9-10 0,2-6-19 15,-2-5-14-15,-2-3-3 0,-4-5 5 0,-1-2 3 16,0 0 2-16,-4 0-5 0,-3 2-9 0,0 1 4 15,-7 4 0-15,4 4-1 0,-6 4-3 0,0 3-10 16,1 4-10-16,-3 2-4 0,-2 5-8 0,-1 2-5 16,2 4-2-16,-1 0-7 0,-1 3-5 15,0 2-4-15,0 0-5 0,0 0 6 0,0 0 3 16,0 0 5-16,0 25 4 0,0-25 4 0,0 31 0 16,0-9-3-16,0 4 4 0,0 2 0 0,0 4 1 15,-13 4 4-15,13 4-2 0,0 4-13 0,0 1-17 16,0 1-8-16,0 1-12 0,0 2-4 0,0-2 1 15,0-4-17-15,0-4 4 0,0-3 7 0,0-5 10 16,0-4 26-16,0-4 10 0,20-6 2 0,-20-3 14 16,15-4 2-16,-15-4-2 0,20-2 6 0,-9-4-4 15,-1 0-1-15,2 0 0 0,0 0-5 0,1-26 4 16,-1 10-1-16,-1-3-3 0,2-4 0 0,0-6-5 16,0-5-7-16,1-4-13 0,0-4-12 0,-2-4-21 15,4-2-9-15,4-2 6 0,0 3-12 0,3 3-39 16,4 4-41-16,2 3 3 0,4 6 28 15,4 6 54-15,0 5 31 0,2 8-30 0,-2 0-18 16,4 7-27-16,-9 5-45 0,-2 0-63 0,-7 0-140 16,-1 27-196-16,-7-27-20 0,-5 35 100 0</inkml:trace>
  <inkml:trace contextRef="#ctx0" brushRef="#br0" timeOffset="55438.13">20965 4584 2561 0,'17'-4'36'0,"2"-2"71"0,-2 0 74 0,0 1 59 16,-1-3 25-16,-2 1-33 0,-5 2-16 0,2 1-3 15,-3 1-17-15,-5 0 7 0,1 0-11 0,-1 0-24 16,2 2-17-16,-2 1-13 0,-3 0-34 0,2-1-6 16,-2 0-17-16,0 1-26 0,0 0-5 15,0 0-29-15,0 0-21 0,0 0-12 0,0 0-17 16,0 0 12-16,0 0 1 0,0 0 14 0,-17 21 8 15,17-21-7-15,-14 33 9 0,14-8-12 0,-27 6 3 16,10 5-3-16,0 7-1 0,0 4 23 0,0 3 80 16,0 3 32-16,-5 1 21 0,4 1 10 0,1 2-59 15,-4 1-28-15,0-2-4 0,2 4-24 0,2 2-28 16,0-1 2-16,0 2-18 0,-3-3-3 0,6-3 8 16,-3-2-5-16,-1-5 1 0,9-7 8 0,-6-7-8 15,4-9 4-15,-2-6 2 0,9-6-6 0,-4-5 11 16,5-4 4-16,3-2 7 0,0-3 2 15,0-1 0-15,0 0-35 0,0 0-92 0,0 0-144 0,0 0-139 16,0 0-89-16,0-20-37 0,0 20-8 16,0-15-27-16,0 15-55 0,0-20-131 0,0 8-131 15,0-2 160-15</inkml:trace>
  <inkml:trace contextRef="#ctx0" brushRef="#br0" timeOffset="55834.81">20340 5614 4051 0,'0'0'36'0,"22"0"69"0,-22 0 78 0,31-24 92 16,-14 24 57-16,4-24 41 0,1 11 10 0,-2 2-22 15,5-1-46-15,-6 2-65 0,-2 0-55 16,0 0-47-16,2 2-39 0,-9 2-42 0,0-1-33 16,-6 2-30-16,-1 3-16 0,-3-1-11 0,7 3 0 15,-7 0 7-15,0 0 5 0,0 18 8 0,0-18 5 16,0 33-4-16,-19-10 4 0,19 8-1 0,0 2-10 15,-23 6 8-15,23 2-4 0,-14 1 0 0,14 0 6 16,-10 0-6-16,10-1 6 0,0-2 3 0,-9-2-3 16,9-6 1-16,0-4 0 0,0-4 0 0,0-5 14 15,0-6 5-15,0-4 70 0,0-1 38 0,0-6 0 16,0-1 4-16,19 0-68 0,-19 0-22 0,25-22 11 16,-11 22 2-16,4-26 1 0,2 7-15 0,5 0-13 15,-3-2-7-15,3-3 6 0,1 0 10 16,-3-1-8-16,2 0 2 0,0-1-7 0,0 2-15 15,-5 1 1-15,-3 3-6 0,5 0-7 0,-3 3 0 16,-5 3-2-16,0 1-22 0,-5 4-55 0,-1 1-81 16,-4 2-106-16,4 2-141 0,-6 3-191 0,-2 1-128 15,0 0-68-15,0 0 3 0,0 0 77 0,0 20-62 16,0-20-201-16,0 31 158 0</inkml:trace>
  <inkml:trace contextRef="#ctx0" brushRef="#br0" timeOffset="73442.64">7492 2186 1761 0,'6'0'17'16,"-3"-15"25"-16,-1 15 26 0,3 0 32 0,-1-12 9 16,-1 12-1-16,-1 0 6 0,-1-7-5 0,-1 7-1 15,2 0 0-15,-2 0-12 0,0 0-3 0,0 0-9 16,1 0-5-16,-1 0-7 0,2 0-10 0,-2 0-3 16,0 0-9-16,0 0-1 0,0 0 0 0,0 0-8 15,0 0 6-15,0 0-3 0,0 0-1 0,0 0 4 16,0 0-4-16,0 0 2 0,0 0-4 0,0 0 2 15,0 0-2-15,0 0 0 0,0 0 2 0,0 0-6 16,0 0-4-16,0 0-8 0,0 0-9 16,0 0-6-16,0 0-4 0,0 0-2 0,0 0-5 15,0 0 1-15,0 0 0 0,0 0 3 0,0 13 8 16,0-13 11-16,0 14-1 0,0-5 1 0,0 1-4 16,-17 1-10-16,17 1 1 0,0 0-1 0,0 1-6 15,-11-1 4-15,11 2-3 0,-9 0-2 0,9 2 7 16,-11-1-5-16,6 1 4 0,-1 4 10 0,-2-2 11 15,4 4 8-15,-4 0 3 0,2 0-6 0,-4 3-5 16,3 2 6-16,-4 0-14 0,0 2 10 0,2 2-2 16,-2 3-17-16,-3 4 14 0,3 1-17 0,0 3 1 15,2 1 0-15,-4 4 5 0,5 0 16 16,-2 2 15-16,3-2 4 0,-2 0-1 0,3 0-15 16,-2-2-15-16,5 0-5 0,-3 0 2 0,-2-1-3 15,3 0-4-15,-4-2 3 0,4 2 2 0,1 1 13 16,-4 2 39-16,2 2-1 0,-4 2-2 0,4 3-12 15,-3 0-25-15,1 3 9 0,-4 0 36 0,2 1 21 16,-5-3-15-16,1-3-3 0,0 0-34 0,-2-2 3 16,1-2 41-16,-2-2-3 0,0 1-2 0,1-3-23 15,1 0-15-15,-1 2 22 0,2 0 24 0,-1 1 11 16,1 2-16-16,0 2-13 0,3 2-25 0,-3-2-16 16,2 4 1-16,-1-2 7 0,2 1 25 0,2-3 12 15,1-1-12-15,4-1-11 0,-3-4-22 16,1 1-8-16,5-2 11 0,-4 0-1 0,3-1 8 15,1-1 15-15,-2 1-9 0,1 1-3 0,2 1-13 16,-1 1-15-16,1 0 2 0,0 0-2 0,-2-1 14 16,1 2 9-16,-1-2-3 0,-1-3 1 0,-2-3-9 15,1-2-18-15,4-2 8 0,-5-4-6 0,2-1-4 16,-3-5 2-16,2-3-6 0,3-1 0 0,-2-3 2 16,-2-3 0-16,2 0 0 0,1-3-2 0,1-2-3 15,1 0-2-15,-2-3 6 0,2-3-1 0,0-1 4 16,-1 1 2-16,1-2-4 0,0-1 7 0,0-1-3 15,0 0 2-15,0 0-1 0,0 0-25 16,0 0-60-16,0 0-122 0,0 0-212 0,0 0-169 0,0-17-93 16,0 17-93-16,0-17-27 0,0 3-210 15,0-3-41-15,20-5 212 0</inkml:trace>
  <inkml:trace contextRef="#ctx0" brushRef="#br0" timeOffset="74835.32">19058 2256 2120 0,'0'-2'24'0,"9"-2"17"16,-9 1 33-16,11 0 23 0,-11-1 2 0,3 2 7 16,-3 0-5-16,0-1-3 0,0 3-2 0,0-1-10 15,0 1-14-15,0 0-17 0,0-1-21 0,0 1-13 16,0 0-13-16,0 0 0 0,0 0 2 0,0 0 10 16,0 0 18-16,0 0 4 0,0 16 4 0,0-16 15 15,-16 18 11-15,16-6 1 0,-7 4 26 0,7 2 3 16,-13 3-16-16,7 4 12 0,1 1-8 0,-1 3-11 15,0 2 5-15,1 4-7 0,2-1-2 0,-1 4 6 16,-1 5 1-16,5 2 2 0,0 3-6 16,0 3-1-16,0 3-6 0,0 2-5 0,0 2-13 15,0 0-16-15,0-1 5 0,0 0 9 0,0-2 6 16,12-2-3-16,-12 1-7 0,0-1-15 0,0-1 1 16,0 1 0-16,0 2 4 0,0 4 9 0,-14 2-7 15,14 1 1-15,0 2-14 0,0 1 2 0,-18 1 19 16,18-1 4-16,0-2 3 0,-14-4 2 0,14-3-10 15,-10 0-9-15,10-3 7 0,-7-1-12 0,0-1-10 16,4 0 11-16,2 2 18 0,-2 1 36 0,3 1 9 16,0 2 0-16,-3-1-23 0,-2 1-34 0,0 1 16 15,5-1 10-15,-1-2 0 0,-6-2-7 16,0-2-21-16,4-1-19 0,-5-1 0 0,3 0-1 16,-7 0 0-16,7-3 7 0,-6 1 0 0,5 4 1 15,-5 1-2-15,8-1 0 0,-3 3 9 0,-2 0 6 16,2 1 1-16,1 2-3 0,-3-2-10 0,4-1-6 15,-1-2-2-15,2-3-7 0,2-2-2 0,-9-1-1 16,7-4-2-16,3 0-1 0,-5-3 5 0,2-1-2 16,-1-1-1-16,-1-3 2 0,3 0 4 0,-1-1 4 15,-1 1 3-15,4-2 3 0,-3 0-9 0,3 0-5 16,0-4-1-16,0 5 1 0,0-5-1 0,0 0-3 16,0-3-4-16,0-1-3 0,0-2 4 0,0-1 3 15,0-4 0-15,0-1 0 0,0-1-5 16,0-3-1-16,0-2 3 0,0-2-1 0,0-2 5 15,0-2 3-15,0-1-5 0,0-1 2 0,0-1 2 16,0-1-3-16,0 0 3 0,0 0-14 0,0 0-72 16,0 0-105-16,0 0-160 0,0-18-188 0,0 18-85 15,17-23-55-15,-17 7-51 0,25-4-47 0,-15-1-326 16,9-9 125-16,-2 0 210 0</inkml:trace>
  <inkml:trace contextRef="#ctx0" brushRef="#br0" timeOffset="76618.81">7560 2862 1529 0,'0'0'37'0,"5"0"18"15,-5 0 21-15,0 0 33 0,2 0-10 0,-1 0 11 16,1 0 11-16,-2 0-3 0,0 0-1 0,0 0-4 16,0 0-7-16,0 0-7 0,0 0-10 0,0 0-14 15,0 0-19-15,0 0-19 0,0 0-13 16,0 0-7-16,0 0 7 0,0 0 5 0,0 0 9 15,0 0 4-15,0 0 1 0,0 0 8 0,0 0 8 16,20 12 8-16,-20-12 6 0,15 0-2 0,-7 11 0 16,1-11 1-16,-1 11-3 0,1-11 4 0,4 9-2 15,-4-5-1-15,5 2-5 0,2-2-9 0,5 2-10 16,3-2-7-16,5 2-8 0,4-2-6 0,4 3-4 16,2-1-7-16,4 0 4 0,2 0 1 0,2 1-2 15,1-1-3-15,0 1-5 0,8 1-1 0,-3 0-5 16,4-1 2-16,4 1 1 0,1 0-8 0,1 0 2 15,3 1 2-15,4 0-1 0,-2-1 14 0,5-1 13 16,1 2-1-16,-4-3 2 0,2 1-10 0,0-2-12 16,-2 1-3-16,3 0 0 0,-1-1 3 15,1 0-2-15,1 0 3 0,-1 2-2 0,2-1-2 16,1 1 0-16,0-2 0 0,-3 2-4 0,9 1 2 16,2-1 1-16,6 1-2 0,8 1 0 0,7-1-1 15,2 0-1-15,5 1-1 0,4 1 4 0,-1-2 1 16,3-1 1-16,-4-1-1 0,0 0 3 0,-2-1 5 15,3 1-1-15,-3-2 8 0,0 0 3 0,-2-1-8 16,-2 0-3-16,3 1-2 0,-3-1-3 0,4 1-5 16,-2-1 2-16,4 1-2 0,-1 1-5 0,3-3 8 15,-2 3-4-15,1-1 1 0,-2 1-1 16,2 0 0-16,-4 0 3 0,-2 0-1 0,6 0 2 16,-3 0-3-16,-1 0-3 0,1 1 5 0,-3-1 0 15,1 0-1-15,-1 1 4 0,-2-2-9 0,-2-1 3 16,1 1-4-16,0 0 2 0,-6-2 6 0,1 0-6 15,-4-1 7-15,-4 0-2 0,0-1-5 0,-2 1 5 16,-1 0-2-16,-1 1-2 0,2-1 3 0,1 0 0 16,3 2-3-16,-4-1 2 0,4 0 1 0,-3 3-1 15,1-2-2-15,-5 1-2 0,-1 0-1 0,3 0-2 16,-4 1 10-16,-1 0 2 0,3 0-5 0,-4 0 6 16,3-1-2-16,-5 1-5 0,1-1 6 0,-6 0-4 15,-4-1-3-15,0 0 1 0,0 1-1 16,-8-1-3-16,-1 0 4 0,-2 1 5 0,2 0-2 15,1-2 1-15,-1 1-6 0,-7 0 2 0,4-1-3 16,-1 3 3-16,-4-4 3 0,-2 1-1 0,-7 0 1 16,-2 1-4-16,-3-1 1 0,-8 0 0 0,-3 0 3 15,-3-1 2-15,-3 1-1 0,-8-1-3 0,1 1 1 16,-2-2 3-16,-1 1-8 0,-1 0 12 0,-4-1-11 16,-1 0-3-16,2 0 10 0,-5 0-11 0,5 0 7 15,0 0 3-15,-3 0-6 0,4 0 1 0,2 0 1 16,0 0-4-16,3 0 2 0,2 0-1 0,-1 0 1 15,6 0 1-15,-3 0-2 0,7 0 1 0,2 0 2 16,1 0-2-16,0 0 8 0,1 0-2 16,4 0 2-16,3 0-3 0,1 0-14 0,-1 0 13 15,5 0-9-15,-6 0 5 0,4 0 12 0,-3 0-9 16,-2 0 6-16,-2 0-6 0,-6 0 2 0,0 0-4 16,1 9 1-16,-4-9 6 0,-4 0 2 0,0 0 13 15,-2 0 18-15,-3 6 22 0,0-6 16 0,-3 4 2 16,-3-4-12-16,-3 1-13 0,-5 0-12 0,2-1-5 15,-4 0-3-15,1 0 2 0,-2 0 1 0,0 0-6 16,0 0-1-16,0 0-12 0,0 0-12 0,0 0-5 16,0 0 0-16,0 0-5 0,0 0-12 0,0 0-38 15,0 0-49-15,0 0-47 0,0 0-43 0,0 0-18 16,0 0-31-16,0 0-37 0,0 0-40 16,0 0-35-16,0 0-24 0,0 0-28 0,-17 0-55 15,17 0-128-15,-16 0 6 0,2-19 116 0</inkml:trace>
  <inkml:trace contextRef="#ctx0" brushRef="#br0" timeOffset="76986.64">18677 3343 3135 0,'0'0'19'16,"22"0"28"-16,-22 0 37 0,14 0 39 15,-14 0 13-15,14 0 3 0,-14 0-9 0,9 0-16 16,-9 0-16-16,7 0-28 0,-7 0-22 0,7 0-24 15,-4 0-16-15,4 0-1 0,-4 0-10 0,8 0 1 16,-1 0-1-16,0 17-5 0,2-17 5 0,5 13 7 16,2-13-1-16,-2 16 1 0,0-8 4 0,-1 1 10 15,1-1 12-15,0 1 14 0,-3-2 7 0,-3 0-1 16,-1-1 2-16,3 0 3 0,-4-1 11 0,0-1-2 16,2 1 0-16,-9-1-7 0,7-2-2 0,-3 1-4 15,-4 0-8-15,3-1-9 0,-1-1-16 0,-4 0-12 16,0 0-7-16,0-1-4 0,0 1 1 0,0-1-1 15,0 1 1-15,0-1-1 0,0 0-4 0,0 0 4 16,0 0 0-16,0 0 5 0,-17 0 6 16,17 16-2-16,-22-16 4 0,5 14 1 0,0-14-3 15,-1 19 10-15,-10-9-8 0,0 1-58 0,-2 2-50 16,-1 2-77-16,-3 1-81 0,3 0-48 0,-6 0-70 16,-2 1-62-16,3 0-94 0,-6 2-232 0,10-3 3 15,-5 0 133-15</inkml:trace>
  <inkml:trace contextRef="#ctx0" brushRef="#br0" timeOffset="78198.64">7684 2703 1820 0,'2'0'82'0,"0"0"52"0,-1 0 52 16,1 0 47-16,2 0-40 0,-2 0-4 0,-2 0-11 15,1 0 0-15,1 0 12 0,-2 0-6 0,2 0-1 16,-1 0-14-16,-1 0-24 0,0 0-20 0,0 0-27 16,0 12-28-16,0-12-24 0,0 0-21 0,0 0-14 15,0 0-8-15,0 0-6 0,0 0-8 0,0 0 4 16,0 0-3-16,0 0 4 0,0 8 7 0,0-8-1 15,-19 8 2-15,19-1-3 0,-18 2 2 0,1 2 2 16,-5 1 3-16,0 3-5 0,-6 0 0 0,0 1 2 16,-3 0 0-16,0 1-2 0,0-1-1 15,5 0-2-15,4 0-1 0,2-2 4 0,1 0-2 0,4-3-4 16,2-1-6-16,6-1 5 0,0-1 1 16,1-2 5-16,5-2 1 0,1 0 2 0,0-1 2 15,0 0 36-15,0 1 33 0,0 1 20 0,25 0 11 16,-25 0-18-16,23 3-18 0,-6-1-20 0,3 1-17 15,0 0-17-15,4 1-10 0,-1 0-5 0,-3 0-2 16,3 1-2-16,-3 1-40 0,2 1-62 0,-3 1-78 16,-2 2-103-16,-3-2-84 0,0 5-66 0,-5 1-86 15,2 2-180-15,-2-1-126 0,-2 2 129 0</inkml:trace>
  <inkml:trace contextRef="#ctx0" brushRef="#br0" timeOffset="80359.42">10471 2103 4423 0,'11'-9'2'0,"1"3"13"0,0-1 14 0,-12 1 9 16,14 2 4-16,-14-2-13 0,7 4-10 0,-7 0-7 15,0 2-5-15,0 0 4 0,0 0 13 0,0 0 8 16,0 21 0-16,-17-21 0 0,17 29-15 0,-18-8-6 16,18 8 1-16,-24 2-6 0,13 6-1 0,0 5-6 15,-2 3-3-15,4 3 7 0,1 3-44 0,-2 0-52 16,3 1-79-16,-2 2-100 0,4 0-77 0,1-1-77 16,-4-2-67-16,5-4-130 0,0-6-189 0,1-5 135 15</inkml:trace>
  <inkml:trace contextRef="#ctx0" brushRef="#br0" timeOffset="80570.98">10832 2138 5307 0,'27'-20'3'0,"-5"4"0"0,-4 2 8 16,-2 1 8-16,-2-1 21 0,-5 3 4 0,-4 6-4 15,-4 3-16-15,1 2-31 0,-2 0-1 0,0 0-7 16,0 22 16-16,0-6 4 0,0 5 0 0,0 5 7 15,-20 7-9-15,20 5-8 0,0 4-74 0,-16 3-50 16,16 2-78-16,-12 1-59 0,12 1-26 0,-10-1-63 16,10-1-53-16,-11-1-73 0,2-1-109 0,3-4-267 15,-3-3 98-15,1-7 144 0</inkml:trace>
  <inkml:trace contextRef="#ctx0" brushRef="#br0" timeOffset="80758.66">10416 2405 4149 0,'33'-7'6'0,"-11"2"35"0,-2-1 42 0,2 0 22 15,2-4 10-15,-3 5-21 0,3-2-39 0,-2 2-24 16,-2 3-21-16,-3-2-16 0,2 0-5 0,0 2-23 16,-1 0-48-16,4-1-73 0,-2 2-100 0,0-1-80 15,7 1-59-15,-1 1-50 0,-3 0-62 16,4 0-135-16,-1 0-53 0,-4 0 128 0</inkml:trace>
  <inkml:trace contextRef="#ctx0" brushRef="#br0" timeOffset="80979.03">11197 2262 3902 0,'6'0'4'0,"-4"0"43"16,4 0 59-16,-3 0 62 0,2 0 51 0,-2 0 6 15,-1 0-16-15,-2 0-45 0,0 0-46 16,0 0-50-16,0 0-43 0,0 0-26 0,0 0-8 0,0 0-4 15,0 0 0-15,0 0 9 0,-21 0 0 0,21 22 3 16,-18-22-7-16,18 25 6 0,-28-9-9 0,15 5-40 16,3 0-35-16,-3 4-53 0,2 1-52 15,5 3-33-15,6 1-53 0,-9-1-44 0,9 0-24 16,0 1-7-16,0-2 14 0,0-2-9 0,0-2-66 16,0-5-147-16,0-5-34 0,15-4 101 0</inkml:trace>
  <inkml:trace contextRef="#ctx0" brushRef="#br0" timeOffset="81110.8">11180 2091 3566 0,'16'-16'-31'0,"-6"3"-41"0,1 3-51 16,-1 2-57-16,-3-1-40 0,-2 4-37 16,-5 3-35-16,0 2-64 0,6 0-121 0,-6 0-86 15,3 23 87-15</inkml:trace>
  <inkml:trace contextRef="#ctx0" brushRef="#br0" timeOffset="81334.64">11609 2190 4016 0,'12'0'2'15,"2"-15"29"-15,-5 9 36 0,-3-2 28 0,-2 2 22 16,3-2-24-16,-2 5-38 0,-5 2-32 0,0 1-24 0,0 0-13 15,0 0 7-15,0 0-3 0,0 0 7 16,-23 25 3-16,23-11 0 0,-24 5 6 0,12 5-18 16,1 3-47-16,-3 4-52 0,3 3-73 0,-1 3-70 15,6 3-47-15,-4 0-64 0,6 0-89 0,4 2-199 16,-3-3-100-16,3-1 111 0</inkml:trace>
  <inkml:trace contextRef="#ctx0" brushRef="#br0" timeOffset="81578.35">11404 2407 2599 0,'0'-12'-3'0,"0"3"2"0,17 1-2 16,-17 4-6-16,0-2 5 0,0 4-2 0,0 2 2 16,0 0 3-16,0 0 1 0,0 0-4 0,-24 25 1 15,24-25 3-15,-24 24-1 0,10-8 3 0,0 2-7 16,0 1-8-16,1 1-15 0,1 1-14 0,1-1 1 15,5 0 5-15,6 0 17 0,0-2 11 0,0 0 5 16,0 0 0-16,0-3-6 0,25-3-7 16,-25 1-8-16,37-2-6 0,-17-3-23 0,0-4-30 0,8-1-59 15,-1-3-83-15,0 0-127 0,0 0-140 0,2-23 66 16</inkml:trace>
  <inkml:trace contextRef="#ctx0" brushRef="#br0" timeOffset="81779.14">11834 2264 3465 0,'9'-12'39'0,"-1"1"44"0,6 1 61 0,-4 1 39 16,0-2 11-16,2 3-5 0,-4 1-30 0,-2 3-30 15,-3 1-57-15,4 2-41 0,-4-1-41 0,0 2-6 16,-3 0 7-16,0 0 1 0,0 19 9 0,0-19-9 16,0 28-22-16,0-6-19 0,-17 2-31 0,17 5-19 15,0 3-15-15,0 2-16 0,-13 1-22 16,13 1-35-16,0 1-32 0,0 0-47 0,-8 2-46 15,8-1-75-15,0-1-128 0,-7-2-200 0,7-6 99 16</inkml:trace>
  <inkml:trace contextRef="#ctx0" brushRef="#br0" timeOffset="82071.09">11770 2461 3205 0,'17'-14'2'0,"-17"2"11"0,16 1 5 15,-16 2-1-15,10-3-4 0,-10 4-12 0,0 2-5 0,0 3-1 16,0 0 1-16,0 3 2 0,-29 0-5 0,29 0 5 16,-30 0-5-16,15 0 1 0,-7 25-7 15,4-25-24-15,-1 24-22 0,0-9-26 0,1 0-12 16,-3 2-3-16,6 0 5 0,1 1 14 0,2-1 21 16,4 1 22-16,6-2 19 0,2-1 10 0,0 0 2 15,0-1 1-15,17-3 17 0,-17-1 29 0,31-1 17 16,-14-4 29-16,1 1 10 0,3-3-8 0,-1-3-6 15,-2 0-26-15,3 0-25 0,-4 0-16 0,2-17-3 16,-2 17-5-16,0 0-20 0,-3-18-42 0,0 18-54 16,-2-15-71-16,-5 15-87 0,2-15-138 15,-3 15-185-15,-3-18-9 0,2 7 108 0</inkml:trace>
  <inkml:trace contextRef="#ctx0" brushRef="#br0" timeOffset="82874.53">11938 2588 3564 0,'18'0'25'16,"-1"9"51"-16,3-9 60 0,1 0 70 0,-3 0 35 16,-1 0 0-16,-1 0-15 0,-5 0-20 0,-4 0-23 15,1-17-20-15,-3 17-13 0,-2 0-36 0,0 0-31 16,0-12-32-16,-1 12-32 0,-1 0-15 0,1 0-8 16,-2 0-1-16,1 0-4 0,1 0 4 15,-2 0-4-15,2 0 9 0,1-7 4 0,1 7-4 16,1 0 10-16,0 0-10 0,1-4-5 0,0 0 1 15,-1 1-4-15,4-2 4 0,-3 0-1 0,0 0-3 16,1-3-1-16,-1 0-8 0,0 1 14 0,-3-1-5 16,2-1-13-16,-1 0-8 0,-2 1-17 0,0-2-5 15,-2 2 2-15,0 2-5 0,0-1-21 0,0-1-5 16,0 3-5-16,0-1-14 0,0 2-5 0,0 0-19 16,0 1-14-16,0 1 0 0,-21 0 13 0,21 2 24 15,-17 0 16-15,5 0 12 0,1 0 19 0,-4 17 9 16,1-17 9-16,0 24 22 0,0-8 0 0,3 4 3 15,0 2-2-15,-2 1-6 0,7 1 1 0,-2 2-3 16,5 1-6-16,0 0-8 0,2 0-3 0,1 0 5 16,0-3 10-16,0 0 14 0,18-3 0 15,-18-3 1-15,22-4 9 0,-22-4 2 0,34-6 29 16,-14 0 24-16,-1-4 18 0,4 0 26 0,1 0-7 16,-1-22-6-16,-3 22-18 0,2-27-18 0,-2 11-12 15,-3-3-9-15,-1-1-3 0,-2-1 12 0,-4 0-7 16,0-1-8-16,-4 1 4 0,-1-1-31 0,-2 1 3 15,-3 0 0-15,0 3-4 0,0 0 2 0,0 3 3 16,0-1-4-16,0 5-5 0,-17 2 5 0,17 3-5 16,0 2-3-16,0 0 0 0,0 4-6 0,0 0-3 15,0 0 6-15,0 0 3 0,0 0 6 0,-11 0 0 16,11 22-1-16,0-22 7 0,0 24-4 16,-8-9 3-16,8 4-12 0,-6 1-6 0,4 1 2 15,2 2 0-15,0 2 14 0,0 0 1 0,0 0-1 16,0 1 9-16,0-1-7 0,0 0 0 0,16 0-21 15,-16-2-9-15,14-2 1 0,-14-2-3 0,17-2 23 16,-17-4 1-16,18-1 4 0,-18-3 2 0,17 0 3 16,-7-5 2-16,-6 0-3 0,3-2 8 0,-3-2-3 15,-2 0 0-15,1 0-1 0,3 0-1 0,-4 0-2 16,-1-23-6-16,1 23 4 0,-1-21-8 0,1 8-2 16,-1-5 7-16,-1-1-3 0,0-2 4 0,0-1 7 15,0-1-7-15,0-2 8 0,0 0 16 0,0 3-1 16,0 1 4-16,0 0-7 0,0 1-10 15,0 2 2-15,0 2 12 0,22 1 7 0,-22 3-1 16,17 1-5-16,-17 1-14 0,19 2-10 0,-4 3-7 16,1 2-7-16,-1 3 2 0,4 0 1 0,3 0-22 15,1 21-3-15,0-21-32 0,-2 30-34 0,-3-9 6 16,4 6-21-16,-5 5-1 0,-1 2-6 0,-2 1-28 16,-7 3-27-16,4 2-38 0,-6-2-30 0,1-1-43 15,-3-1-70-15,-3-5-143 0,0-3-120 0,0-5 87 16</inkml:trace>
  <inkml:trace contextRef="#ctx0" brushRef="#br0" timeOffset="83259.97">13726 2292 4189 0,'17'-11'31'0,"-2"6"47"15,-5-2 36-15,4 3 32 0,-4-5 3 0,-10 4-21 16,11 1-15-16,-11 3-27 0,0 0-38 0,0 1-30 16,0 0-27-16,0 0-15 0,0 0 1 0,0 0 9 15,0 16 3-15,-15-16 11 0,15 28 3 0,-23-6-7 16,23 7-20-16,-24 2-36 0,12 8-20 0,-4 3-56 16,2 4-32-16,2 5-34 0,0 2-58 15,2 4-43-15,-1 0-59 0,4 1-63 0,-1-2-106 16,2-1-199-16,1-5 29 0,3-8 132 0</inkml:trace>
  <inkml:trace contextRef="#ctx0" brushRef="#br0" timeOffset="84110.9">13839 2553 3294 0,'17'-16'1'0,"-3"1"11"0,0 3-1 16,-8 2 3-16,4-1-3 0,-7 4-11 0,0 3-4 15,0 0-5-15,-3 4-1 0,0 0-2 16,0 0 3-16,0 0-16 0,-23 0-19 0,23 0-26 16,-24 0-28-16,10 0-10 0,-6 0-4 0,2 18 12 15,0-18 13-15,0 13 12 0,2-13 8 0,2 14 5 16,2-14 10-16,0 17 10 0,5-8 11 0,0 1 14 16,7 1 0-16,0-2 15 0,0 1 5 0,0-2 1 15,0 0 27-15,24 0 12 0,-24-4 30 0,30 1 29 16,-13-3 4-16,2-2 21 0,2 0 7 0,0 0 0 15,-4 0 9-15,-2 0-6 0,2 0-8 0,-3-15 5 16,0 15-5-16,-5 0-13 0,-1-19-17 0,0 19-32 16,-2-14-29-16,-1 14-19 0,-4-14-13 0,4 14-8 15,-3-8-7-15,-1 8-4 0,-1 0-34 0,0 0-21 16,0 0-5-16,0 0-5 0,0 0 13 0,0 0-10 16,0 23-22-16,-18-23-22 0,18 30-7 15,-14-8 8-15,14 1-4 0,-13 2 7 0,13 2-10 16,-15 0 0-16,15 3 15 0,-11-3 0 0,11-3 25 15,-6-2 19-15,6-5 29 0,0-1 23 0,0-4 25 16,0-4 28-16,0-4 22 0,0-4 40 0,0 0 30 16,21 0 21-16,-21-21 14 0,22 21-3 0,-22-27-3 15,22 10-12-15,-8-4-9 0,-2 1-6 0,1-1-5 16,-1-1 11-16,0-1-12 0,1 3-6 0,1-1 5 16,-2 3-23-16,-3 4-3 0,1 1-18 15,-1 3-33-15,-1 1-23 0,-3 4-15 0,-1 1-12 16,-1 3-8-16,0 0 1 0,-3-2-8 0,0 3 3 15,0 0-14-15,0 0-18 0,0 0-9 0,0 0-16 16,0 0 10-16,0 0 15 0,0 20-1 0,0-20 5 16,0 20-7-16,-15-7 0 0,15 1 10 0,0-1 5 15,0 2 5-15,0-3 12 0,0-3 7 0,0-2 8 16,0 0 7-16,0-3 3 0,0-4 0 0,0 3 2 16,15-3 0-16,-15 0 8 0,27 0 18 0,-15 0 6 15,7-16 13-15,-2 16 3 0,2-20-6 0,-1 9 9 16,-1-3 32-16,5 0 4 0,-7-1 13 0,4 1 2 15,-3 1-23-15,-1-1 2 0,-1 3-10 0,-3-1-1 16,0 3 6-16,-2-1-1 0,-3 2-3 16,1 2-17-16,-3 1-30 0,-2 1-22 0,-1 2-18 15,-1 2-10-15,2 0 0 0,-2 0-9 0,0 0-4 16,0 0-1-16,0 0 0 0,0 18 8 0,0-18 4 16,0 22 11-16,-17-4 6 0,17 5-5 0,-16 5 15 15,16 4-13-15,-18 4 3 0,18 1 9 0,-22 2-12 16,11 1 10-16,-1-2-5 0,-2-2 0 0,3-2 2 15,-2-3 0-15,-1-3 0 0,0-3 0 0,0-3-40 16,1-3-30-16,-1-1-25 0,1-4-48 0,4-1 7 16,-2-2-11-16,0-1-14 0,3-3 18 15,-1 1-6-15,0-2-5 0,-1-2-12 0,0 0-8 16,3-2-7-16,-5-1-13 0,6-1-25 0,-5 0-55 16,3 0-73-16,0-19-125 0,1 19-190 0,-1-30 20 15,2 10 118-15</inkml:trace>
  <inkml:trace contextRef="#ctx0" brushRef="#br0" timeOffset="84815.14">14291 2808 3605 0,'26'-6'6'0,"-1"0"26"0,-3 1 31 15,-4-2 32-15,4 0 44 0,-5-1 18 0,-3 1-6 16,-3 2 1-16,0 1-25 0,-2 2-25 0,-4-1-13 16,-1 1-28-16,4 1-26 0,-6 0-13 15,-1 0-19-15,-1 1-7 0,2 0-5 0,-1 0 0 0,-1 0 1 16,2 0 4-16,1 0 4 0,-1 0-6 15,1 0 7-15,0 0-2 0,0 0 0 0,6 0 11 16,-3 0 0-16,7 0 0 0,1 0-5 0,-2 0 1 16,2 0-5-16,2-20 0 0,1 20 3 0,0-26-8 15,0 9 17-15,0 3 11 0,-1-3-3 0,-2 1-4 16,0 0-7-16,-2 1-12 0,-4 2-9 0,-1-1 1 16,0 4-7-16,-1-2 8 0,0 0 8 0,-3 0 2 15,3 4-11-15,-2 1-28 0,-3 1-24 0,-1 0-22 16,0 4-6-16,0 0 17 0,0 2 14 0,-23 0 11 15,23 0 12-15,-31 0-9 0,12 25-3 0,-7-25-4 16,2 26-14-16,-3-9 5 0,-1 2 11 0,4 5 10 16,-1 0 15-16,8 0 6 0,2 3 5 15,2-2 5-15,9 0 4 0,-1 1-1 0,5-2 4 16,0-4 2-16,0-2 3 0,22-2 5 0,-22-2 0 16,36-3 0-16,-10 0 1 0,3-4 0 0,1-3-5 15,4-1-5-15,0-3 2 0,3 0 7 0,-1 0 22 16,-2-17 5-16,2 17 11 0,-5-26 1 0,3 9-15 15,-4-3 1-15,-2-3-5 0,-5-1-9 0,0-2 4 16,-3-1 25-16,-3 2-3 0,-3-2 6 0,-6 3 2 16,3 1-26-16,-6 2 0 0,-1 1-3 0,-2 4-7 15,-1 3-4-15,-1 0-1 0,0 5-11 0,0 2-5 16,0 2-4-16,0 2-12 0,0 2 1 16,0 0 4-16,0 0-4 0,0 0 10 0,0 23 7 15,0-23-17-15,-15 32 7 0,15-10-33 0,0 5-7 16,-12 6 10-16,12 4-5 0,0 1 15 0,-11 1 1 15,11 2-17-15,0 1-9 0,-5-3-14 0,5-3-14 16,-6-2-1-16,1-4-15 0,1-4-4 0,2-3-17 16,-4-5-5-16,0-7 9 0,2-1 28 0,0-3 41 15,-1-4 32-15,2 0 24 0,1-3 4 0,2 0 0 16,0 0-6-16,-1-24-4 0,1 24 1 0,0-32 0 16,0 10 18-16,0-4 8 0,17-4 12 0,-17-3 8 15,19-5 1-15,-19-1 6 0,28-2-4 16,-14 0-6-16,3 2-17 0,-2 1-10 0,2 4-8 15,2 3-9-15,-1 2-6 0,3 6-6 0,-4 3-28 16,1 4-33-16,3 2-48 0,-3 3-68 0,-2 4-69 16,1 4-98-16,0 3-135 0,0 0-112 0,3 17 1 15,0-17 134-15</inkml:trace>
  <inkml:trace contextRef="#ctx0" brushRef="#br0" timeOffset="85219.15">15739 2363 4079 0,'23'-9'30'15,"-3"1"27"-15,-4-1 11 0,-1-2 5 0,-2 0-27 16,-2 2-27-16,-5 3-9 0,-3 3-6 0,-1 3-3 16,-2-1-6-16,0 1-9 0,0 0-4 0,0 0 0 15,0 0 9-15,0 0 2 0,-25 0 4 0,25 0 3 16,-28 23-4-16,9-23-1 0,-6 22 5 0,2-9-2 15,-3 2-1-15,-2 1 2 0,6-1-5 0,-3 0 1 16,7-2-2-16,-4 0 2 0,9 0 3 0,1-3-3 16,3-1 8-16,4-1 0 0,2-1 3 0,3-1 18 15,0-1 30-15,0 1 18 0,0 0 20 16,26 1 2-16,-26 2-12 0,36 0 16 0,-16 3-1 16,4-2-19-16,-3 2 5 0,-2-2-15 0,-1 1-21 15,3-2-8-15,-6 1-14 0,-5-2-13 0,0 2-18 16,-3-1 8-16,0 2-12 0,-4 4-6 0,-3 2 10 15,0 3 4-15,0 3 1 0,0 4 3 0,0 1 9 16,-20 4-6-16,20 0-4 0,-26 1 4 0,7 1 1 16,-4-1 1-16,-2-1-43 0,-1-1-72 0,-7-2-69 15,-1 0-80-15,-5-5-50 0,2 0-56 0,-3-4-69 16,-1-1-94-16,-1-4-217 0,0-4-96 16,0-4 135-16</inkml:trace>
  <inkml:trace contextRef="#ctx0" brushRef="#br0" timeOffset="-212300.56">12816 3896 1884 0,'6'0'3'15,"-1"0"0"-15,0 0 1 0,-4 0 13 0,1 0 1 16,-1 0 9-16,1 0 15 0,-2 0-5 0,0 0 0 16,0 0-10-16,0 0-18 0,0 0-10 0,0 0-8 15,0 0-4-15,0 0 6 0,0 0-2 0,0 0 5 16,0 0 13-16,0 14-8 0,0-14 6 0,0 0 3 16,0 13-12-16,0-13 8 0,-16 12-1 0,16-12-3 15,0 11-1-15,0-6 2 0,-14-1-2 16,14-1 3-16,-7 0 0 0,7-1 2 0,-10 0-3 15,10-2 3-15,-11 0 3 0,7 0-4 0,-1 0 1 16,2 0 5-16,-5 0 6 0,5-17 11 0,-5 17 13 16,4-13 5-16,2 13 5 0,1-13 2 0,-1 13 6 15,1-12 4-15,-1 12 6 0,2-10-3 0,0 10-20 16,0-10-19-16,0 5-20 0,0 2-17 0,0-2 9 16,0 2 2-16,17-1 1 0,-17 1 6 0,0 1-7 15,14 0-4-15,-14 0 1 0,8 2-5 0,-8 0 3 16,8 0-8-16,-8 0 3 0,0 0-11 0,4 0-11 15,-4 0 1-15,0 0-10 0,0 0-15 16,0 0-10-16,0 15-22 0,0-15-29 0,0 0-13 16,0 14-10-16,-14-14-20 0,14 9-30 0,0-9-36 15,0 9-92-15,0-9-79 0,0 8 70 0</inkml:trace>
  <inkml:trace contextRef="#ctx0" brushRef="#br0" timeOffset="-211527.62">12675 5621 2056 0,'8'6'6'0,"3"0"2"15,-7-2 15-15,-1 0 10 0,2 0 8 0,-4 0 17 16,3 1-9-16,-3-1-5 0,1 1-11 0,-1 0-7 15,2 2-2-15,2-2 3 0,-3 2-3 0,-2-1-4 16,1 0-5-16,-1 3-13 0,0-1 6 16,0 0-6-16,0 1 2 0,0 0 4 0,0 1-6 15,0-1 0-15,0-1-2 0,0 0 0 0,0 0 2 16,0-4-1-16,0 2 2 0,0-2-1 0,0-1-3 16,-15 0 6-16,15-3-4 0,0 1 5 0,0-1 3 15,0 0-3-15,0 0 5 0,0 0-1 0,0 0 4 16,0-16 2-16,0 16 11 0,-8 0 13 0,8-17 13 15,0 17 0-15,0-12-12 0,0 12-19 0,0-10-12 16,0 10-3-16,0-8-1 0,14 8 1 0,-14-5-4 16,0 5-6-16,0-3-1 0,14 3-2 0,-14 0 2 15,11 0 3-15,-11 0 2 0,12 0-2 16,-6 16-1-16,4-16-4 0,-4 13-6 0,-2-13-15 16,4 15-14-16,-5-15-10 0,-1 13-7 0,-2-13-1 15,0 13 3-15,0-13 0 0,0 8 0 0,-20-8 2 16,20 0 7-16,-25 0 1 0,25 0 8 0,-23 0 23 15,10 0 0-15,-1-15 18 0,3 15 23 0,11-15 30 16,-12 15 27-16,12-15 5 0,-8 15-12 0,8-13-26 16,0 13-19-16,0-11-8 0,0 11-9 0,19-9-13 15,-19 9-5-15,21-4-18 0,-21 4-44 0,30 0-72 16,-15 0-140-16,-2 0-240 0,6 24-81 0,-7-24 74 16</inkml:trace>
  <inkml:trace contextRef="#ctx0" brushRef="#br0" timeOffset="-210860.67">12728 7842 1863 0,'1'0'37'0,"2"0"15"0,-1 0 5 0,3 12 6 16,-2-12-16-16,0 0 14 0,-2 0 14 0,2 0 14 16,2 0-8-16,0 0-20 0,-4 0-14 0,2 0-22 15,2 0-16-15,-2 0-8 0,-1 0-5 0,1 0-4 16,-3 0 4-16,1 0 1 0,-1 0 2 15,0 0-1-15,0 0 3 0,0 0-3 0,0 14 3 16,0-14-1-16,-17 0-10 0,17 0-4 0,-15 7-4 16,15-7 8-16,-28 0 1 0,17 0 9 0,-5 0 0 15,1 0 0-15,2-20 7 0,3 20 22 0,-3 0 22 16,9-16 7-16,-1 16 10 0,5 0-19 0,0-15-22 16,0 15-10-16,0-9-15 0,0 9-7 0,22-6-18 15,-22 6-36-15,20 0-54 0,-20 0-80 0,25 0-113 16,-25 0-193-16,20 0-84 0,-20 0 81 0</inkml:trace>
  <inkml:trace contextRef="#ctx0" brushRef="#br0" timeOffset="-210152.42">12701 9596 2552 0,'0'2'6'0,"0"0"4"15,0 1 12-15,0-2 16 0,0 2 19 0,14-2 11 16,-14 1 3-16,0 0-7 0,17 0-19 16,-17 1-10-16,11-2-10 0,-11 1-12 0,5 0-7 15,-5-1-3-15,0 0-5 0,6 0 1 0,-6 1 1 16,0-1 1-16,3 1 1 0,-3 0 0 0,0 1 0 16,0 0-2-16,0-1 0 0,0 2-2 0,0-1-7 15,0 0-7-15,0-1-4 0,-18 1-6 0,18-1-2 16,0-1 10-16,-14 0 8 0,14-1 5 0,-11 0 6 15,11 0 0-15,0 0 1 0,-8 0-1 0,8 0 11 16,0 0 4-16,0 0 7 0,0 0 5 0,0 0-5 16,0 0-10-16,0 0-11 0,0 0-7 0,0 0-13 15,0 0-28-15,0 0-45 0,0 0-61 0,17 0-83 16,-17 0-121-16,0 0-202 0,14 0-36 16,-14 0 92-16</inkml:trace>
  <inkml:trace contextRef="#ctx0" brushRef="#br0" timeOffset="-209611.55">12510 11585 3086 0,'0'0'10'0,"0"0"1"16,0 0 14-16,19 0 31 0,-19 0 6 0,15-15 5 16,-15 15-17-16,16 0-30 0,-16 0-18 0,0 0-36 15,11-10-55-15,-11 10-75 0,0 0-99 0,0 0-139 16,5 0-267-16,-5 0-14 0,4 23 100 0</inkml:trace>
  <inkml:trace contextRef="#ctx0" brushRef="#br0" timeOffset="-209244.07">12725 13453 3448 0,'12'0'2'16,"-1"0"-17"-16,4 0-39 0,-1 0-58 0,-1 0-75 15,-7 0-96-15,0-14-160 0,-6 14-286 0,2 0 51 16,-2 0 115-16</inkml:trace>
  <inkml:trace contextRef="#ctx0" brushRef="#br0" timeOffset="-204240.58">10437 6663 1784 0,'6'0'36'15,"-5"0"29"-15,2 0 23 0,-1 14 34 0,0-14-11 16,-1 0-3-16,-1 0 8 0,3 0-10 0,-3 0 6 15,0 0-7-15,0 0-4 0,0 0-1 0,0 0-9 16,0 0 2-16,0 0-3 0,0 0 2 0,0 0-1 16,0 0 4-16,0 0 0 0,0 0 0 0,0 0 5 15,0 0-2-15,0 0-2 0,0 0-4 0,0 0-22 16,0 0-17-16,0 0-12 0,0 0-6 0,20 0 13 16,-20 0 17-16,17 0 18 0,-6 0 8 0,3 0-2 15,2 0-7-15,-1 0-6 0,2-16 9 16,0 16 9-16,2 0 7 0,0-17-4 0,4 17-6 15,-3-16-4-15,3 6-9 0,1-1 5 0,4-2-12 16,-2 1-16-16,-1-3 7 0,6 0-12 0,2-1 15 16,-2 1 15-16,3-1 0 0,0-1-2 0,0 0-20 15,3-1-24-15,4 0-19 0,4-3-15 0,3 0 0 16,8-1-3-16,7-1 3 0,4 0 13 0,6 1 16 16,0 0 24-16,5 1 11 0,-1 2 2 0,1-1-1 15,-2 1-11-15,-5 2 7 0,1-1 4 0,-6 0 9 16,6-1 22-16,-7 1 17 0,-4 1 18 0,-7 0-8 15,-4 0-9-15,-5 2-9 0,-7-1-21 16,-5 3-13-16,-5 0-20 0,-2 0-14 0,-7 2-16 0,-2 2-4 16,-3 1-5-16,-2 1-7 0,-5 1 1 15,2 3-8-15,-6 0-2 0,0 1-6 0,-1 1-36 16,-2 1-57-16,0 0-68 0,3 0-113 0,-3 0-128 16,0 0-131-16,0 0-39 0,0 0 25 0,0 0 46 15,-19 17 50-15,19-17-47 0,-26 19-112 0,4-6-253 16,0-1 57-16,-9 3 155 0</inkml:trace>
  <inkml:trace contextRef="#ctx0" brushRef="#br0" timeOffset="-203664.09">10561 6345 3751 0,'23'0'4'0,"-4"0"24"16,-1-17 52-16,-2 17 50 0,2-14 42 0,-7 14 12 15,-1 0-27-15,-6-12-38 0,-2 12-34 0,-2 0-39 16,0 0-26-16,0 0-14 0,0 0-19 0,0 0 4 15,0 0 3-15,0 0 8 0,0 0 6 0,0 20-2 16,0-20 1-16,-17 25-7 0,17-10-3 0,-20 4 6 16,4 1 0-16,1 1-2 0,-3 1 5 15,-2 1-3-15,2 1-3 0,1 0 4 0,-2-3-1 16,-1 3-2-16,0-4-1 0,1 1 1 0,2-2-1 16,0-3-2-16,4-1 1 0,-2-3-1 0,4-2 1 15,5 0 2-15,-4-4-2 0,6-1 3 0,4-1-5 16,-2-1 2-16,2-1 3 0,0-1 10 0,0 0 29 15,0 1 15-15,0 2 8 0,27 0-14 0,-27 2-27 16,34 4-14-16,-11 0-11 0,5 1 0 0,5 3 0 16,2 2-51-16,-2 0-60 0,-2 1-76 0,-2 0-107 15,1 2-93-15,-7-1-111 0,4 3-153 16,-7 1-310-16,-5-4 143 0</inkml:trace>
  <inkml:trace contextRef="#ctx0" brushRef="#br0" timeOffset="-199394.38">12447 6147 2258 0,'3'-1'37'0,"-3"0"19"16,1 1 18-16,-1-1 14 0,0 0-16 0,0-1 1 16,0 1 3-16,0 0 13 0,0 1 3 0,0 0 8 15,0 0 4-15,0 0-10 0,0 0-12 0,0 0-20 16,0 0-20-16,0 0-17 0,0 0-13 0,0 0-10 15,0 0-2-15,0 0 2 0,0 0 8 16,0 0 13-16,-18 0 1 0,18 0-2 0,-14 0-9 16,14 0-6-16,-17 17 10 0,6-17 10 0,-2 0 11 15,3 16 11-15,-4-16-6 0,-2 15-7 0,2-6-8 16,-3 1-16-16,1-1-6 0,1 2 10 0,-2-1 13 16,-2 1 6-16,4 2 0 0,-2-1-12 0,1 3-19 15,1 1-2-15,-1 1 2 0,1 1-2 0,1 1 0 16,3 1-5-16,-2-3 1 0,1 1 4 0,-2-1 4 15,3 0 0-15,2 1 1 0,-4-1 15 0,1 0 16 16,3 0 6-16,-4 1 0 0,2-1-8 0,0 0-4 16,1 1 4-16,0-2-1 0,-2-1 1 0,4 0-4 15,-3-2-8-15,0 1 5 0,2-1-8 16,0 0 9-16,-4 0 15 0,4 0-4 0,-2 0 3 16,-1 0-17-16,-1 1-16 0,2 0-6 0,-3 2-4 15,-1-1 1-15,3 2-1 0,-4 0 14 0,-1 1 32 16,1 1 12-16,2 0 0 0,-3 2-1 0,2-1-28 15,-1 1-4-15,-2 0 1 0,-1 0 0 0,0 0-4 16,1 2-6-16,-2-1 2 0,-5 0-7 0,5-2 10 16,-5 3-2-16,3-1-4 0,-3 1 0 0,3 3-7 15,-1-1 10-15,1 0 10 0,-2 2 14 0,3 4 3 16,-5-3-4-16,6-1-13 0,-3 1-11 0,1-2-5 16,-3 1-4-16,5-2-2 0,-2-1-5 0,-1 0-7 15,4-1-1-15,-1-1 7 0,1-1-4 16,1-2 3-16,2 1 0 0,-1 0-3 0,3-1 3 15,0-1-4-15,0 0 8 0,3-1-1 0,1 0-1 16,-3 0 7-16,1-2-4 0,2 2 0 0,0-1-6 16,-4-1 3-16,3 0-3 0,1 0 3 0,0-1 10 15,-3 1 5-15,4-2 28 0,-4 1 4 0,1-3 1 16,4 2-12-16,-4 0-19 0,1-1-15 0,3 0-5 16,-1 0 4-16,-2-1-8 0,5 0 8 0,-5 0-8 15,3 0 8-15,0 0-9 0,-2 0 5 0,2-2 13 16,-3 1-12-16,5 0 13 0,-5 0-11 0,5 0-1 15,-4 1 5-15,3 1 3 0,-1 0 9 16,0 1 8-16,2 1 14 0,1-1 18 0,-3 1 17 16,4-2-5-16,-4 1-24 0,0-1-25 0,4 0-14 15,-7-1-12-15,3 1 17 0,-3-1-1 0,0 0-8 16,2-1 8-16,1 0-11 0,-3-1-1 0,3 0 4 16,-1 1-5-16,3-2 6 0,-5 2-8 0,6-3 4 15,-2 3-1-15,2-3-3 0,-1 0 4 0,-2 2-1 16,5-2 1-16,-2 0 3 0,-1 1 0 0,3-2 2 15,-2 0 2-15,1-1-4 0,-1 1 1 0,3-3-5 16,1 1-3-16,-2-1 1 0,-2-1 3 0,5 0 0 16,-3-1 0-16,3 1-86 0,-2-2-94 15,2 1-89-15,0 0-90 0,0-1-11 0,-1 0-11 16,-1 0-16-16,1 1-21 0,-2 0-30 0,-5 1-64 16,3 0-181-16,-2-2-39 0,0 0 124 0</inkml:trace>
  <inkml:trace contextRef="#ctx0" brushRef="#br0" timeOffset="-199054.14">10350 8358 3550 0,'23'-8'28'0,"-23"2"38"0,17-2 59 15,-17 2 59-15,14-2 24 0,-14 2 4 0,0 1-13 16,12 2-24-16,-12 1-13 0,0 1-10 0,0 0-20 16,10 1-31-16,-10-1-37 0,0 1-30 0,0 0-40 15,0 0-9-15,3 0-1 0,-3 0-5 0,0 0 17 16,0 0 1-16,0 20 1 0,0-20 4 15,-23 23-7-15,23-10 4 0,-16 4-5 0,16 1 4 16,-16 0-1-16,16 1 4 0,-12 0 1 0,12-1 2 16,-9-1 0-16,9-2 0 0,-8-3-1 0,8-1-10 15,0-3 4-15,-3-1 0 0,3-3 11 0,0-1 10 16,0-3 11-16,0 1 85 0,0-1 65 0,0 0 11 16,0 0-11-16,14 0-89 0,-14 0-71 0,25-15-19 15,-8 15 1-15,3 0 6 0,6-20 5 0,2 20 2 16,3-15-5-16,0 15-8 0,2-16 2 0,-4 9-6 15,1 0 0-15,1 0-67 0,-6 1-106 0,3 0-92 16,-3 2-102-16,-4 0-35 0,-2 2-23 0,1 0-44 16,-1 1-40-16,-5 1-101 0,1 0-238 15,-1 0 44-15,-3 0 150 0</inkml:trace>
  <inkml:trace contextRef="#ctx0" brushRef="#br0" timeOffset="-198009.81">12409 6122 1048 0,'0'0'39'0,"0"0"12"0,0 0 8 16,0 0 5-16,0 0-44 0,0 0-15 0,16 0-9 16,-16 0 0-16,0 0 4 0,0 0 0 0,11 0 8 15,-11 0 0-15,0 0 1 0,8 0 11 0,-8 0-3 16,6 0 4-16,-6 0 0 0,1 0-5 0,1 0-3 16,-1 0-13-16,1 0 4 0,-2 0 0 0,0 0-4 15,0 0-13-15,0 0-12 0,0 0-20 0,0 0-9 16,0 0 1-16,0 0 0 0,0 0 8 0,0 0 1 15,0 0 5-15,0 10 4 0,0-10 7 16,0 0 2-16,0 0 15 0,0 0 7 0,0 7-2 16,0-7 10-16,0 0 6 0,0 0-2 0,0 0 6 15,0 0 1-15,0 0-3 0,0 0-1 0,0 0-10 16,0 0 4-16,0 0-8 0,0 0 0 0,0 0 2 16,0 0-22-16,0 0-36 0,0 0-64 0,0 0-127 15,0-13 19-15</inkml:trace>
  <inkml:trace contextRef="#ctx0" brushRef="#br0" timeOffset="-196802.72">12482 6128 1578 0,'0'0'34'15,"5"3"32"-15,-5-3 36 0,5 0 35 0,-5 0 3 16,0 0-2-16,0 0 1 0,0 0-4 0,0 0-9 16,0 0 2-16,0 0-16 0,0 0-3 0,0 0-12 15,0 0-11-15,0 0-2 0,0 0-6 0,0 0 1 16,0 0-2-16,0 0 4 0,0 0 3 0,0 0 5 16,0 0 4-16,0 0-8 0,0 0-7 15,0 0-9-15,0 0-1 0,0 0-6 0,0 0 3 16,0 0-7-16,0 0-15 0,0 0-8 0,0 0-21 15,0 0-3-15,0 0-6 0,0 0-9 0,0 0 4 16,0 0-4-16,0 0-6 0,0 0 7 0,0 0-2 16,0 0-1-16,0 0 18 0,0 0 12 0,0 14 12 15,-20-14 9-15,20 15-9 0,0-15-1 0,-16 17-2 16,16-7-7-16,-16 0 12 0,16 1 9 0,-12-1 11 16,1 2 1-16,0 0-4 0,0 2-13 0,2 2-9 15,-2 2 24-15,-3 2-8 0,0 2-3 0,0 1-5 16,2 1-30-16,-4 1 5 0,1 0-4 0,-1 1-4 15,1-2 4-15,1 0-5 0,0 1-7 0,-2 0 0 16,4-1 0-16,-2 1-11 0,2-1 13 0,2-1 2 16,3 1 0-16,-6 0 6 0,5-2-10 15,-1 1 0-15,3 1 7 0,-3-2-7 0,4 2 13 16,-4-1 10-16,2 0 16 0,-2 1 16 0,4-1 2 16,-4 2-10-16,3-2-16 0,0 3-14 0,-4-2-5 15,-1 3 8-15,5-1-2 0,-3-1 23 0,0 4 2 16,-1-1-2-16,-1 3 5 0,2 1-10 0,-2 0-4 15,4 1 7-15,-6 0 12 0,2 3 10 0,-1-2 10 16,3 0-17-16,-2 0-13 0,-2-3-17 0,1 1-10 16,1-1 7-16,2-1-7 0,-5 0 4 0,6-2-1 15,-3 0-12-15,-1-1 5 0,4 0-5 16,-1-2-6-16,-2 0 10 0,0-2-6 0,1 1-3 16,0 0 0-16,0 0 6 0,1-1-8 0,-3 0 5 15,4 1 7-15,-1 1-15 0,4-1 19 0,-3-1-4 16,3 1-11-16,-4 1 7 0,3 1-9 0,0 1 4 15,-2 1 2-15,0-1 3 0,-3 2 0 0,-1 1-7 16,4 0 14-16,-3-2-10 0,0 1 1 0,4-2 7 16,-4-1-2-16,0 0 9 0,3-1 1 0,-3 0 1 15,0-1 4-15,4 0-5 0,-4-1-3 0,1 0-5 16,0 1-9-16,-1-2 1 0,-2 0 1 0,2 0 5 16,1-1-4-16,-3 0 2 0,2-1-4 15,0 1 1-15,-1-2 1 0,0 1-3 0,4 0 6 16,-5 0 3-16,3 0 23 0,-1 1 5 0,0-1 5 15,0 1-12-15,-1 0-11 0,-1 0-4 0,4-1-10 16,-2-1 6-16,-5 3-6 0,6-1-9 0,-4 3 9 16,4-1-2-16,-2 1-4 0,-2 0 9 0,1 2-3 15,3 1 4-15,-3-1 1 0,1-1 1 0,-2 1-2 16,-2-2 6-16,4 1-2 0,-2 0-1 0,1-2-4 16,0 1-6-16,0-1 7 0,1 0-4 0,-4-1 3 15,5 1 2-15,0 0-5 0,-1-1 11 0,0 0-2 16,-2 1 3-16,-2-1 3 0,1 2 2 0,-1-2 6 15,1 1-6-15,-1-1-2 0,-3 2-10 16,2-2-6-16,-1 2-2 0,-1-1-1 0,0 1 4 16,4-1-8-16,-4 3 9 0,4-4 0 0,-5 3-8 15,6 0 6-15,-3 2-7 0,1 2-3 0,4 0 6 16,-4 0-1-16,2 2 3 0,0 3-3 0,0-1-3 16,-1 0-1-16,1-3-2 0,-2 1 5 0,1 0 1 15,-1-4 2-15,2 2 3 0,-1-3 0 0,1-1 1 16,0-1 1-16,1 0-3 0,1-2 0 0,-1-2 2 15,1-2-6-15,3-1 3 0,-2 0-3 0,2-1-1 16,1-2-3-16,-2-1 1 0,4-2-1 0,-2 1 0 16,4-2 5-16,-1-2-3 0,0 0 0 0,1-2 2 15,2 0-3-15,1-2 2 0,-1-1 7 16,1-1-3-16,-1-1 6 0,2 2 3 0,-3-2 0 0,3-1 21 16,0 0 7-16,0 0 3 0,0 0-3 15,0 0-12-15,0 0-16 0,0 0-2 0,0 0 1 16,0 0-8-16,0 0 5 0,0 0-7 0,0 0-9 15,0 0-31-15,0 0-68 0,0 0-86 0,0 0-122 16,0 0-138-16,0 0-79 0,0 0-31 0,0 0-6 16,0 0 14-16,0 0-18 0,0 0-67 0,0 0-95 15,0 0-89-15,0 0 164 0</inkml:trace>
  <inkml:trace contextRef="#ctx0" brushRef="#br0" timeOffset="-196474.62">10255 10502 3452 0,'0'-4'43'0,"0"0"41"0,22 0 54 0,-22 0 62 16,0-1 20-16,17 0 12 0,-17 1-5 0,0 1-12 16,0 0-14-16,0 2-9 0,0 1-11 0,0-2-30 15,0 2-52-15,0-1-44 0,0 1-35 0,0 0-32 16,0 0-8-16,0 0 0 0,0 0-4 0,0 0 9 16,0 0 11-16,0 16 0 0,0-16-1 0,0 18 5 15,0-5-8-15,-16 1 3 0,16 3 4 0,0-1-3 16,-12 4 6-16,12-2 1 0,0 1-5 0,0-3 5 15,0-1-4-15,0-2 5 0,0-2 4 16,0-4 9-16,0-1 95 0,0-2 41 0,15-2 14 0,-15-2-6 16,14 0-92-16,0 0-38 0,-1 0 6 15,4-17 20-15,1 17 12 0,9-19-1 0,-1 19-21 16,-1-22-24-16,5 9-13 0,-1 1-8 0,2 1-4 16,0-1-2-16,-1 0-1 0,-6 1 5 0,0 1-18 15,-3 0-61-15,-3 1-97 0,-1 0-124 0,-3 2-109 16,-7 2-55-16,3 0-70 0,-6 2-90 0,-1 1-152 15,2 0-332-15,-3 2 164 0</inkml:trace>
  <inkml:trace contextRef="#ctx0" brushRef="#br0" timeOffset="-194362.27">12548 6195 1543 0,'0'0'20'0,"0"0"21"0,0 0 27 0,0 0 23 16,0 0 5-16,10 0 9 0,-10 0-5 0,0 0 3 15,0 0-5-15,0 0-8 0,0 0 0 0,0 0-3 16,0 0 0-16,0 0-3 0,0 0-4 0,0 0-5 15,0 0-4-15,0 0 0 0,0 0 2 0,0 0 1 16,0 0 5-16,0 0 8 0,0 0 2 0,0 0 10 16,0 0 1-16,0 0 1 0,0 0 0 0,0 0-10 15,0 0-6-15,0 0-14 0,0 0-6 16,0 0-10-16,0 0-12 0,0 0-14 0,0 0-12 16,0 0-9-16,0 0-7 0,0 0 11 0,0 0 27 15,0 0 9-15,0 18 10 0,0-18-6 0,0 0-22 16,-18 13-7-16,18-13 3 0,-14 15 13 0,14-15-8 15,-19 19 3-15,10-6-6 0,-2 0-13 0,0 0 5 16,0 5-11-16,-1 0-3 0,3-1-3 0,-4 1-3 16,2 1 1-16,-1 0-3 0,4 1 6 0,-1 0 0 15,-2 1 4-15,3 0 2 0,0 1 9 0,2 2 4 16,-3 1 1-16,3 0 2 0,-4 0-11 0,4 1-6 16,-3-2-5-16,4 2 4 0,-3 0 16 0,-1-1 25 15,-2 1 10-15,4-1-4 0,-4 0-26 0,0 0-18 16,1 2-8-16,0 0-5 0,-4 0 10 15,4-1-8-15,-2 2 1 0,-1 1 1 0,1-1-5 16,-2 1 5-16,2-1 5 0,-1 2-5 0,1 1 6 16,-1 3-2-16,-1 0-6 0,2 1 1 0,1 1 2 15,-1 2-4-15,-2 0 3 0,1 0 9 0,-2-2-10 16,1 0 9-16,0-1 7 0,-2 0 6 0,2-2 9 16,-1-1-6-16,4-1-12 0,-4 1 0 0,1-3-3 15,1 0 1-15,-2 0 0 0,2 0-6 0,-2-2-2 16,1 2-1-16,1-1 2 0,2 2-4 0,-1 0-1 15,0-1 2-15,-1 2 8 0,4 0 4 0,-2 3-6 16,-1 1-2-16,4 1-16 0,-3 1 8 16,2-1 10-16,1 3-12 0,-1-1 7 0,-1-1-4 15,1 0-11-15,-2-2 11 0,5 0-2 0,-7-1 1 16,1-2 5-16,3 1-3 0,-2-2 3 0,0-1-5 16,2 0 5-16,-4-2-2 0,2 1 0 0,2-2 0 15,-2 1-5-15,-1-1 8 0,4 1 2 0,-3-3-3 16,2 4-6-16,1-2 3 0,-1 0-8 0,-4 1 11 15,7 2 2-15,-3 1 0 0,1 0 0 0,-3 3-4 16,3 0 4-16,-1-2-1 0,0 5 4 0,1-2 3 16,-4-1 39-16,4 1 16 0,-3-1 8 0,-1-1-1 15,1-1-26-15,0 0-13 0,0-1-8 0,-3 1 4 16,2-2-21-16,1-1-9 0,-2 0 13 0,1-1-3 16,-1 1 12-16,1-1 1 0,3 2-9 15,-4-2-2-15,1 2 9 0,-2 0-12 0,5 0 9 16,-4 3 3-16,-1 0-12 0,2 1 14 0,-2 2-7 15,1 2-5-15,1 1-4 0,0 2 1 0,-4-2-5 16,2 3 10-16,2 0 0 0,-4-2 4 0,2-1-8 16,-1-1 4-16,-1-1-3 0,2-1-3 0,-1-1-3 15,2-1-10-15,1-2 11 0,-1 0-6 0,1 0-1 16,-2-1 6-16,3-1-11 0,3 1 1 0,-1-1 13 16,1 1-12-16,-3-1 14 0,5 0-5 0,-3 2 0 15,3 1 0-15,-2 2-5 0,0 1 6 16,0-1-3-16,4 3 4 0,-4-1 0 0,3 2 4 15,-4-1-6-15,4-1 7 0,2-1-6 0,-6-3 0 16,6 1 4-16,-3-1-3 0,-2-2 7 0,3-2 1 16,-3 0 4-16,2-1-3 0,0-2-5 0,-2 1 2 15,2-2-2-15,-3-1-2 0,4-1 3 0,-3 1-5 16,5 0-1-16,-1-2 1 0,-4 1 7 0,5 0-7 16,-2 0 8-16,2-2 1 0,-5 2-12 0,4-6 11 15,-4 2-15-15,2 2 4 0,-2-3 1 0,3 3-6 16,2-1 7-16,-5 0 3 0,4 1-9 0,-1 1 12 15,2 1 2-15,-3-3 0 0,3-1 14 0,-1 1-1 16,-2-1 6-16,3-1-6 0,2-1-5 16,-3-1-6-16,3 2-5 0,-4-2 3 0,2 0-2 15,2-2 0-15,-1-1 1 0,-1 2 8 0,0-3 12 16,-2 0 4-16,2 1 2 0,2-2-13 0,-1-1-6 16,-3 0-8-16,2 0-5 0,2-3 3 0,-2 0-5 15,3-1 0-15,-2-1 2 0,0-1 1 0,2 1-1 16,-1-3 1-16,-1 1-2 0,2-2-2 0,0 1 6 15,0 0 2-15,0-2 2 0,0 1 2 0,0-1 0 16,0 0-5-16,0 0 0 0,0 0-4 0,0 0-6 16,0 0 0-16,0 1 0 0,0-1-3 0,0 0 6 15,0 2 1-15,0-1 2 0,0 2 1 0,0-1-3 16,0 0-3-16,0 3-15 0,0-1-95 16,0 0-131-16,0-1-156 0,0 1-132 0,0-1-13 15,0 2 2-15,-14-1 1 0,14-1-3 0,0 0-52 16,-10 0-143-16,10-2-91 0,0 2 148 0</inkml:trace>
  <inkml:trace contextRef="#ctx0" brushRef="#br0" timeOffset="-194013.48">10340 12052 3751 0,'0'-7'42'0,"19"2"58"0,-19 0 59 0,0 0 61 16,20-1 17-16,-20 1-23 0,0 2-20 0,0 1-34 15,0 1-37-15,0 1-20 0,0-2-37 0,0 2-29 16,0 0-30-16,0 0-21 0,0 0-7 0,0 0 7 16,0 0 4-16,0 19 15 0,0-19 3 0,-17 24-3 15,17-7-3-15,-17 3-11 0,17 3 0 0,-12 3 0 16,12 1 9-16,0 1 3 0,-11-2 0 0,11 0 7 16,0-1 59-16,0-2 62 0,0-3 51 0,17-3 54 15,-17-5-2-15,0-1 12 0,14-5 21 0,-14-1 19 16,0-3 16-16,0-2-48 0,12 0-69 0,-12 0-80 15,14 0-78-15,-5-23-20 0,4 23-2 16,2-23 0-16,1 8-1 0,1-3-4 0,5 1 0 16,-4-2-4-16,1 0 2 0,0 0-8 0,2-1-40 15,1 1-52-15,-5 1-75 0,6 1-98 0,-4 1-119 16,-2 1-166-16,0 3-91 0,0 3-56 0,0 3-43 16,-1 3 6-16,1 3-173 0,-2 0-67 0,6 0 202 15</inkml:trace>
  <inkml:trace contextRef="#ctx0" brushRef="#br0" timeOffset="-79420">7281 5194 1176 0,'0'0'24'0,"-2"0"16"0,-1 0 28 16,3 0 31-16,0 0-9 0,0 0 8 0,0 0-20 15,0 0-27-15,0 0-12 0,-1 0-20 16,1 0 30-16,-2 0 13 0,2 0 12 0,-1 0 12 15,-1 0-27-15,2 0-5 0,-2 0-3 0,1 13 0 16,-1-13 13-16,2 0 13 0,0 0 16 0,0 0 12 16,0 0 5-16,0 0 10 0,0 0 3 0,0 0-2 15,0 0 0-15,0 0-6 0,0 0-10 0,0 0-7 16,0 0-14-16,0 0-27 0,0 0-24 0,11 0-19 16,-11 0-17-16,0-15-7 0,16 15 7 0,-5-13-2 15,-2 13 2-15,0-13 5 0,5 13-6 0,0-15 0 16,0 9 0-16,0-1-4 0,3 2 4 0,-1-2 1 15,2 2 1-15,4-2 0 0,0 4 0 16,1-4-2-16,0 2 2 0,2-1 2 0,-1 2 0 16,3 0 0-16,-5-2-3 0,3 2 1 0,-5 0 6 15,5 0 7-15,-6 0 4 0,4 2 6 0,-1-1-2 16,-4 0-4-16,4 2 0 0,0-1-2 0,1 2-1 16,0-1-1-16,2-1 0 0,-3 2 1 0,3 0 2 15,-2 0-2-15,0 0 2 0,-1 0-2 0,1 0-4 16,-1 0-3-16,-3 0-2 0,2 0-1 0,0 14 0 15,-3-14 3-15,4 0-3 0,-2 16 10 0,-1-16 4 16,2 13-4-16,0-5 1 0,-3 1-13 0,1 0-1 16,1 3 7-16,-1 0-5 0,-1 0 19 0,-1 1-4 15,-1 2 1-15,1-2-3 0,-1 2-16 16,-1 3 6-16,1-2-4 0,-4 1 4 0,4 0 8 16,-6 0 0-16,0 0-1 0,1 1 2 0,-1 0 3 15,-3 4-3-15,0-1 14 0,-2 1-1 0,0 2-8 16,1 2 2-16,-3 0-13 0,-1 0-4 0,-1 2 0 15,2-1-2-15,-3 1-1 0,2-2 8 0,1 4 24 16,-3-4 6-16,0 3 0 0,0-3-4 0,0 1-20 16,0-1-8-16,0 1 5 0,0-2 19 0,0-1 0 15,0 1 6-15,-19-3-5 0,19 2-14 0,-15-2 9 16,15 1 17-16,-16-1 7 0,7-1-4 0,-4 0-11 16,0-1-21-16,-3 0 0 0,0 0 30 0,1-1 9 15,-2 1 5-15,-3-3-11 0,-4 0-23 0,4 0-10 16,-5-3 2-16,5 1 6 0,-3-2-10 15,1 1 13-15,0-1 8 0,-1 0-1 0,3-2 5 16,-3 4-10-16,4 0-12 0,-3-2 2 0,-1 0-1 16,1-1-3-16,-1 0 7 0,3-2-3 0,-3 1 8 15,2-1 22-15,-2-3-3 0,0 0 7 0,-4 0-8 16,6-1-27-16,-7-2-8 0,5-1-4 0,-5 1 0 16,-2-3 8-16,2-1-1 0,0 0-3 0,3 0-4 15,-3 0 4-15,0 0 1 0,-1 0-1 0,0 0 7 16,1 0-3-16,-3 0 0 0,6 0 8 0,-5-15-7 15,2 15-1-15,-1 0 8 0,2-10-15 0,4 10 3 16,-2-11 0-16,4 11-8 0,-6-12 8 16,7 4 10-16,-5 0-4 0,5-1 5 0,0-2 39 15,-2 1 8-15,3-2 9 0,-1 0 4 0,0 0-31 16,1-2-15-16,-1 3 17 0,2-1 12 0,-3 2 0 16,3-3-2-16,1-1-21 0,-2 2-16 0,5-1-6 15,-3 0 8-15,5-3-1 0,-2 0-6 0,-2-2 2 16,5 1-13-16,2 1 2 0,-2-2-2 0,0 1-2 15,5-1-3-15,-5 1 2 0,7-1 0 0,-3-1 4 16,0 1 2-16,0-2-18 0,-2 0 4 0,4 1-8 16,-4-2 3-16,3-1 11 0,-5 1-7 0,5 0 1 15,-4 0 2-15,6 1 4 0,-4 1 5 0,5-2 22 16,-2 3 10-16,4 0 6 0,-1 1-5 16,2 0-15-16,0 0-12 0,0 0-3 0,0 1 2 15,0-2-4-15,0 1-4 0,20 0-4 0,-20-3-6 16,0 0 4-16,19 0-5 0,-19-2-3 0,23 0 6 15,-12-1 0-15,6-1-1 0,2 1 3 0,3 1 3 16,-1 0-8-16,6 2 2 0,-1 3-2 0,0 0-1 16,1 2 3-16,2 0 5 0,2 2-2 0,0 1-3 15,0-1 2-15,2 1-2 0,1 2 3 0,-3-2 2 16,2 3 0-16,-7-1-5 0,4 2 3 0,-2-1 0 16,-2 2 0-16,-4 1 3 0,-2-1 1 0,-1 2-1 15,-5 1-5-15,-4 0 0 0,1 0 0 0,-1 1 2 16,-4 2-1-16,-3-1 2 0,6 1-5 15,-6 0-2-15,2 0 3 0,3 1-1 0,-4-1-8 16,3 1-60-16,0-1-59 0,1 1-84 0,-2 0-98 16,4 0-49-16,-1 0-58 0,2 0-37 0,-3 0-58 15,2 0-79-15,4 0-133 0,-3 0-253 0,0 16 166 16</inkml:trace>
  <inkml:trace contextRef="#ctx0" brushRef="#br0" timeOffset="127533.2">10478 5039 1689 0,'0'0'20'0,"0"0"18"0,0 5 13 16,0-5 24-16,0 0-4 0,0 0 4 0,0 0 5 16,0 0-10-16,0 0 6 0,0 0-9 0,0 0-6 15,0 0-6-15,0 0-13 0,0 0-1 0,0 0-6 16,0 0 4-16,0 0-5 0,0 0 5 15,0 0 4-15,0 0-1 0,0 0-7 0,0 0-6 0,0 0-10 16,0 0-5-16,0 0 6 0,0 0 4 16,0 0 5-16,21 0 9 0,-21 0 7 0,0 13 5 15,18-13 5-15,-18 0-1 0,22 11-4 0,-11-11-8 16,3 0-3-16,-2 11-4 0,5-11-1 0,-1 10-2 16,1-10-10-16,-3 10-1 0,1-7-1 0,1 2 4 15,-1 0 9-15,1 0 1 0,0-1-4 0,1 0-6 16,-3 0-3-16,3 1-9 0,-2-2-2 0,2 2-4 15,-3-1-2-15,2 1 0 0,-1-1 5 0,-1 1 10 16,3 1 12-16,0 0 14 0,2 1 6 0,-3 0-1 16,4-1-4-16,0-1-4 0,0 4-5 0,2-3-6 15,1 2-2-15,-1-2 1 0,4-1 0 0,1 3-8 16,-4-2 1-16,3 2-10 0,1-1 2 16,-4 0 6-16,5 0-4 0,-3 1-1 0,-2-2-6 15,2 1-2-15,-3 0 3 0,1-1-1 0,-3 0 8 16,0 0 7-16,3-2 13 0,-4 0 11 0,-2 0 0 15,2-1 2-15,1 2-13 0,-1-3-7 0,-1 3 0 16,1 0-12-16,3 1 2 0,-2-1-2 0,2 2 1 16,1-1 1-16,-3 0 0 0,3 1-3 0,1-1-5 15,0 0 2-15,-3 2-4 0,2-2 3 0,-1 0 2 16,2 2-9-16,-2-1-1 0,-2 0 3 0,4 1-9 16,-6-1 9-16,2 0 0 0,2 0 0 15,-5 0 9-15,0 0 1 0,0-3 6 0,0 2-1 16,-1 0-4-16,-2-2-4 0,1 2 0 0,1-1-4 15,-2-2-2-15,0 3 2 0,3-1-7 0,-1 1 5 16,-1 0 2-16,1-1-3 0,-1 0 0 0,1 2-4 16,-1-2-7-16,1 1-2 0,-1 0 2 0,-1-1 0 15,2 0 2-15,-1 1 1 0,-1 0 0 0,-1-1 0 16,-1-1 0-16,-3 1 3 0,4 0 2 0,-4 0-1 16,0-1 2-16,1-1 0 0,-3 1-1 0,1-1 9 15,-2-2 5-15,4 2 14 0,-4 0-4 0,2 0-3 16,-2 1-8-16,3-1-14 0,-4 0 3 15,4 0-1-15,-3 0 1 0,4 1 3 0,-4-1 0 16,3 1 1-16,-3-3 4 0,-1 2 3 0,3 0 3 16,-5 0 4-16,2-1-7 0,-2-1 4 0,-2 0-3 15,2-1-8-15,-3 0 0 0,0 0-4 0,0 0-7 16,0 0 7-16,0 0 3 0,0 0-7 0,0 0 3 16,0 0-3-16,0 0-8 0,0 0-8 0,0 0-68 15,0 0-63-15,0 0-68 0,0 0-72 0,0 0-26 16,0 0-54-16,0 0-47 0,0 0-45 0,-20 0-73 15,20-13-178-15,-23 13-49 0,6-17 124 0</inkml:trace>
  <inkml:trace contextRef="#ctx0" brushRef="#br0" timeOffset="127869.19">12246 5354 3053 0,'14'0'-4'0,"-14"0"-6"15,0 0-6-15,10 0 1 0,-10 0 13 0,11 0 23 16,-11 0 34-16,9 20 26 0,-9-20 6 0,8 0-3 16,-4 22-14-16,6-22-22 0,-4 23-11 0,3-8-12 15,-3 0-13-15,4 1 11 0,-1 1 8 0,-1 1 14 16,1 2 8-16,-1-3-3 0,1 2-6 0,-1-4-1 16,3 0 1-16,-3-1-6 0,-2-1-2 0,-2-3-13 15,3-3-7-15,-4 0-5 0,0-3 1 16,-3-1 4-16,0-1 8 0,0-1 10 0,0 0 6 15,0-1 26-15,0 1 16 0,0 1 9 0,0-1 4 16,-19 4-19-16,19-2-24 0,-26 2-15 0,7 2-15 16,-6-1-12-16,2 1-4 0,-5 0-4 0,-1-1 3 15,-2 2-16-15,0-1-56 0,1 1-43 0,2-1-60 16,3 0-62-16,0 1-17 0,2 0-45 0,0 0-35 16,4 1-24-16,1-2-69 0,1 1-153 0,3-1-92 15,3-1 101-15</inkml:trace>
  <inkml:trace contextRef="#ctx0" brushRef="#br0" timeOffset="157400.74">9384 4934 2247 0,'-3'-3'14'15,"2"-3"13"-15,-1 1 3 0,-3 2 10 0,5 0 0 16,0 0 12-16,0 1 25 0,0 1 17 0,0 0 11 16,0 1-2-16,0 0-18 0,0 0-15 0,0 0-17 15,0 0-15-15,0 0-5 0,0 0-3 0,0 0-1 16,0 0 4-16,0 0 13 0,0 0 10 0,0 0 10 15,0 0 7-15,0 0-13 0,0 0-18 0,16 0-22 16,-16 0-20-16,18 0-5 0,-2 0-3 0,3 0 2 16,7 0 4-16,2 0-5 0,9 0 3 0,-1 0 6 15,3 0 0-15,-1 12 16 0,1-12 4 0,0 0 5 16,-2 0 6-16,-1 8 3 0,-3-8 13 0,-1 0 7 16,-2 5 7-16,-5-5 1 0,-4 0-13 15,-5 5-10-15,-5-5-15 0,-5 0-17 0,0 0-7 16,-3 0-7-16,-3 3-2 0,0-3 7 0,0 3 6 15,0 1 9-15,-26 0 15 0,26 2 4 0,-30 2 2 16,13 2-9-16,-3 2-10 0,-5 0-12 0,5 1-9 16,-5 1 2-16,5 1-2 0,-3 0 7 0,1 1 0 15,2-1 0-15,3 1 2 0,-2 2-1 0,2-1-16 16,0 0-54-16,1 1-57 0,6 1-59 0,0-1-57 16,-1 1-23-16,1 0-43 0,2 0-58 0,0-1-100 15,5-1-185-15,1-1 25 0,-2 0 117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3:23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10617 2320 1934 0,'0'0'19'16,"0"0"6"-16,0 0 5 0,0 0 8 0,0-12-2 16,0 12 8-16,0 0 13 0,0 0 13 0,0 0 11 15,0 0 7-15,0 0 4 0,0 0-7 0,0 0-20 16,0 0-15-16,0 0-15 0,12 0-9 0,-12 0 0 15,0 0 11-15,0 0 5 0,0 0 6 0,0 0 1 16,0 0-2-16,0 0-1 0,0 0 5 0,0 0-3 16,0 0-5-16,0 0-3 0,0 0-2 15,0 0 4-15,0 0-1 0,0 0 10 0,16 0 2 16,-16 0 0-16,0 0 5 0,18 0-7 0,-18 0-4 16,17 0-2-16,-4 0-5 0,-1 0-5 0,1 0-1 15,-1 0 1-15,2 0 0 0,1 0-2 0,3 0 5 16,0 0-3-16,1 0-3 0,-1 0 1 0,1 0-11 15,4 0 2-15,-1 0-5 0,3 0-5 0,0 0 1 16,1 0-6-16,2 0 2 0,-2 0-1 0,4 0-2 16,-2 0-1-16,0 0 3 0,1 0 4 0,2 0 0 15,0 0 1-15,0 0-1 0,0 0 1 0,1 0 4 16,-1 0 0-16,0 0 2 0,-2 0 0 0,2 0 2 16,0 0-1-16,0 0-2 0,-1 0 1 0,1 0 0 15,0 0-1-15,-2 0 8 0,1 0 1 16,-1 0 3-16,-1 0-2 0,3 0 0 0,0 0-1 15,2 0 3-15,1 8 3 0,0-8-3 0,3 0 1 16,1 0-8-16,-6 0 6 0,7 0-10 0,-5 5-3 16,0-5-3-16,2 0-7 0,0 0 5 0,-4 0-1 15,3 0 4-15,-3 2 0 0,-2-2-3 0,1 0 2 16,-3 0 1-16,-2 1-6 0,-3-1 1 0,1 1-6 16,-3 0 3-16,-1-1 6 0,2 1 5 0,2 1 1 15,5-1-8-15,4-1-9 0,7 1 8 0,-3 1 50 16,5-2 26-16,-2 1-1 0,-1 1-10 0,3-1-57 15,-6-1-19-15,1 0 4 0,-3 0-4 0,2 0 4 16,4 0 0-16,1 0-11 0,5 0 7 16,-1 0 4-16,5 0-7 0,-2 0 6 0,0 0 1 15,-1 0-8-15,-2-14 4 0,0 14-13 0,-3 0 0 16,0 0 3-16,1-9-4 0,-1 9 21 0,-5 0-14 16,4 0 4-16,-4-7 3 0,3 7-11 0,-3 0 15 15,4 0-8-15,-4 0 1 0,5 0 3 0,0 0 0 16,-2 0 0-16,5 0 1 0,-3 0 2 0,3 0-5 15,2 0 1-15,-2 0-2 0,1 0-1 0,1 0 7 16,3 0 1-16,-2 0-4 0,1 0 3 0,3 0-6 16,-3 0-1-16,-1 0 7 0,1 0-6 0,-3 0 6 15,1 0 1-15,-2 0-4 0,1 0-1 16,-2 0-2-16,-2 0-3 0,-4 0 10 0,3 0-1 16,-7 0-3-16,-1 0 4 0,-4 0-4 0,-3 0-7 15,-1 0 7-15,3 0 3 0,-1 0-2 0,0 0 5 16,0 0-6-16,7 0 1 0,-1 0-1 0,1 0 3 15,0 0-3-15,3 0 0 0,0 0 1 0,-1 0-5 16,3 0 11-16,-2 0-3 0,5 0 3 0,-6 0-3 16,6 0-1-16,-5 0-3 0,6 0 0 0,1 0 4 15,-2 0-4-15,3 0 0 0,1 0 0 16,1 0 1-16,0 0-1 0,-1 0 7 0,-1 0 4 0,0 0 4 16,-3 0-1-16,-2 0 15 0,-1 0-7 15,2 0-4-15,-3 0 4 0,0 0-18 0,-3 0-4 0,3 0 7 16,-1 0-7-16,2 0 4 0,-2 0 0 15,2 0-4-15,-2 0 7 0,-3 0-3 0,-1 0 7 16,4 0 0-16,-1 0-3 0,-4 0-8 0,2 0 3 16,4 0-6-16,-3 0-1 0,1 0 7 0,4 0-3 15,-4 0 8-15,1 0-8 0,-1 0 7 0,-2 0-3 16,2 0-4-16,-2 0 8 0,0 0-12 0,-3 0-3 16,2 0-1-16,-1 0 8 0,1 0 0 0,3 0 4 15,-4 0-4-15,2 0-8 0,-1 0 8 0,1 0 0 16,3 0 0-16,-1 0 0 0,-6 0-3 15,1 0 3-15,-5 0 0 0,-3 0 0 0,2 0 7 0,-6 0-3 16,1 0-4-16,2 0 4 0,-5 0-8 16,1 0 8-16,3 0 3 0,2 0-7 0,-4 0 0 15,4 0-7-15,-3 0 7 0,0-11 0 0,3 11 0 16,1 0 0-16,1 0-4 0,-5 0 4 0,5 0-3 16,1 0 3-16,-1-7 3 0,4 7-7 0,2 0 4 15,-1 0-7-15,-1 0 3 0,2 0 8 0,0 0-4 16,-1 0 8-16,3 0-8 0,-2 0 3 0,0 0 4 15,0 0-3-15,1 0 0 0,1 0-4 0,-2 0 3 16,6 0 1-16,-3 0 4 0,-4 0 0 0,1 0 3 16,0 0-3-16,1 0-4 0,1 0-1 0,1 0-6 15,-1 0 3-15,3 0 3 0,1 0 1 16,-2 0 0-16,4 0 4 0,-3 0-3 0,0 0 3 16,-2 0 1-16,2 0-5 0,-5 0 4 0,0 0-8 15,3 0 0-15,-3 0 4 0,-2 0-4 0,7 0 3 16,-10 0 2-16,4 0-10 0,1 0 2 0,-2 0-1 15,-2 0 4-15,-1 0 0 0,-1 0 7 0,0 0 2 16,3 0-1-16,-5 0 0 0,3 0-12 0,-2 0 4 16,1 0-8-16,-4 0 12 0,4 0 0 0,-6 0-4 15,6 0 4-15,-5 0-12 0,0 0 8 0,2 0-4 16,-1 0 4-16,4 0 0 0,-3 0-4 0,3 0 8 16,-2 0-8-16,2 0-5 0,-3 0 9 0,3 0-7 15,-7 0 3-15,7 0 4 0,-5 0-8 16,5 0 4-16,-3 0 0 0,3 0-1 0,-4 0 9 15,6 0-8-15,-6 0-1 0,4 0 10 0,-3 0-14 16,6 0 5-16,-3 0 1 0,4 0-6 0,-2 0 6 16,2 0 3-16,2 0-4 0,0 0 4 0,2 0 0 15,3 0 4-15,-2 10-8 0,-2-10 0 0,1 0 4 16,-4 7-4-16,1-7 4 0,-2 0-3 0,1 5-1 16,-4-2-4-16,2-2 16 0,-1 1-8 0,2 1-8 15,0-2 4-15,1 1-4 0,2 1 5 0,0 1 6 16,-1-1-3-16,4 0-3 0,0 1 2 0,-3-1-10 15,3 1 4-15,-3-1-1 0,-1 0 1 0,-1 1 11 16,-2-2-5-16,-1 1 1 0,1-1 4 16,-1 0-11-16,-1 0 3 0,1 1 4 0,1 0-3 15,-4-2 3-15,5 1-4 0,-2-1 0 0,1 2 1 16,-1-1-5-16,2 0 12 0,-2 0-4 0,-2-1-1 16,0 2 9-16,-2-2-12 0,5 0 4 0,-9 1 0 15,-1-2-4-15,-1 2 7 0,1-1-3 0,-3-1 0 16,1 1 4-16,-2-1-11 0,1 1 3 0,0-1 4 15,-2 0-3-15,0 0 10 0,7 2-3 0,-3-2-12 16,-4 1 8-16,2-1-10 0,0 0 2 0,5 1 12 16,-4-1-8-16,2 0 4 0,0 1 0 0,0-1-7 15,4 0 3-15,-3 0 0 0,4 2-3 0,-2-2 3 16,5 1-3-16,-2 0 10 0,0 0-6 16,2 0 3-16,3 1-4 0,-3-2 1 0,5 2 3 15,-4-2 0-15,3 1 7 0,1 0-11 0,1 0 4 16,-2-1-4-16,3 0-3 0,-3 0 4 0,2 0 3 15,-1 0-4-15,4 0 0 0,0 0 4 0,2 0-7 16,-5 0 0-16,3 0 8 0,-2 0-8 0,-4 0-1 16,6 0 5-16,-3 0-1 0,-1 0-3 0,-4 0 4 15,5 0-5-15,-1 0 1 0,-2 0 4 0,3 0-5 16,-3 0 9-16,0 0-9 0,-2 0 11 0,-1 0 1 16,1 0-8-16,-2 11 11 0,-1-11-10 0,0 0 3 15,-3 0-1-15,-1 0-5 0,-2 0 2 16,0 5 1-16,-1-5 6 0,-4 0 1 0,4 0-4 15,-4 0 3-15,-3 0-2 0,-1 0-4 0,0 0 3 16,-2 0 0-16,0 0 0 0,-1 0 0 0,0 0 0 16,-4 0 0-16,1 0 0 0,-1 0 4 0,1 0-1 15,1 0 1-15,-3 0 0 0,2 0 2 0,-2 0 1 16,0 0-4-16,0 0-3 0,0 0 0 0,0 0-3 16,1 0-1-16,-1 0 1 0,0 0-73 0,0 0-82 15,0 0-62-15,0 0-63 0,0 0-14 0,0-10-10 16,0 10-37-16,-17 0-29 0,17 0-32 0,-17 0-54 15,4 0-116-15,1-6-138 0,-2 6 114 16</inkml:trace>
  <inkml:trace contextRef="#ctx0" brushRef="#br0" timeOffset="8922.48">8069 2610 2483 0,'5'-5'-2'16,"4"2"-1"-16,-4 0-3 0,3-1-2 0,-4 0-4 15,0 1 0-15,-3 1 0 0,1 2 4 0,-2 0 2 16,0 0 2-16,0 0-1 0,0 0 10 0,0 15 16 16,-25-15 11-16,25 18 15 0,-30-2 18 0,7 2-3 15,-2 5 6-15,-6 3 2 0,-5 5-19 16,-2 5-8-16,-4 1-12 0,-3 3-12 0,-2 2 5 16,1 2 10-16,-2-1 7 0,-1 2 3 0,1 1 8 15,2-1-9-15,2 1 1 0,-2-1 18 0,2 1-5 16,2-1 0-16,5 0-1 0,1 0-23 0,1 1 12 15,2 3-9-15,4 4-10 0,-1-1 5 0,5 1-29 16,0 2 14-16,2 0 9 0,0 0 0 0,6-2 0 16,3-3-10-16,-2-5-9 0,5-1-4 0,5-3 0 15,2-3 0-15,2-1-1 0,2-2-2 0,0-1-1 16,0-1 1-16,20 1 1 0,-20-1 1 0,30 1 5 16,-12 0 1-16,2 2 2 0,5 1-3 0,-1 1-8 15,2 2 2-15,2 0-4 0,-2-1 5 16,1 3 14-16,-1-2 26 0,2 0 14 0,-2 1 2 15,-2-4-4-15,-1 1-28 0,-4-1-13 0,-1 0 3 16,-2 0-2-16,-1-1 4 0,-2 0 5 0,-2-1-3 16,-4 2 12-16,1 1 12 0,-5 0-2 0,2 3 8 15,-5 1 4-15,0 2-10 0,0 5 20 0,0 4 1 16,0 2-7-16,-22 2-8 0,22 2-14 0,-22 1-1 16,8 2 4-16,-1-3 11 0,-2 0 3 0,-2-3 5 15,-3-2-9-15,-1-1-3 0,-5 1-4 0,2-1 2 16,-4-1 22-16,-1 3 4 0,-4 1 4 15,0 2-10-15,0 1-1 0,-4 0-3 0,0 1-1 16,-3-2-8-16,0-1-32 0,2-4-13 0,-4-1 3 16,1-5-4-16,1-2 13 0,3-3-4 0,-3-3-11 15,-1-3 4-15,4-1-7 0,-4-1 7 0,1-3 4 16,1-1 0-16,-4-2 0 0,0-1 1 0,2-5-9 16,-1 1 7-16,6-2 0 0,-3-2-8 0,4 0 9 15,0-2-10-15,4-1 1 0,5-2-1 0,5 1 0 16,0-3 5-16,7-2-5 0,2-3 8 0,5-1 5 15,1-2 84-15,5-1 35 0,0-3 51 0,1 0 37 16,1 0-43-16,1 0 13 0,0 0-20 0,0 0-7 16,0 0-18-16,0 0-16 0,0 0-14 0,0 0-20 15,0 0-15-15,0 0-16 0,0 0-16 16,0-11-16-16,0 11-19 0,0 0-15 0,12-9-4 16,-12 9-6-16,0-8 2 0,11 1 2 0,-11 2-1 15,12-1-2-15,-5-1 6 0,2 3 0 0,-4-2-2 16,2 2-5-16,3 0-17 0,-1 0-14 0,2 2-4 15,3-1 0-15,-2-1 12 0,7 3 9 0,1 1 4 16,0 0 2-16,8 0 3 0,0 0 3 0,3 0 3 16,2 15 5-16,-1-15 1 0,9 18 2 0,-4-18-5 15,-1 24-1-15,1-12-1 0,-3 3 5 0,0 2 0 16,-3-3 2-16,-3 4 6 0,-3 0-6 0,-3 0 4 16,-4 2-2-16,3-3-4 0,-9 3 4 0,2 0-4 15,2 0 3-15,-2-2 0 0,-4 2-2 16,3 0 3-16,-4 1 1 0,0-1-1 0,2 1 2 15,-5 2-1-15,-1 0-2 0,4 0 2 0,-4 2-2 16,4 0 1-16,-5 2 0 0,3 0 0 0,-2 1-3 16,-2 2 1-16,0 1 4 0,2 2-5 0,-1 1 3 15,-2 2 6-15,0 0-2 0,-2 5 4 0,0 3-4 16,0 4-5-16,0 1 4 0,0 2-2 0,0 3 2 16,0 1-2-16,0 1-3 0,-17-2 1 0,17 0 4 15,0-1-1-15,0-2-3 0,-14-1-3 0,14 2-1 16,-13 0 6-16,13-1 9 0,-9 3 1 15,1 3-2-15,3 3-5 0,-2 2-3 0,2 4-1 0,-3-1 3 16,2 2 1-16,0 3-5 0,-4-5 0 16,6 0-3-16,-1-2 0 0,-3-2 0 0,4-1 0 15,-4-1 8-15,5 3 1 0,-2 1 2 0,-1 4 1 16,3 1-5-16,-3 2-2 0,-1 0 0 0,4 2-2 16,-1-1 0-16,-2-1 0 0,1-5 1 0,3-1 2 15,-2-1-3-15,-3-3-3 0,4-3 8 0,2 1 1 16,-1 2 2-16,-1 1 0 0,-3 3-3 0,3-1-3 15,1 1 3-15,-2 0 0 0,-4 1-2 0,5-2 1 16,-7-4-2-16,6-2 3 0,-2-2 1 0,-4-1-8 16,7-4 2-16,-6 1-1 0,6-2 7 0,-3 1 3 15,-1 0 0-15,4 1 0 0,2 1-6 16,-2 0 0-16,3 2 6 0,-2-2-4 0,2 1-3 16,0-3 5-16,0 1-2 0,0-5 5 0,0-1 1 15,0-2 1-15,22-1-3 0,-22-2-5 0,23-1 5 16,-23-1 3-16,23-1 2 0,-9 1 9 0,2 0-6 15,1-2 2-15,1-1 1 0,3 1-5 0,0-1 7 16,6 3-5-16,2-3 0 0,-2 2 3 0,7-4-3 16,0 2-2-16,5 0-1 0,1-3-4 0,5-2-4 15,2-3 4-15,-1-2-3 0,4-2 5 16,0-2 7-16,1-2 4 0,-1-1 8 0,-2-3 10 0,-3-1 11 16,0-1 3-16,-8-2-10 0,5 1-11 0,-10-3-18 15,-1 0-9-15,-3 0-1 0,-3-1-2 16,-1-1-1-16,-6 0-1 0,2-2 2 0,-9 0-2 15,2-1 0-15,-3-1 1 0,-3-1-1 0,-1-1 3 16,-5-1-1-16,1 0-13 0,-2 0-53 0,0 0-71 16,0 0-100-16,0 0-141 0,0 0-245 0,0 0-182 15,0 0-171-15,0 0-128 0,0 0-206 0,19-21 253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3:41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6547 7855 1968 0,'-2'0'39'0,"-1"0"19"0,1 0 22 0,1 0 21 16,1 0-17-16,0 0 2 0,0 0-4 0,0 0-3 15,0 0-7-15,0 0-4 0,0 0-6 0,0 0-10 16,0 0-10-16,0 0-10 0,0 0-8 0,0 0-9 16,0 0-5-16,0 0-9 0,0 0-4 0,0 0-2 15,0 0-5-15,0 0-1 0,0 0-1 0,0 0-3 16,0 0 6-16,0 0 1 0,0 0 5 16,0 0 2-16,0 0 2 0,17 0-1 0,-17 15-2 15,0-15 2-15,0 11 2 0,14-11 22 0,-14 10 25 16,16-10 19-16,-7 8 13 0,3-5-9 0,5 2-16 15,0-1-3-15,10 0-2 0,2-1 6 0,5 0 8 16,5-2 0-16,3 2-5 0,9-2-8 0,4 0-8 16,5-1-12-16,4 0-5 0,7 0-6 0,4 0-6 15,2 0 0-15,6 1-7 0,5-1-5 0,7 1 0 16,7 2-4-16,8 0 3 0,12 0 4 0,5 0-3 16,5-1 5-16,11 2-2 0,2-2-6 0,9 2 1 15,6-2-2-15,3 1 2 0,2-2 4 16,2 2 6-16,1 0 6 0,7-2 8 0,1 1 4 15,4 0-2-15,-5 0-4 0,5 0-6 0,2-2-5 16,7 2-5-16,7 0 1 0,-2 2-2 0,3-1-3 16,5 2 2-16,9-1 4 0,6 2 2 0,-3 1 5 15,4 1 5-15,2-3-13 0,10 3 7 0,-1 0-4 16,1-3-10-16,0 2 4 0,1-1-8 0,5 0 0 16,-3 1 4-16,-2 1-1 0,2 1-1 0,5 0 1 15,-7 1-3-15,-5 0 5 0,0 0-3 0,0 0-1 16,-1 1 2-16,-7-1-3 0,-7-1-2 0,-3 0 2 15,1 1 2-15,-5-1 7 0,-7 1 8 16,-11-3 4-16,-4 2 5 0,-7-1-5 0,-1-1-4 16,-13-1-3-16,-12-2-2 0,-11 0 3 0,-9-2 0 15,-8-1-4-15,-12-1 2 0,-13 0-9 0,-10 0 2 16,-12 0-2-16,-10 0-5 0,-8 0 8 0,-7 0-1 16,-10 0 1-16,-6 0-25 0,-10 0-60 0,-6 0-82 15,-9-11-105-15,0 11-106 0,-8 0-68 0,0 0-68 16,0 0-162-16,-28 0 4 0,12 0 123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3:49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8918 6680 1247 0,'0'-9'11'15,"0"9"0"-15,0-7-3 0,0 3 41 0,0 0 24 16,0-2 38-16,0 0 47 0,0 0-11 0,0 1-7 16,0 0-10-16,0 1-16 0,0 0-9 0,0 2-5 15,0 0-12-15,0 0-8 0,0 2-10 0,0-1-10 16,0 1-3-16,0 0-9 0,0 0-6 15,0 0-9-15,0 0-9 0,0 0-7 0,0 0-8 16,0 0-2-16,13 0 1 0,-13 0 2 0,0 0 10 16,0 0 5-16,0 0 6 0,0 0 6 0,9 0 4 15,-1 0 7-15,1 0 3 0,4 9 0 0,5-9 0 16,7 0-2-16,3 0-8 0,6 0-10 0,10 0-9 16,5 0-9-16,7 0 17 0,9 0 17 0,7 0 5 15,2 0 4-15,10-16-13 0,2 16-13 0,10-12-10 16,8 12-8-16,11-14-9 0,9 14-5 0,5-14 3 15,12 14-1-15,13-13 1 0,9 9 1 0,9-1 0 16,6 0 1-16,1 1 0 0,4-2 0 16,14 2 0-16,5 0-2 0,4-1-1 0,6 1 2 15,0 1-4-15,6 0 4 0,8 0-1 0,-2 1-5 16,4-1 2-16,-2 1-1 0,6 1 1 0,-1-1 2 16,-7 0 0-16,-1-1 3 0,-6 1 7 0,2 1 4 15,-8 0-4-15,-9 0 2 0,-12 0-11 0,-4 1-4 16,-2 0 8-16,-10 0-5 0,-6 0 1 0,-14 0 3 15,-5 21-4-15,-10-21-6 0,-8 15 10 0,-4-15-28 16,-15 17-21-16,-13-17-11 0,-10 15-13 0,-6-15 4 16,-13 13 2-16,-14-13-26 0,-14 7-40 0,-9-7-63 15,-16 3-74-15,-8-3-48 0,-9 4-77 16,0-1-92-16,-20 2-99 0,0-2 87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3:59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 5954 1867 0,'0'3'3'0,"0"-3"6"0,-12 1 13 0,12-1 18 15,0 0 30-15,0 0 26 0,0 0 23 0,0 0 21 16,0 0 0-16,0 0-7 0,0 0-24 0,0 0-35 16,0 0-32-16,0 0-21 0,25 0 2 0,-25 0 23 15,28 0 31-15,-8 0 20 0,1 0 13 0,1-18-9 16,3 18-14-16,-2 0-13 0,4-12-20 0,-2 12-8 15,1 0-6-15,-1-13 0 0,1 13-1 0,-1-7-7 16,1 7-9-16,-4-6-7 0,3 6-7 0,-8-4-1 16,-1 1-3-16,-1 3-3 0,-6 0-5 0,-1 0-3 15,-2 0-2-15,-3 0-1 0,-3 0 0 16,0 0 3-16,0 0 5 0,0 0 4 0,0 0 3 16,-21 0-1-16,21 0-2 0,-25 14-7 0,2-14-7 15,-2 0-6-15,-6 0-6 0,-7 10-13 0,4-10-1 16,2 0-4-16,-1 0-2 0,2 0 16 0,5 0 6 15,5 0 14-15,4 0 8 0,3 0 1 0,5 0 4 16,4 0 0-16,-2 0 22 0,5 0 20 0,2 0 13 16,0 0 6-16,0 0-20 0,0 0-16 0,0 0-16 15,0 0-9-15,23 0-1 0,-23-13-1 0,19 13 4 16,-19 0-4-16,20-12 2 0,-6 12-5 0,0-8-1 16,2 8 0-16,1-8-2 0,5 8 0 0,-5-5-2 15,4 5 3-15,1-3-2 0,-2 3-2 16,2 0-2-16,-5 0-1 0,2 0 2 0,-7 0-4 15,-1 0-12-15,-3 0-14 0,-2 0-3 0,-6 15-1 16,0-15 10-16,0 0 6 0,0 18 0 0,-26-18 4 16,26 14 5-16,-35-5-2 0,18-2-8 0,-11 0-15 15,5 0-6-15,-3-3 0 0,1 1 9 0,3-3 12 16,2 1 12-16,1 0 9 0,7-3 4 0,4 1 6 16,3 0 16-16,-4-1 23 0,9 0 18 0,0 0-3 15,0 0-20-15,0 0-23 0,0 0-18 0,22 0-2 16,-22 0 0-16,20-16 0 0,-20 16 3 0,34 0 3 15,-15 0 2-15,-2-11-2 0,9 11-3 0,1 0-3 16,-4 0-4-16,3 0 4 0,-2 0 1 0,-4 0-1 16,-2 0-4-16,-2 0-40 0,-2 0-28 15,-5 0-19-15,-1 14-4 0,-6-14 17 0,-1 0 10 16,-1 13-1-16,0-13-4 0,0 11-4 0,-29-11-7 16,29 10-16-16,-34-10-22 0,15 9-23 0,-6-9-31 15,5 2-45-15,-2-2-61 0,-3 0-85 0,10 0-106 16,-2 0 80-16</inkml:trace>
  <inkml:trace contextRef="#ctx0" brushRef="#br0" timeOffset="2052.35">3112 5930 1186 0,'0'0'24'0,"0"0"18"0,0 5 13 16,0-5 22-16,0 0-2 0,0 0 7 0,0 1 12 15,0-1 6-15,0 0-5 0,0 0-2 0,0 0-2 16,0 0-7-16,0 1 7 0,0-1-5 0,0 0-3 16,0 2 5-16,0-2-6 0,0 0 0 0,0 0-1 15,0 0-6-15,0 0-3 0,0 0-3 0,0 0-4 16,0 0 0-16,0 0-1 0,0 0-5 0,0 0-3 16,0 0-9-16,0 0-9 0,0 0-4 15,0 0-5-15,0 0 5 0,0 0 1 0,0 0-2 16,0 0 0-16,0 0-3 0,0 1 2 0,0-1 0 15,0 1 6-15,0-1 9 0,14 2 5 0,-14-1 12 16,15 2 1-16,-15-3-2 0,25 3 2 0,-10 0-1 16,3-2-1-16,0 2-5 0,1-2-1 0,3 1-6 15,-1-1 2-15,1 2-3 0,1-2-9 0,4 0-5 16,-3-1-8-16,3 1 0 0,2-1 0 0,1 0 3 16,-1 0-1-16,1 0 0 0,1 0-2 15,-2 0-7-15,4 0-1 0,0 0-4 0,1 0-5 16,1 0-6-16,4 0-1 0,2 0-1 0,2 0-2 15,7-10 6-15,-1 10 0 0,6 0 3 0,4 0 15 16,4 0 13-16,6 0 6 0,-1 0 22 0,5 0 0 16,-5 0-6-16,5 0 5 0,0 0-9 0,-5 0-3 15,5 0-11-15,3 0-12 0,5 0-14 0,3 0-6 16,9 0 77-16,0 0 60 0,3 0 22 0,-1 0 5 16,-5 0-71-16,-6 0-55 0,-2 0-24 0,-6 10-8 15,-6-10-5-15,5 0 10 0,-4 0 22 0,2 0 22 16,9 0 12-16,1 0-4 0,4 0-19 0,-2 0-12 15,2 0-15-15,-5 0-4 0,2 0-6 16,1 0-5-16,-4 0 5 0,4 6-7 0,-2-6 9 16,2 0 9-16,-1 0 9 0,3 4 11 0,-7-4 2 15,-2 3-9-15,-5-3-7 0,-8 1-4 0,-7-1-12 16,-9 1-1-16,-7-1-7 0,-8 0-4 0,-6 0 3 16,-9 0 0-16,-5 0 1 0,-3 0-3 0,-7 0-6 15,-2 0-1-15,0 0-2 0,-2 0-2 0,0 0 5 16,0 0-14-16,0 0-68 0,0 0-79 0,0 0-120 15,0 0-132-15,0 0-54 0,0 0-29 0,0 0-3 16,0 0-4-16,0 0-24 0,0 0-28 0,0 0-79 16,0 0-184-16,0 0 147 0</inkml:trace>
  <inkml:trace contextRef="#ctx0" brushRef="#br0" timeOffset="20270.34">14702 5022 2637 0,'0'0'3'0,"0"0"8"0,0 0 7 0,0 0 17 16,16 0 15-16,-16 0 10 0,0 0 11 0,0 0 7 15,0 0 10-15,0 0 5 0,0 0 5 0,0 0-9 16,0 0-12-16,0 0-9 0,0 0-12 0,0 0-5 16,0 0-7-16,0 0-6 0,0 0 1 0,0 0-6 15,0 0-7-15,0 0-10 0,0 0-11 0,15 0-1 16,-15 0-1-16,19 0 1 0,-2 0 12 0,8 0 6 15,4 0 16-15,5 0 14 0,5 0-4 16,6 0 5-16,5 0-8 0,4 0-4 0,5 0 0 16,6-17-6-16,4 17-1 0,2 0-6 0,4 0 0 15,2 0-12-15,9-11-7 0,2 11-3 0,8 0-4 16,8-10 2-16,11 10 19 0,6-10 20 0,6 5 4 16,5 0 7-16,0-2-8 0,6 1-13 0,-1-1-11 15,-2-1-2-15,0 2-13 0,2-3-9 0,-2 2 5 16,6 1-7-16,3-1 1 0,9 3 1 0,3-2-1 15,9 2 10-15,-1 0-3 0,6 2 9 0,2-2 7 16,11 3-6-16,0-2 3 0,3 2-8 0,-4-1-8 16,0 1 0-16,5 0 0 0,3 1-1 0,5 0-1 15,-4 0 1-15,-4 0-2 0,5 0 0 16,-1 0 3-16,3 0-1 0,-8 0 4 0,-4 0-2 16,-10 0-5-16,1 0 1 0,-3 0-3 0,-4 0-1 15,-3 0 7-15,-11 0-3 0,-3 0-2 0,-3 0 7 16,-6-12-5-16,-3 12 2 0,-5 0 13 0,-8 0 6 15,-9-10 23-15,3 10 12 0,-11-7 0 0,-9 7-6 16,-7-7-17-16,-10 2-1 0,-8 0 31 0,-13-1 50 16,-4 0 54-16,-17 0 35 0,1-1-3 0,-9 0-25 15,-7 1-32-15,-4-1-22 0,-9 3-14 0,0-3-17 16,-8 4-14-16,3-1-24 0,-3 1-21 0,-3 3-13 16,0-3-5-16,0 2-5 0,0 0-9 0,0 1-13 15,0 0-3-15,0 0-3 0,0 0 5 0,-19 0 16 16,19 16 1-16,-21-16 2 0,7 23 3 15,-3-7-7-15,-2 4 4 0,0 4 1 0,-4 3 2 16,1 3 1-16,-4 3-2 0,3 4 8 0,-2 4-1 16,-3 3 2-16,6 5 8 0,-4 4-3 0,3 11 0 15,-2 6 4-15,-3 8-12 0,3 6-6 0,-1 7-10 16,-1 3 6-16,-1 2 0 0,0 3-12 0,3-3 21 16,-3 7-1-16,5 3-6 0,-2 5 7 0,-1 0-11 15,3 3-4-15,-4 2 33 0,4 1 14 0,-3 1 5 16,-2 2-7-16,4-1-27 0,-2-2-4 15,-2-2-7-15,0-1 2 0,0-4 1 0,3-2-9 16,-1-4 13-16,-2-6 10 0,3-3 4 0,0-5 3 16,1-1-13-16,-1-3-10 0,1-2-6 0,4-6 4 15,0-4 1-15,-2-6-3 0,4-9 3 0,2-6-1 16,1-7-3-16,1-7 9 0,4-3-58 0,3-6-63 16,3-1-51-16,1-6-68 0,3-5-24 0,0-1-10 15,0-4-16-15,0-3-8 0,0-3-15 0,22-3-49 16,-22-4-85-16,0 0-104 0,17 0-138 0,-17 0-259 15,0-30 146-15,14 14 174 0</inkml:trace>
  <inkml:trace contextRef="#ctx0" brushRef="#br0" timeOffset="22230.7">14868 5042 2380 0,'6'-7'29'16,"1"-1"42"-16,-1 1 32 0,-2-1 27 0,4 1-13 16,-3 3-30-16,-4 1-20 0,3 0-15 0,-1 3-7 15,-3 0-3-15,0 0-12 0,0 0-13 0,1 0-10 16,-1 0-11-16,0 0 0 0,0 0 12 0,0 0 40 16,0 19 17-16,0-19 17 0,0 24 12 0,-23-7-23 15,23 3 0-15,0 4-6 0,-19 2-5 16,19 4-15-16,-18 4 4 0,7 0 7 0,0 8-6 15,2 5 4-15,-4 4-14 0,1 7-12 0,-1 3-8 16,2 4-7-16,-1 1-3 0,0 5-5 0,-1-1 0 16,4-1 4-16,-2 2 8 0,-3 0 11 0,3 1 17 15,5 5 32-15,-6 6-9 0,5 4 5 0,-2 4-8 16,3 3-31-16,-2-1 7 0,2 2-7 0,-3 0-4 16,1-2 23-16,-5 2 2 0,1 1 2 0,0 3-2 15,-4 2-27-15,-1 0 1 0,1 0-4 16,-1-2 15-16,2 2 4 0,-2-4-3 0,0-5-3 0,0-1-18 15,0 0-1-15,1 1-10 0,-3-2 1 0,4 0-2 16,-1-1-2-16,4-5 10 0,-4-1-2 16,1-8-6-16,-1-5-2 0,2-4 7 0,0-4-7 15,-1-1 6-15,-1-1 0 0,1 0-12 0,1-2 2 16,-2-1 1-16,2-2 3 0,0-3-5 0,2-1-1 16,0-6-1-16,2-3-3 0,-1-5-2 0,4-3 10 15,-1-4-7-15,0-3 6 0,0-4 0 0,2-2-4 16,0-3 3-16,3-2-6 0,-2-3 4 0,-1-3-4 15,3 0 4-15,1-3 0 0,2-3 7 0,-1-1-4 16,1 1-2-16,0-2 3 0,-2-2 7 0,2 0 73 16,0 0 49-16,0 0 29 0,0 0 27 0,0 0-29 15,0 0-25-15,0 0-15 0,0 0-25 16,0 0-25-16,0 0-14 0,0 0-2 0,0 0-1 0,0 0-1 16,0 0-3-16,0 0-1 0,0 0-1 15,0 0-9-15,0 0 0 0,0 0-4 0,0 0-5 16,0 0 2-16,0 0 0 0,0 0 0 0,0 0-2 15,0 0-7-15,0 0 2 0,0 0-1 0,0 0 5 16,0 0 6-16,0 0-3 0,0 0-15 0,19 0-15 16,-19-12-8-16,23 12-4 0,-4 0 6 0,3 0 9 15,5-10-1-15,3 10 1 0,3-7-1 0,1 4-4 16,3-1 1-16,-1 0-3 0,-1 0 3 0,6-1-3 16,2 1 1-16,5 0 2 0,2-1-1 0,4 1 3 15,2 0-2-15,6-1-2 0,7 0-1 16,0 1-2-16,6-1 3 0,-2 0 2 0,4 0 1 15,6 0 2-15,2 0-2 0,2 1-3 0,3-1-1 16,2 1 1-16,1-1-1 0,1 2 3 0,6-2 3 16,1 2-4-16,4-2-2 0,2 2 2 0,2-1 1 15,1 1 1-15,0 0 2 0,5 1-4 0,-3 0-1 16,0-1 2-16,1 1 0 0,2 1 1 0,1-1-1 16,2 2-2-16,2 0 0 0,-2-2 1 0,0 2 2 15,0 0-2-15,-2 0 1 0,-1 0-1 0,-2-1-1 16,1 1-1-16,-1-1 0 0,-4-1 0 15,6 2-3-15,-7-1 10 0,-1-1-3 0,2 1-1 16,-2 1 5-16,-3 0-8 0,3 0 3 0,2 0 1 16,-1-1-3-16,-4 1 3 0,2 0 0 0,-7 0-5 15,4 0 4-15,-10-1-3 0,6 1 0 0,-9-1 4 16,2-2-4-16,1 3 4 0,3-2-1 0,-4 0 4 16,-5 2-9-16,-2-3 2 0,-3 3 1 0,-1-3-6 15,0 3 9-15,-7-1-1 0,-1 0-4 0,2 0 3 16,2 0-1-16,-2 1 1 0,3 0 3 0,-4-3-3 15,-3 3 3-15,2-1-5 0,-10-1 1 0,0 1 4 16,-4-2-3-16,-9-1 3 0,-2 1-4 0,-5-1 0 16,2-1 3-16,-9 0 0 0,4-1-2 0,-4 2 3 15,1-2-6-15,-1 2 1 0,-3-1 5 16,1 0-5-16,3 0 3 0,-1 0-7 0,3 1 2 16,-2 0 1-16,5 0 1 0,-3 3 2 0,4-2-4 15,2 1 5-15,-1 1-1 0,-1 0 3 0,-4 1 0 16,3 0-5-16,-7 0 2 0,-4 0-3 0,-1 0 3 15,-2 0 0-15,-2 0-2 0,-6 0 6 0,-1 0-9 16,-3 0 4-16,1 0 1 0,-3 0 2 0,1 0 7 16,-2 0-7-16,-4 0 3 0,-3 0 0 0,2 0-3 15,-3 0 8-15,-2 0-4 0,-2 0-4 0,-1 0 5 16,0 0-5-16,0 0 2 0,0 0-1 0,0 0-3 16,0 0 3-16,0 0 1 0,0 0-1 15,0 0 1-15,0 0-2 0,0 0-3 0,0 0 1 0,0-10-3 16,0 10 4-16,0 0 1 0,0 0 0 15,0-7 3-15,0 7-4 0,0 0 0 0,14-5 1 16,-14 1 1-16,0 3-2 0,0-3 3 0,0 0-3 16,14-2-2-16,-14-2 3 0,0 0-2 0,5-4 3 15,-5 0-5-15,0-5 0 0,6-2-2 0,-6-2-1 16,0-5 2-16,0-1-3 0,0-5 6 0,0 0-6 16,0-2 6-16,0-1-3 0,0 0-2 0,0 0 6 15,0 2-10-15,0 3 8 0,0 2-1 0,0 2 0 16,0 1 3-16,0 5-2 0,0 2-1 15,0 4-4-15,0 1 5 0,0 3 2 0,0 2-3 16,0 2 3-16,0 0-3 0,0 3 0 0,0-1 1 16,0 3-11-16,0 0-54 0,0 0-52 0,0 1-65 15,0 0-93-15,0 0-60 0,0 0-63 0,0 0-44 16,0 0 0-16,0 0 21 0,0 0-8 0,0 0-31 16,0 0-87-16,-22 17-210 0,22-17-59 0,-18 0 142 15</inkml:trace>
  <inkml:trace contextRef="#ctx0" brushRef="#br0" timeOffset="23760.95">14212 3143 4212 0,'23'0'49'0,"-1"0"57"16,2-22 71-16,-5 22 95 0,-2-24 54 0,0 8 48 15,-3 2 21-15,-1 3-9 0,-3 11-21 0,-3-19-49 16,-4 19-56-16,3-13-69 0,-1 13-79 0,-4-8-58 16,1 8-41-16,-2 0-30 0,0 0-9 0,0 0-11 15,0 0 1-15,0 0 6 0,0 16 8 16,0-16 16-16,0 31 3 0,-17-8 7 0,17 6-1 16,-22 6-9-16,6 5 4 0,1 5-4 0,-5 5-10 15,1-1-31-15,-1 7-24 0,-6 1-40 0,5 3-21 16,-3 2 10-16,2 0 10 0,-3 0 15 0,3-3-1 15,0-1-10-15,4-7-11 0,2-7 15 0,2-5 26 16,5-8 38-16,-2-7 21 0,7-7 19 0,-3-3 12 16,6-6 17-16,1-4 76 0,0-2 17 0,0-2-2 15,0 0-22-15,18 0-74 0,-18 0-24 0,33-23-4 16,-7 23-12-16,2-22 4 0,6 22 5 0,5-26-6 16,0 14-40-16,5-2-66 0,-3-1-118 0,0 2-120 15,-1-1-77-15,-6 0-63 0,-4-1-64 0,-2 0-76 16,-8 1-167-16,-6-4-232 0,-3-1 176 15</inkml:trace>
  <inkml:trace contextRef="#ctx0" brushRef="#br0" timeOffset="23936.89">13983 3618 4421 0,'25'0'-3'0,"3"0"9"0,2 0 49 0,-1 0 52 16,2 0 55-16,0-24 19 0,0 24-44 0,-4-16-53 15,-2 16-48-15,1 0-30 0,-6-16-20 16,-3 16-67-16,2-10-88 0,-1 10-109 0,-1-7-128 16,1 7-90-16,-1 0-84 0,-2-6-146 0,4 2-152 15,-4 2 159-15</inkml:trace>
  <inkml:trace contextRef="#ctx0" brushRef="#br0" timeOffset="24765.37">14595 3534 3745 0,'11'0'25'0,"-2"0"57"16,0 8 63-16,-4-8 73 0,3 0 35 0,-3 0-6 16,-2 0-29-16,1 0-54 0,-4 0-52 0,3 0-48 15,-3 0-38-15,4 0-22 0,-4 0-12 0,0 0-3 16,0 0 6-16,0 0 0 0,0 0 6 16,0 0-5-16,0 0 4 0,0 0 1 0,0 0-1 15,0 0 4-15,0 0 4 0,0 0 0 0,0 0 4 16,0 0-10-16,0 0-7 0,0 0-7 0,0-18-3 15,20 18 9-15,-20-18-7 0,15 18 0 0,-15-26-18 16,14 12 6-16,-14-3 10 0,13 1 16 0,-13 0 18 16,0 1-5-16,0 0-3 0,0 3-9 0,0-1 0 15,0 3-4-15,0 1 0 0,0-1-4 16,0 2-26-16,0 0-32 0,0 2-28 0,0 2-24 0,0 2 7 16,-22 2 22-16,22 0 21 0,-30 0 22 0,10 0 8 15,0 28 8-15,0-28 4 0,-2 30 3 16,5-11 14-16,-2 2-1 0,4 3 10 0,-1-2-5 15,2 2-3-15,7 1 2 0,-3 1-4 0,6 1 10 16,-3-2-4-16,7 1 5 0,0-3-7 0,0 0 5 16,0-3 7-16,24-3-1 0,-24-4 7 0,23-3 0 15,-7-3 20-15,-1-4 25 0,5-3 24 0,2 0 21 16,-2 0-8-16,3-22-17 0,-4 22 2 0,0-34-15 16,1 12-3-16,-3-3-9 0,-2 0-17 0,-1-3 6 15,0 1 8-15,-4 0 32 0,1 1 23 0,-1 2 1 16,-2 3-14-16,0-2-24 0,-3 5 2 0,-2-1 9 15,-2 4-5-15,2 2-4 0,2 1-34 16,-5 3-19-16,3 0-11 0,-3 3-4 0,0 1-7 0,0 2-14 16,0 1-1-16,0 1-15 0,0 1-4 15,0 0 4-15,0 0 7 0,0 0 12 0,0 0 3 16,0 24 2-16,0-24-1 0,-12 23-3 0,12-5 16 16,0 1 1-16,0 2-4 0,0 2 17 0,0 3-23 15,0 1-48-15,0 4-22 0,0-2-31 0,0 2-9 16,0 1 32-16,0 0 5 0,17 1-6 0,-17-4-1 15,15 0 7-15,-15-4 10 0,16-3 15 0,-16-2 16 16,15-5 2-16,-15-3 11 0,16-4 15 0,-16-1 7 16,9-2 11-16,-9-3 8 0,5-2 3 0,-5 0-1 15,0 0-1-15,0 0-11 0,0-18-18 16,0 18-14-16,0-28 3 0,0 10-1 0,0-4 12 16,0-3 8-16,0-3-1 0,0-2 1 0,0-1 9 15,0 1-1-15,-14 1 3 0,14 2 3 0,0 1-5 16,0 1 19-16,0 2 3 0,0 3 8 0,0 2 2 15,0-1-7-15,19 3-2 0,-19 1-4 0,0 2-8 16,21 2-12-16,-21 2-9 0,14 1-4 0,-14 4-8 16,17-2 2-16,-17 5-3 0,16-1-30 0,-8 2-14 15,2 0-10-15,6 0-17 0,-2 20 18 0,3-20-2 16,-1 28-11-16,2-6-5 0,4 0-15 0,-3 4-11 16,-1 5-16-16,-2 4-30 0,-1 3-31 15,-1 1-26-15,0 2-30 0,-8 0-16 0,4 1-9 0,-7-2-21 16,-2-2-40-16,-1-5-105 0,0-5-143 15,0-5 83-15</inkml:trace>
  <inkml:trace contextRef="#ctx0" brushRef="#br0" timeOffset="25169.57">15460 3320 3378 0,'29'-22'3'0,"-9"3"39"16,0 3 34-16,-4 4 22 0,-7 0 11 0,1 5-39 15,-3 0-35-15,-2 6-26 0,-5-1-20 16,0 2-5-16,0 0 3 0,0 0 2 0,0 0 8 0,0 16 6 16,-25-16 0-16,25 20 0 0,-22-20-1 15,8 27-1-15,-1-13-2 0,-2 2 5 0,3 0-1 16,0 0-1-16,0 0 1 0,0-2-6 0,0 2-1 16,5-2 3-16,1-2-2 0,2-1-2 0,-2-2 4 15,6-1-2-15,1-3 5 0,1 0 31 0,0-2 37 16,0-1 38-16,0 0 25 0,17-1 1 0,-17 1-11 15,26-2-17-15,-12 2-10 0,5-1-8 0,0 1-9 16,-1-1-8-16,4 1-14 0,-3 0-10 0,-2-1-20 16,-3 0-17-16,0 3-8 0,-2-1-6 0,-4 2-3 15,3 1 6-15,-5-1 6 0,3 3-8 16,-4 3 6-16,-2 2 0 0,3 3 0 0,-4 2 1 16,-2 0-1-16,0 5 4 0,0 0 0 0,0 3 5 15,-27-2-2-15,27 0-4 0,-26 0-4 0,13 0-2 16,-7-2-50-16,2 0-52 0,2-2-56 0,-4-1-66 15,1-3-26-15,-1-2-40 0,2-1-39 0,-1-5-46 16,-1 0-69-16,1-3-178 0,0-5-141 0,4 0 111 16</inkml:trace>
  <inkml:trace contextRef="#ctx0" brushRef="#br0" timeOffset="25505.45">15796 3294 3896 0,'33'-8'-3'0,"-7"-2"1"0,-5 2 7 0,-7-1 9 16,1-1 11-16,-6 3 1 0,-2 3-13 0,-6 4-13 16,-1 0-14-16,0 0 1 0,0 0 6 0,0 0 4 15,0 22 10-15,0-22-4 0,-17 28-1 0,17-10 4 16,-17 4-7-16,17-1 5 0,-26 4-3 0,16 1 0 16,-2 0 4-16,-2-1 0 0,1 1 5 0,-2 0-11 15,4-1-27-15,2 1-22 0,-2-4-16 0,0-2-9 16,3-2 21-16,4-3 17 0,-3-4 19 15,0-5 16-15,-1-4 11 0,3-2-2 0,-4 0-8 16,0-27-2-16,-2 11 3 0,-2-4 3 0,1-3-1 16,6 0 7-16,-5-2-12 0,5-1 4 0,1 2 13 15,2 0 5-15,3 3 8 0,0-1-10 0,0 1-5 16,22 1-12-16,-22 2-7 0,21 3 4 0,-21 1-14 16,30 4-41-16,-15 0-55 0,2 2-69 0,2 3-75 15,1 3-50-15,-1 2-56 0,-1 0-113 0,0 0-149 16,-1 0 50-16,3 25 115 0</inkml:trace>
  <inkml:trace contextRef="#ctx0" brushRef="#br0" timeOffset="25901.04">15935 3300 4149 0,'17'-24'1'16,"-2"24"9"-16,1-18 30 0,-2 18 37 0,-2-20 35 15,-4 20 11-15,-8-13-21 0,8 13-41 0,-8 0-33 16,0 0-29-16,0 0-11 0,0 0 0 0,0 0-6 16,0 0 9-16,0 0 0 0,0 0 3 0,0 19 5 15,-14-19-2-15,14 22 4 0,0-7 0 0,-16 3-1 16,16 2 6-16,0 4-25 0,-12-1-33 0,12 2-27 16,0 3-26-16,-7-2-7 0,7-2 10 0,0 1 7 15,-6-1-7-15,6-1 3 0,-1-4-2 0,1-3 11 16,-2-3 21-16,2-2 30 0,0-2 28 15,0-4 16-15,-1-3 13 0,-1-2-1 0,1 0-6 16,-1 0-7-16,-3-17-5 0,1 17 2 0,1-27 4 16,-7 10 3-16,6-1-3 0,-6-5-2 0,4-1 3 15,0 0 15-15,0 1 21 0,4 0 22 0,2 0-4 16,0-1-17-16,0 3-22 0,20-2-15 0,-20 3-8 16,34 1 0-16,-13 1-2 0,-1 2-7 0,5 2 7 15,-1 0-2-15,3 4-14 0,-1 2-50 0,-3 2-63 16,2 2-83-16,-6 2-86 0,-2 2-73 0,-1 0-90 15,-4 0-131-15,-1 0-53 0,-7 19 125 16</inkml:trace>
  <inkml:trace contextRef="#ctx0" brushRef="#br0" timeOffset="26380.86">16292 2990 4053 0,'23'-14'7'16,"-3"1"41"-16,-3-1 56 0,-1 0 50 0,-4 1 64 15,2-1 25-15,-8 4-6 0,2 3-24 0,-5 3-67 16,-3 2-69-16,0 0-55 0,0 1-38 0,0 1-7 16,0 0 8-16,0 0 2 0,-19 31 15 15,19-13 4-15,-23 6-1 0,23 4-3 0,-28 5-4 0,11 4 2 16,0 3 0-16,2 1 5 0,-1 1 2 16,1 1 0-16,2 2-4 0,2 0 2 0,0 1 4 15,1-1-4-15,0 2-1 0,2-1 7 0,1-1-11 16,-1-4 8-16,5-3-2 0,-5-3-9 0,5-6 12 15,1-5-4-15,1-7 12 0,1-6 19 0,0-5 5 16,0-4 4-16,0-2-8 0,0 0-25 0,0-24-8 16,0 7-13-16,20-6 5 0,-20-5 8 0,20-3-4 15,-20-2 5-15,23-4-9 0,-9 0-9 0,0 1-3 16,0 0 5-16,2 4 3 0,-1 2 1 0,3 2-4 16,-1 3 7-16,0 3-3 0,1 3-1 15,2 2 1-15,-2 5-9 0,-1 2-2 0,0 3-12 16,-3 2 1-16,1 2-3 0,-1 3-1 0,0 0 11 15,-3 0 17-15,3 19-1 0,5-19 10 0,-10 24 8 16,5-7-11-16,-3 1 0 0,-4 1-1 0,4 4-4 16,-6-1-4-16,-3 4 14 0,1 0-2 0,-3 3-2 15,0 3 11-15,0 2-10 0,0 3-75 0,-27-1-34 16,27 4-56-16,-25-2-62 0,15 0 16 0,-9-1-15 16,0-6-18-16,1-2-16 0,-2-3-24 0,-4-5-44 15,-2-4-18-15,3-4-42 0,-4-6-112 0,4-3-140 16,-2-4 11-16,3 0 118 0</inkml:trace>
  <inkml:trace contextRef="#ctx0" brushRef="#br0" timeOffset="26760.87">16940 3309 3442 0,'33'-8'1'15,"-5"-1"9"-15,-9 2 35 0,1-2 39 0,-11 1 52 16,3-1 41-16,-1 5-2 0,-6 1-25 0,-2 2-44 15,2-1-54-15,-5 2-36 0,0 0-20 0,0 0-9 16,0 0 5-16,0 0 6 0,0 0 2 0,0 17 2 16,-19-17 3-16,19 21-6 0,-17-8 2 0,17 4 3 15,-14-1-10-15,14 3 5 0,-15-2 5 16,15 4-1-16,-16-1-2 0,16 2 3 0,-11-2 1 16,3 1-4-16,4 1 6 0,-4 2-5 0,2 0-2 15,-2 0-4-15,2-2-23 0,-3-3-19 0,4 1-9 16,-8-3-9-16,7-4 22 0,-3-5 23 0,3-3 6 15,-5-5 5-15,3 0-3 0,-3 0-5 0,-3-31 2 16,3 11 10-16,2-2 3 0,-2-2 3 0,3-2 1 16,-1-2-3-16,4 1 6 0,1 0 0 0,4 2-3 15,0 3 7-15,0-3-7 0,0 4 1 0,26 0-1 16,-26 2-4-16,31 2-1 0,-15 2-1 16,1 2-8-16,5 1-10 0,-5 4-50 0,3-1-63 15,-3 5-70-15,-3 1-70 0,3 3-42 0,-3 0-23 16,3 0-39-16,-5 17-103 0,1-17-159 0,-4 25 89 15</inkml:trace>
  <inkml:trace contextRef="#ctx0" brushRef="#br0" timeOffset="27573.51">17287 3437 2816 0,'20'-18'1'16,"-6"1"-1"-16,3 1 0 0,-5-1 4 0,2 5-1 15,-6 1 0-15,1 1 0 0,-6 5-8 0,-3 0-9 16,0 3-18-16,0 0-6 0,0 2-3 16,-24 0-8-16,24 0-12 0,-28 0-12 0,6 20-12 15,0-20-10-15,-1 21 18 0,-4-21 8 0,-1 27 17 16,1-11 9-16,-1 0-7 0,4-1-19 0,3 1-14 16,2-2 4-16,0-1 6 0,5-1 32 0,5-3 35 15,3-3 60-15,4 1 42 0,2-7 24 0,0 0 20 16,0 0-7-16,30 0 7 0,-13 0 7 0,0-23-15 15,5 23-23-15,4-20-21 0,0 20-18 0,-1-23 3 16,3 11 10-16,-1 0 5 0,-4 1-1 0,2 0-1 16,-7 0-10-16,-1 1-18 0,-4 2-12 15,1 1-19-15,-8 1-15 0,3 0-9 0,-7 4-4 16,-2-1-13-16,1 1-6 0,1 2 1 0,-2 0-1 16,0 0 9-16,0 0 1 0,0 18 6 0,-23-18-3 15,23 22 0-15,-19-6 4 0,19 3-2 0,-23 0 8 16,23 4-13-16,-20 1-10 0,20 2-18 0,-17 3-19 15,17 0 5-15,-11 0 2 0,11-1 10 0,-5 0 10 16,5-4 5-16,0-5 10 0,0-2 13 0,0-5 7 16,0-5 11-16,0-4-4 0,25-3 11 0,-25 0 20 15,28 0 1-15,-10-29 11 0,0 29-3 0,6-31-11 16,-3 10-5-16,3-5-3 0,1 2 6 0,-2 0 19 16,1-3 26-16,-3 1 5 0,0-1-3 0,0 0-16 15,0 0 14-15,-4 4 14 0,-2-2 0 0,-1 2 3 16,-3 0-15-16,0 1-8 0,-2 2-6 15,-4 0 1-15,3 3-16 0,-5 1-4 0,0 1 7 16,-3 3-2-16,4 1-6 0,-2 2-10 0,-2 2-16 16,0 1-18-16,0 3-14 0,0 1-4 0,0 1-9 15,2 1-1-15,-2 0 4 0,0 0 2 0,0 0 4 16,0 19 10-16,0-19-3 0,0 24 2 0,0-7 6 16,-22 2-3-16,22 4 6 0,0 0-2 0,0 3-8 15,-9 3 1-15,9 0-3 0,0 3 6 0,0 0 7 16,0 4-2-16,0 0-4 0,0 2-1 15,0-1 1-15,0-1-4 0,0-1 4 0,0-5-1 0,14-2-11 16,-14-8 8-16,0-2 0 0,0-7 5 16,0-3 14-16,0-3 4 0,0-5 4 0,6 0-7 15,-6 0-6-15,0-20-10 0,0 20-4 0,4-32-2 16,-4 9-1-16,7-5 0 0,-4-5 3 0,-2-1-3 16,-1-2 0-16,0-2-1 0,3 0-8 0,-1-1 5 15,3 0-17-15,1 2 7 0,-2 0 2 0,3 1-5 16,0 2 18-16,1 1-7 0,-3 2-1 0,4 0 1 15,-3 6-21-15,2 2-31 0,0 2-37 0,1 3-43 16,2 3-40-16,-2 4-43 0,4 3-55 0,-5 3-72 16,4 4-34-16,2 1-8 0,-2 0-20 0,2 21-36 15,0-21-129-15,3 27 55 0,-4-9 114 16</inkml:trace>
  <inkml:trace contextRef="#ctx0" brushRef="#br0" timeOffset="27801.06">18237 2891 3611 0,'13'-21'34'0,"5"0"22"0,-4 2 4 0,1-1 3 16,2-2-41-16,-9 11-26 0,-2 4-5 0,-3 5-9 16,-3 2 1-16,0 0 7 0,0 17 4 0,0 2 11 15,0 7 8-15,0 9 0 0,0 8-3 0,5 8-3 16,-5 7 0-16,0 4-2 0,0 2 4 15,0 3-48-15,0 0-47 0,0 5-64 0,0 1-71 16,0 4-39-16,-22 2-54 0,22-2-81 0,-19 0-128 16,19-8-138-16,-20-4 99 0</inkml:trace>
  <inkml:trace contextRef="#ctx0" brushRef="#br0" timeOffset="28080.92">18233 3517 3059 0,'21'-26'8'0,"-3"2"20"0,-2 5 18 0,-1 3 15 16,-4 2 1-16,-2 2-19 0,-9 3-21 16,8 4-18-16,-8 2-14 0,0 1 0 0,0 2-3 15,-20 0 2-15,20 0 8 0,-36 0 0 0,8 25-1 16,-4-25 4-16,-7 25-3 0,0-8-1 0,-4-1 6 16,-2 4-23-16,-2 1-41 0,1 2-28 0,1 4-49 15,6 1-14-15,1 2-4 0,9 0-9 0,4 3 10 16,2-2 18-16,10 0 46 0,7-3 37 0,5-2 40 15,1-3 16-15,0-3 6 0,29-3 21 0,-4-1 20 16,5-4 16-16,8-2 13 0,4-2-9 0,5-3-17 16,2-2-16-16,3-1-17 0,-6-1-9 15,1-1-15-15,-5 0-53 0,-8 0-88 0,-3 0-181 0,-8 0-274 16,-3-18 52-16</inkml:trace>
  <inkml:trace contextRef="#ctx0" brushRef="#br0" timeOffset="28655.81">14398 4338 1680 0,'-30'5'8'0,"6"2"20"15,2-1 48-15,5 1 41 0,9-1 26 0,0-2 14 16,4 1-11-16,0 2-5 0,3-3 2 0,-4 3 0 15,4-2-12-15,-1-2-12 0,1 1-13 16,1 0-8-16,0-1-5 0,-2-2 7 0,0 2 13 16,2-2 4-16,-1 1 10 0,1-1 1 0,0-1-5 15,0 0 5-15,0 0 10 0,0 0 1 0,0 0 20 16,0 0 12-16,0 0 19 0,0 0 15 0,0 0-10 16,0 0-43-16,23 0-69 0,-3 0-48 0,7 0-34 15,15-14-9-15,10 14 8 0,17 0 1 0,15-17-13 16,20 17 5-16,20-16-1 0,19 7-3 0,23 1 8 15,15-1-5-15,21 0 4 0,20 1 42 0,16-1 56 16,8 3 45-16,7-1 29 0,8 4-2 0,0-2-14 16,-2 3-10-16,-7-1-9 0,-7 3-4 0,-3 0-22 15,-20 0-4-15,-13 0 1 0,-22 0-4 16,-13 0-2-16,-21 0-22 0,-16 0-16 0,-28 0-11 16,-21 0-17-16,-20 0-4 0,-15 0-9 0,-16 0-22 15,-18 0-14-15,-5 0-73 0,-14 0-83 0,0 0-109 16,0 0-155-16,-31 0-94 0,12 0-72 0,-9 0-46 15,-3 0-26-15,-4 20-48 0,-7-20-185 0,1 23-32 16,2-10 191-16</inkml:trace>
  <inkml:trace contextRef="#ctx0" brushRef="#br0" timeOffset="29420.91">19328 2886 4573 0,'23'0'0'0,"-3"-20"-1"16,-3 20 4-16,-3-27 1 0,-1 13 0 0,-7-1 1 15,-6 15-5-15,0-16 13 0,0 16 12 16,0 0 3-16,-27 0 4 0,10 0-13 0,-3 0-9 15,-9 18-2-15,-2-18-7 0,-7 34 5 0,-2-9-5 16,-2 6-2-16,0 5-4 0,-1 2-4 0,-1 4 2 16,2 1 1-16,5 4 12 0,-5-1-2 0,8 2-1 15,3 1 2-15,-3 0-12 0,8 0 9 0,-2 3-1 16,4 2 0-16,6 1 10 0,10-3-12 0,0 2 7 16,8-4-1-16,0 0-3 0,0-5 6 0,34-5-2 15,-12-7-6-15,4-3 2 0,4-8-2 0,4-4-4 16,-3-4-21-16,5-7-25 0,1-3-39 0,0-4-55 15,-4 0-44-15,1-18-69 0,0 18-79 16,0-37-86-16,-3 11-93 0,-1-5-159 0,1-7-90 16,-6-5 142-16</inkml:trace>
  <inkml:trace contextRef="#ctx0" brushRef="#br0" timeOffset="29775.9">19483 3256 3476 0,'14'-5'31'0,"1"2"53"0,-4-1 60 16,-1-1 67-16,2 0 34 0,0 2 19 0,-7 0 20 15,3 0 18-15,-7 2 10 0,3 0-8 0,-3-1-22 16,2 2-51-16,-3-3-55 0,0 3-58 0,0-1-51 16,0 0-40-16,0 1-27 0,0 0-16 15,0 0-13-15,0 0 0 0,0 0 6 0,0 0 10 16,0 0 2-16,-9 21 9 0,9-21 2 0,0 24-6 16,0-6 10-16,-11 2-8 0,11 4 2 0,0 2 0 15,0 1-7-15,0 3 12 0,0 0-4 0,0 2 6 16,0 3 6-16,25 1-15 0,-25-1 6 0,17 1 0 15,-17-3-4-15,22-1 8 0,-22-4-5 0,17-4 11 16,-3-7 4-16,-14-4 14 0,14-4-1 0,-3-5-10 16,-4-4-4-16,7 0-4 0,-1-17 15 0,-1 17 49 15,2-33 4-15,0 9-1 0,3-3-16 0,-1-4-40 16,-2-1-6-16,0-2-13 0,-5-1 6 0,5 0-13 16,0 0 1-16,-5 4 0 0,-6 1-48 15,3 1-71-15,-2 4-95 0,-4-1-113 0,4 6-86 16,-4 2-39-16,0 2-16 0,0 4-32 0,0 3-62 15,0 3-59-15,0 5-112 0,0 1-158 0,0 0 190 16</inkml:trace>
  <inkml:trace contextRef="#ctx0" brushRef="#br0" timeOffset="30241.35">20050 3435 3373 0,'18'-21'70'0,"-18"21"66"15,0-21 66-15,17 11 44 0,-17-2-23 16,0 1-15-16,14 3-16 0,-14-1 5 0,0 1-13 16,0 1-16-16,0-1-22 0,0 2-32 0,0 1-30 15,0 1-30-15,0 0-34 0,0 2-24 0,0 2-12 16,0 0-19-16,0 0 4 0,0 0 0 0,0 0 14 15,0 0 8-15,0 18 4 0,0-18 6 0,0 23-7 16,-18-6 2-16,18 3 3 0,0 5 3 0,-14 1 7 16,14 6 2-16,0 3-8 0,0 3-38 0,0 1-41 15,0 4-34-15,18-3-37 0,-18 0-18 16,0-1-31-16,17-5-36 0,-17-5-48 0,0-3-40 0,13-6-31 16,-13-5-15-16,0-5 14 0,0-3-61 0,0-5-240 15,0-2-11-15,0 0 74 0</inkml:trace>
  <inkml:trace contextRef="#ctx0" brushRef="#br0" timeOffset="30736.67">20167 3103 3169 0,'13'0'1'0,"-13"-17"5"0,0 17-1 15,12 0 4-15,-12-19-3 0,10 19-7 0,-10 0 3 16,0-11-19-16,0 11-56 0,0 0-63 0,0 0-65 16,0 0-69-16,0 0-81 0,0 0-162 0,-17 0-85 15,17 17 83-15</inkml:trace>
  <inkml:trace contextRef="#ctx0" brushRef="#br0" timeOffset="31128.87">20346 3271 3399 0,'14'-17'21'15,"-3"17"62"-15,0-15 49 0,-2 15 35 0,0-16 17 16,-2 16-47-16,-4 0-40 0,1-11-38 0,-4 11-39 15,0 0-21-15,0 0-12 0,0 0 1 0,0 0 1 16,0 0 3-16,0 0 5 0,-18 0 0 0,18 0-3 16,-14 22 1-16,14-22 0 0,-20 19 0 15,9-7 3-15,0-1 0 0,0 2-1 0,5 1-1 16,-4 0 1-16,6 0-1 0,4 1-1 0,0-1 6 16,0-1 0-16,0 1-2 0,17 2 2 0,3-2-2 15,3 0 3-15,4 1 6 0,2-2 24 0,7 0 27 16,-5 0 20-16,1-4 22 0,-5 0-11 0,-2-2-23 15,-7-2-16-15,-1 0-23 0,-3-1-19 0,-3-1-5 16,-5 1-1-16,-6 0-3 0,5 5 12 0,-5 2 2 16,0-1-2-16,0 5 5 0,0 3-9 0,-22 1 6 15,22 2-7-15,-23 1-3 0,6 0 10 16,-5-1-13-16,1 2 3 0,-6-2 4 0,-2 0-83 16,-1-1-43-16,-1-1-52 0,-1-2-81 0,1-3-19 15,1-1-63-15,-1-3-54 0,6-3-65 0,0-1-149 16,0-6-161-16,4 0 109 0</inkml:trace>
  <inkml:trace contextRef="#ctx0" brushRef="#br0" timeOffset="31731.99">20590 3301 3789 0,'32'-16'-1'0,"-1"0"32"16,-4 3 27-16,-7-1 27 0,-5 0 33 15,1 3-10-15,-5 4-25 0,-8 2-31 0,-2 2-42 16,-1 2-19-16,0 1-10 0,0 0 6 0,0 0 9 15,0 0 3-15,-21 23 5 0,21-23-19 0,-25 27-8 16,25-10-6-16,-28 1-6 0,14 1 19 0,-2 1-4 16,4-1-17-16,-2 1-9 0,5-2-12 0,-4 0-4 15,9 0 8-15,-6-2 17 0,7-3 12 0,3-2 21 16,0 0 14-16,0-3-2 0,0-3 0 0,28-2-4 16,-28-3 1-16,33 0 31 0,-8 0 10 0,-4 0 5 15,3-18 3-15,-4 18-18 0,2-16-5 0,-1 16 7 16,-1-19 8-16,-2 19 5 0,-3-20 2 0,1 10 0 15,-2-1 12-15,1 0 15 0,-4 0 7 0,-3 2-12 16,3 1-18-16,-5-1-25 0,-2 0-7 16,3 1 0-16,-6 3-8 0,1 2-11 0,-2 0-14 15,4 1-7-15,-4 2-5 0,0 0 7 0,0 0 10 16,0 0 3-16,0 24-2 0,-18-24 4 0,18 29-7 16,-13-10 4-16,13 3 3 0,-18 1-6 0,18 2-36 15,-11 2-23-15,11 1-10 0,-9 0-5 0,9 2 26 16,0-3 13-16,0-3 7 0,0-2 10 0,0-4 15 15,0-5 15-15,23-5 7 0,-23-6-8 0,28-2 0 16,-10 0-6-16,6-33 16 0,-1 12 23 0,3-3-2 16,2-6 12-16,2-2-1 0,-2-2 7 15,-7-1 2-15,7-1-2 0,-7 0-4 0,-1 1 3 16,-2-2 19-16,-2 2 0 0,-2-3 11 0,0 3 44 16,-3-1-3-16,0 2 24 0,3-1-12 0,-4 2-37 15,-3-1 17-15,4 5-19 0,-5 1 0 0,1 3-33 16,-3 4-35-16,-3 4-20 0,2 5-14 0,-3 3-23 15,0 3-4-15,0 5 3 0,0 1 0 0,0 0 11 16,0 21 17-16,0-4-4 0,-21 6 4 0,21 4 4 16,-22 6-13-16,22 4-66 0,-22 4-71 0,22 1-42 15,-25 3-79-15,16 0-2 0,-2-1 6 0,0 3-33 16,3-1-26-16,-4 1-36 0,0 3-53 0,-2 0-52 16,4 2-69-16,-2-4-185 0,-1-2 23 0,6-5 131 15</inkml:trace>
  <inkml:trace contextRef="#ctx0" brushRef="#br0" timeOffset="32728.86">21378 3352 2591 0,'28'-19'24'0,"-12"19"49"0,-5-13 35 0,-1 13 44 15,3-13 13-15,-5 13-20 0,-8-11 4 0,10 11-14 16,-10 0-21-16,8-7-21 0,-8 7-43 0,5 0-32 15,-5 0-22-15,1 0-15 0,-1 0 2 0,0 0 3 16,0 0 4-16,0 0 9 0,0 21 1 0,-18-21-2 16,18 25 1-16,0-6 0 0,-20 2 2 0,20 3-2 15,0 0 8-15,-17 4-40 0,17 2-50 0,0 3-54 16,-8-2-79-16,8 2-41 0,0-1-46 16,-6-1-81-16,6-2-129 0,-8-4-135 0,6-7 95 0</inkml:trace>
  <inkml:trace contextRef="#ctx0" brushRef="#br0" timeOffset="32871.94">21501 3079 2665 0,'26'-19'0'0,"-4"3"1"0,0 2 0 16,-2 1-4-16,-1-2-28 0,-4 7-70 0,-4 4-90 15,-6 3-119-15,-2 1-119 0,1 0-137 0,-1 0 90 16</inkml:trace>
  <inkml:trace contextRef="#ctx0" brushRef="#br0" timeOffset="33297.37">21547 3258 2788 0,'28'5'-1'0,"-28"0"13"15,22-2 39-15,-22-3 51 0,25 0 57 0,-25 0 44 16,22 0 9-16,-10 0-20 0,-12 0-31 0,16 0-43 15,-16 0-33-15,14 0-20 0,-5 0-25 0,-4 0-6 16,2 0-15-16,1 0-9 0,-2 0 1 0,5 0-8 16,-5 0-3-16,7 0 3 0,-4 0-4 0,2 0 6 15,-3 0-1-15,6-12-3 0,-3 12-1 0,3 0-3 16,-2-11 6-16,3 11-7 0,-1-10 1 16,3 10-3-16,-3-9-7 0,-1 9 7 0,-1-6-1 15,-1 6-4-15,-5-4-8 0,-1 4-45 0,0 0-6 16,-2 0 4-16,-2 0 13 0,-1 0 23 0,0 26-8 15,0-26-7-15,0 27-2 0,-26-9 16 0,26 2 2 16,-28 2-6-16,9 1-11 0,1 2-19 0,-7 2 2 16,-1-2-6-16,-1 2 0 0,-4 2 5 0,0 1 3 15,-2 0 0-15,6 0 8 0,-6-2 15 0,7-3 3 16,5 2 15-16,3-6 9 0,4-3 0 0,4-3 6 16,4-4 13-16,6-3 21 0,0-3 7 0,0 0 13 15,22-3 2-15,-5-1-19 0,8 1-5 0,3-2-9 16,1 0-13-16,2 0 2 0,2 0-6 15,-2 0-19-15,2-16-42 0,-5 16-64 0,1-15-79 16,-6 15-107-16,-3-22-134 0,5 8-194 0,-6-3 18 16,-2-5 126-16</inkml:trace>
  <inkml:trace contextRef="#ctx0" brushRef="#br0" timeOffset="33720.78">21959 3463 3275 0,'0'0'24'0,"0"0"45"0,0 0 47 0,20 0 56 16,-20 0 35-16,19 0 9 0,-19-17-10 15,17 17-14-15,-17 0-23 0,15 0-22 0,-15-11-13 16,16 11-22-16,-16 0-28 0,14 0-27 0,-5-8-22 0,-6 8-18 16,5 0-13-16,-5 0-4 0,2 0-8 15,-4 0 0-15,-1 0 4 0,0 0-1 0,3 0 2 16,-3 0 0-16,0 0 3 0,0 0 4 0,0 0 7 16,0 0-1-16,5 0-2 0,0 0-33 0,-2 0-21 15,3 0-16-15,3-15-11 0,2 15 26 0,6-18 20 16,-3 18 12-16,2-19 7 0,-2 8-1 0,3-1 6 15,-2 3 0-15,1-1 11 0,-4 1-1 0,2 1-11 16,2 1 6-16,-7-1-2 0,3 3 0 0,-2-1 10 16,-4 2 0-16,-3-1-9 0,-3 1-2 15,0 0-27-15,0 0-10 0,0 0-9 0,-22-1-8 0,22 1-4 16,-39 1-12-16,16 1-7 0,-6 2-8 16,-1 0 13-16,-4 0 16 0,3 0 26 0,-2 26 12 15,5-26 13-15,1 33 2 0,3-11-4 0,4 3 5 16,3 4 1-16,3-1 1 0,5 4 4 0,1 2 6 15,2 2-6-15,1 2 3 0,2-1-31 0,3-2-29 16,0 0-25-16,0-3-26 0,0-1 2 0,0-5 3 16,17-4 4-16,-17-3-9 0,25-3-27 0,-8-3-31 15,-2-3-33-15,6-3-34 0,3-1-17 0,-2-5-37 16,5-1-66-16,2 0-80 0,-1 0-128 0,2-23 80 16,-1 23 124-16</inkml:trace>
  <inkml:trace contextRef="#ctx0" brushRef="#br0" timeOffset="34196.35">22584 2716 3129 0,'11'-14'58'0,"-5"-1"56"0,5 2 42 0,-3-1 48 16,0-3 5-16,1 4 14 0,-6 5 23 0,-3 4 15 15,5 2-7-15,1-2-18 0,-1-1-31 0,1 0-44 16,6-1-54-16,-1 1-45 0,2 1-49 0,7 0-17 16,-5 3 3-16,4 1-4 0,10 0 9 15,1 17 4-15,3 2 13 0,1 7 31 0,6 7 33 16,-4 8-2-16,7 6-11 0,1 6-9 0,-6 5-14 16,1 3-7-16,-6-1 5 0,-2 2-13 0,-2 0-5 15,-7-3 14-15,-8 3-18 0,-5-1 7 0,-9 3-7 16,0 2-8-16,-34 3 13 0,5 1-3 0,-12 3 0 15,-5-2-2-15,-8-4-4 0,-7-2-55 0,-3-6-119 16,-7-8-116-16,-7-7-104 0,-7-6-53 0,1-6 11 16,-4-5-31-16,2-3-56 0,-2-3-31 0,1-2-88 15,8-2-252-15,12-6 120 0,3-1 128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4:52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7860 2735 1630 0,'0'-16'26'0,"0"16"4"0,0 0 15 0,0 0 12 15,0 0-11-15,0 0 12 0,0-9 4 0,0 9 7 16,15 0 3-16,-15 0 7 0,0-5 0 0,14 5 2 16,-14-3-5-16,11 0-15 0,-11-1-10 0,13 2-10 15,-7-2-4-15,-1 1 0 0,2 0 1 16,-4 0-11-16,8-1-4 0,-6 1 0 0,6 0-1 16,-2 0 0-16,2 0-2 0,0 1-8 0,3-1-6 15,1 1 2-15,2 1-4 0,4 1-1 0,3 0-2 16,4 0 1-16,0 0 14 0,8 0 7 0,3 0 13 15,4 0 9-15,1 17-2 0,5-17 4 0,1 0-10 16,6 11-6-16,-2-11-5 0,2 0 2 0,6 0 9 16,0 11-4-16,5-11-5 0,8 0-15 0,4 0-11 15,9 0 0-15,8 0 13 0,8 0 21 0,0 0 8 16,2 0 14-16,1 0-3 0,-3 0-14 0,0 0-3 16,2 0-19-16,-4 0-6 0,1 0-4 15,5-18-10-15,7 18 3 0,6 0 0 0,8 0 0 16,9 0 2-16,5 0 0 0,11 0 0 0,5 17 0 15,1-17 13-15,-1 0 10 0,4 12 1 0,-2-12 0 16,2 0-9-16,-5 0-13 0,-4 0 0 0,1 10-3 16,2-10 1-16,5 7 1 0,-1-7-3 0,3 8 2 15,-4-4-6-15,5 2 3 0,-1-2 6 0,-1 0 18 16,5 0 12-16,-2 0 5 0,-8-2 1 0,-2 0-15 16,-4 0-6-16,0 0-3 0,-3 0-6 0,-3-1 0 15,-6 1 2-15,-2 0-5 0,-2 0 6 0,-1 2-2 16,-4-1-7-16,1 0 2 0,-3 0-7 15,-5 0 5-15,0 1-4 0,-2-1 1 0,-2 0 6 0,-7-1-6 16,2 1 3-16,-6 0 0 0,-7-1-6 0,1 0 0 16,-5-2 7-16,-2 1-5 0,-3-1 1 15,-2 0 6-15,-5 0-4 0,1 0 4 0,-10 0 1 16,-8 0-4-16,1 0 6 0,-8 0 5 0,-8 0 1 16,-1 0 9-16,-11 0 2 0,-2 0 3 0,-1-12 11 15,-8 12 3-15,-6 0 5 0,-4 0 4 0,-4 0-12 16,-9-7-8-16,5 7-18 0,-12 0-11 0,1 0-4 15,-1-4-6-15,-1 4 4 0,0 0-3 0,0-2-5 16,0 2 7-16,0 0-5 0,0 0 5 0,0 0 3 16,0 0-9-16,0 0 3 0,0 0-5 0,-15 0 2 15,15 0 3-15,-10 0 1 0,0 20 3 16,-1-20-6-16,-3 22 3 0,-2-5 1 0,-1 2-6 16,-1 4 6-16,-1 4-1 0,-6 3-3 0,5 4 7 15,-3 4-2-15,1 1 0 0,-4 5 9 0,7 3-6 16,-4 1 4-16,-1 2-1 0,4 4-3 0,-5 2 5 15,2 5-2-15,0 3 4 0,1 3-1 0,-3 1 1 16,2 2-8-16,1 0-6 0,0-2 2 0,1-2-4 16,1-5 14-16,-1-4-1 0,0-5-3 0,2-5 3 15,2-4-5-15,-3-5-39 0,0-2-23 0,4-4-43 16,1-4-56-16,-3-3-29 0,4-5-75 0,2 1-64 16,0-4-73-16,-2-2-90 0,-2-2-246 15,2-4-7-15,0-3 125 0</inkml:trace>
  <inkml:trace contextRef="#ctx0" brushRef="#br0" timeOffset="958.6">7438 2333 2964 0,'17'0'-7'16,"-5"0"-11"-16,-4 19-1 0,0-19 0 0,-4 12 11 16,-2 1 12-16,-2 8 0 0,0 6 5 0,0 6-3 15,0 11-5-15,0 10 3 0,0 8 2 0,-22 6 1 16,22 3 9-16,-22 2 1 0,10 2-4 0,-2 4 24 15,-3-4 13-15,-3-2 20 0,3-1 7 0,0-4-5 16,-2 2 2-16,0-2 3 0,1 4 9 0,-1 0-7 16,2-1-10-16,0 0-8 0,1-4-9 0,-1-3-1 15,2-3-5-15,-2-5-8 0,3-5-9 16,0-8-5-16,0-2 5 0,1-7-9 0,1 0-2 16,4-6-3-16,-1-3 3 0,4-3 7 0,-1-3 6 15,1-3-10-15,2-2-6 0,3-4 2 0,0-2 3 16,0 0 15-16,0-4 7 0,0-1 2 0,0-2 9 15,0 2 5-15,0-2 15 0,0-1 1 0,0 0 6 16,0 0 1-16,0 0-9 0,0 0-12 0,17 0-24 16,-17 0-9-16,25 0-12 0,-5 0-3 0,5 0-1 15,6 0 0-15,5-14-5 0,6 14 3 0,9 0 0 16,7-11-7-16,7 11 0 0,12-13-4 0,9 6 4 16,10-2-3-16,13 0 2 0,15-1-2 15,12-2-5-15,9 0 5 0,16 0-4 0,15-1 8 16,15 0-10-16,13 0 2 0,12 1 1 0,17 0-3 15,17 4 11-15,12 1-6 0,16 1 1 0,14 1-1 16,3 1-6-16,12 1 2 0,5 1 1 0,5 2-4 16,-5-2 5-16,9 2-3 0,-3 0 0 0,-6 0 3 15,3 0 1-15,5 0 1 0,-9 16 3 0,-2-16-2 16,-4 14-7-16,-10-14 7 0,-9 17 20 0,-7-17 41 16,-12 19 13-16,-15-10 2 0,-10 0-14 0,-12 0-32 15,-18-1-4-15,-8-2 1 0,-9 1-5 0,-16-1-6 16,-16-1-3-16,-16-2-8 0,-9 1-8 0,-9-1 8 15,-16-2 0-15,-10 0-4 0,-19-1-7 16,-8 0-67-16,-6 0-39 0,-16 0-53 0,-6 0-63 16,-14 0-38-16,-7 0-100 0,-10 0-115 0,-10-14-142 15,-7 14-235-15,0 0 1 0,-23 0 173 0</inkml:trace>
  <inkml:trace contextRef="#ctx0" brushRef="#br0" timeOffset="2567.61">1781 5624 2166 0,'-1'0'20'0,"1"0"10"0,0 0 15 15,0 0 15-15,0 0 1 0,0 0 3 0,0 0 5 16,0 0 4-16,0 0-6 0,0 0-4 0,0 0-9 16,0 0-8-16,0 0-9 0,0 0-12 0,0 0-11 15,0 0-8-15,0 0-3 0,0 0-1 0,0 0 3 16,0 0 5-16,0 0 14 0,0 0 9 0,0 0 9 15,0 0 1-15,14 0-12 0,-14 0 2 0,9 0 0 16,-9 0 3-16,25 0 6 0,-11 0 1 0,5 0-2 16,-1 0-4-16,5 0-3 0,7 0-5 0,1-13 3 15,3 13-2-15,3 0-1 0,5 0 1 0,5-12-8 16,1 12-5-16,5 0-3 0,0-10-9 16,1 10-1-16,6-7-1 0,-1 7-3 0,8-5 4 15,1 5-2-15,10-3-1 0,12 2 1 0,5-1-5 16,10 1 0-16,9 0 1 0,5 1 2 0,4 0 4 15,9 0-2-15,0 0 2 0,7 0-4 0,6 0 0 16,-1 0 4-16,-3 0 0 0,7 0 25 0,-1 14 20 16,4-14 13-16,-2 0 7 0,-3 13-11 0,-5-13-12 15,-4 0-9-15,-4 11 2 0,-9-11 3 0,-9 0 3 16,-8 9 8-16,-14-9-5 0,-6 0-6 0,-12 4 4 16,-10-4-8-16,-6 0-1 0,-6 0-4 0,-10 0-5 15,-4 0-6-15,-8 0-3 0,-6 0-6 16,-8 0-11-16,-3 0-1 0,-5 0-4 0,-4 0 2 15,1-10-26-15,-6 10-68 0,0 0-77 0,0 0-102 16,0 0-44-16,0 0-17 0,0 0-42 0,0 0-63 16,-22 17-196-16,22-17-55 0,-23 0 121 0</inkml:trace>
  <inkml:trace contextRef="#ctx0" brushRef="#br0" timeOffset="6131.54">12715 5431 1267 0,'8'0'34'0,"-6"0"25"0,-1 0 4 15,-1 0 13-15,0 0-28 0,2 0-24 0,-2 0-8 16,0 0-1-16,0 0-7 0,0 0-7 16,0 0 6-16,0 0-7 0,0 0-4 0,0 0 11 15,0 0 5-15,0 0 0 0,0 0 14 0,0 0 9 16,0 0 6-16,0 0 11 0,0 0 7 0,0 0 3 15,0 0 14-15,0 0 8 0,0 0-3 0,0 0 5 16,0 0-11-16,0 0-5 0,0 0 1 0,0 0-5 16,0 0-2-16,0 0-9 0,0 0-1 0,0 0 0 15,0 0 2-15,0 0 6 0,0 0-3 0,0 0 2 16,0 0-4-16,0 0 2 0,0 0 4 0,0 0-2 16,0 0 0-16,17 0-3 0,-17 0-1 0,15 0 4 15,-15 15-1-15,27-15 1 0,-12 0 4 16,2 0-6-16,0 10-4 0,3-10-7 0,2 0-9 15,-2 11-5-15,5-11 5 0,-3 6 1 0,6-6-1 16,-2 7 1-16,-1-7-8 0,5 6-7 0,-1-3-1 16,2-2-1-16,0 3 0 0,0-1 2 0,0 0-1 15,0 0 1-15,2 0 0 0,-2 1 7 0,0 0-3 16,0-1-3-16,-3-1-2 0,3 1-3 0,-3-1 4 16,-2 0 4-16,-2-2 11 0,1 0 0 0,-4 0-2 15,4 1 2-15,-5-1-9 0,0 0 6 0,4 0 2 16,-6 0-3-16,-1 0 4 0,5 0-12 15,-3 0-2-15,1 0-4 0,-3 0 4 0,2-10 2 0,2 10-5 16,0 0 1-16,2 0-11 0,-1 0-2 16,-2-11 0-16,5 11-7 0,-7 0-2 0,6 0-2 15,-3 0-2-15,6-4-1 0,-4 4 9 0,3 0-6 16,1 0 21-16,1 0 16 0,-2 0 5 0,4 0 11 16,-1 0-14-16,0 0-15 0,1 0-1 0,-1 0-8 15,6 0 4-15,-1 0 11 0,3 0 9 0,0 0 11 16,4 0 1-16,-3 0-7 0,6 0-12 0,-2 0-12 15,-3 10-7-15,3-10-5 0,-2 0-4 0,2 0 5 16,1 7 3-16,2-7 12 0,2 0 9 0,-2 5-1 16,1-5 6-16,1 3-4 0,0 0 0 0,-1-2 1 15,1 0 3-15,-1 1-5 0,-1 0 8 16,2-1 4-16,-2 2-10 0,0-1 13 0,-2-1-17 16,1-1-5-16,-4 3 4 0,4-2-11 0,-2 1-1 15,-7-2 1-15,6 2-2 0,-4-1 5 0,2 0-3 16,-2 0 3-16,0-1-3 0,4 2-5 0,-3-2 6 15,4 2-3-15,3-1 5 0,3 0 4 0,4 0-7 16,0 0 1-16,3 1-3 0,1 0-6 0,4-1 3 16,4 1 2-16,4-2-5 0,-1 1 2 0,-4 0-6 15,6 1-7-15,-1-1 4 0,-1 0 2 0,3-1 13 16,-5 1 16-16,-2-1 4 0,1 1 6 16,-3-1-3-16,-2 1-12 0,-4 0 0 0,-5 0-4 15,-3 0 1-15,-7-1 16 0,-3 0 1 0,-7 0 1 16,-1 0 4-16,-7 0-9 0,1 0-4 0,-4 0-12 15,-7 0-8-15,2 0-8 0,-4 0-3 0,1 0 0 16,-10 0-3-16,7 0-3 0,-5 0 0 0,0 0 0 16,-1 0 0-16,-2 0 0 0,0 0-2 0,0 0 1 15,0 0 1-15,0 0-11 0,0 0-73 0,0-12-68 16,0 12-129-16,0 0-137 0,0 0-70 0,0 0-65 16,0 0 3-16,0 0 5 0,0 0-21 0,-16 0-65 15,16 18-255-15,-12-18 75 0,12 13 163 16</inkml:trace>
  <inkml:trace contextRef="#ctx0" brushRef="#br0" timeOffset="8252.79">3394 6527 2015 0,'0'0'21'0,"0"0"13"16,0 0 16-16,0 0 28 0,0 0 7 0,0 0 17 15,0 0 6-15,0 0-2 0,0 0-10 16,0 0-16-16,0 0-12 0,0 0-11 0,0 0-14 0,0 0-10 16,0 0-7-16,0 0-7 0,0 0-3 15,0 0 0-15,0 0-1 0,0 0-6 0,0 0-4 16,0 0-5-16,0 0-4 0,13 0 0 0,-13 0 2 16,0 0 2-16,20 0 7 0,-20 0 7 0,20 0 18 15,-6 0 12-15,3 0 11 0,-2 9 8 0,4-9 5 16,1 0-2-16,0 11 2 0,1-11 3 0,2 6-2 15,2-6 0-15,3 6-3 0,1-3-3 0,4-2-6 16,-1 1 4-16,9-1-2 0,-2 0-4 16,6-1 3-16,-2 1-5 0,4-1 2 0,-2 0-3 0,1 0-6 15,1 1-5-15,1-1-9 0,0 0-1 16,2 0 2-16,-4 0-3 0,2 0 3 0,0 0-12 0,2 0-10 16,0 0-4-16,7 0 11 0,-1 0 30 15,0 0 9-15,3 0 0 0,3 0-15 0,0 0-28 16,2 0-11-16,6 0-1 0,-4 0-3 0,4 0 1 15,3 0 2-15,2 0 6 0,1 0 1 0,-2 11 1 16,-2-11-4-16,-2 0-2 0,4 0-3 0,1 6 1 16,-4-6 4-16,5 0-5 0,2 4 5 0,9-4-3 15,-1 3 1-15,0-2 6 0,4 1 0 0,-3-1-1 16,-3 1 3-16,3-1-3 0,-4 1-5 0,6-1 2 16,-5 0-4-16,4 1-5 0,1-2 12 0,4 2-9 15,0-1 2-15,0 1 3 0,0 0-4 0,-4-1 8 16,-2 1-3-16,3-1-1 0,-2 1-4 15,1-1 0-15,1 0 7 0,-2 0 0 0,4-1 1 16,2 0 3-16,4 0 0 0,-3 0 5 0,-4 0 1 16,-1 0-2-16,-1 0-8 0,-1 0 3 0,-1 0-4 15,0 0 0-15,2 0-1 0,-4 0-6 0,3 0 1 16,3 0 0-16,-5 0 2 0,-2 0-3 0,-1 0 2 16,-7-11-2-16,-5 11 2 0,0 0-2 0,-5 0 1 15,-1 0-1-15,-5 0-3 0,-1 0 3 16,-3 0 2-16,-3 0 1 0,-5 0 1 0,-4 0 0 0,-6 0 1 15,-5 0-1-15,-10 0-4 0,-1 0 6 16,-7 0-2-16,-7 11-1 0,0-11 4 0,-3 0-6 16,-4 0-2-16,-1 0 4 0,0 0-3 0,0 0 0 15,0 0-2-15,0 0-2 0,0 0 4 0,0 0-35 16,0 0-53-16,0 0-59 0,0 0-76 0,0 0-76 16,0 0-83-16,0 0-92 0,-14 0-89 0,14 0-158 15,0 0-93-15,-12 0 148 0</inkml:trace>
  <inkml:trace contextRef="#ctx0" brushRef="#br0" timeOffset="9967.49">11593 6495 2527 0,'0'-4'20'0,"0"3"12"0,0-1 12 0,0 0 25 15,0 2 7-15,0 0 17 0,0 0 21 0,0 0 10 16,0 0 3-16,0 0 3 0,0 0-1 0,0 0-9 16,0 0-9-16,0 0-14 0,0 0-14 0,19 0-7 15,-19 0-6-15,0 0 2 0,0 0 3 0,0 0-3 16,0 0 4-16,10 0-2 0,-10 0-8 0,16 0 9 16,-4 0 14-16,5 0 15 0,8 0 25 0,0 0 16 15,11 0 3-15,1 0 6 0,8 0 3 0,5 0-3 16,9 0 1-16,9 0-9 0,3 0-2 15,10 0-5-15,6 0-7 0,5-16 1 0,1 16-27 0,8 0-38 16,7-11-28-16,15 11-34 0,7 0-4 16,12-7 10-16,8 7-2 0,7 0 6 0,17 0-3 15,9 0-7-15,6 0-1 0,-4 0-6 0,1 0-2 16,2 0 3-16,5 17 2 0,2-17 3 0,-1 0 2 16,-4 0 0-16,-1 12 5 0,10-12 0 0,2 0 4 15,1 0 0-15,0 7 0 0,0-7-4 0,6 0-1 16,5 7-2-16,-4-5-10 0,-1 2 3 0,0 0-3 15,5 1-1-15,4 1 9 0,-4 3-1 16,-7-1 0-16,1 1-2 0,1 0 0 0,3 0-8 16,-13 0 6-16,-7 1 3 0,-8-2-3 0,1-1 0 0,-7 1-1 15,-4-2-2-15,-10 0 0 0,-10-1 7 16,-12 0-1-16,2-3 3 0,-15 1 24 0,-7-2 17 16,-12 0 10-16,-10-1 6 0,-8 0-15 0,-9 0-10 15,-11 0-1-15,-7 0 1 0,-8 0-2 0,-13-17-2 16,-12 17-2-16,-9 0-11 0,-5 0-10 0,-6-10-5 15,-5 10-11-15,-1 0-4 0,-5 0 0 0,0 0-21 16,0 0-63-16,0 0-72 0,0 0-86 0,0 0-113 16,0 0-73-16,-24 0-58 0,24 0-45 0,-26 0-32 15,7 0-53-15,2 15-94 0,-7-15-238 0,2 14 49 16,-3-14 194-16</inkml:trace>
  <inkml:trace contextRef="#ctx0" brushRef="#br0" timeOffset="17541.43">7596 8372 2612 0,'0'0'0'0,"0"0"0"0,0 0-5 15,0 0 17-15,0 0 31 0,0 0 29 0,17 0 38 16,-17 0 16-16,0 0 6 0,0 0 12 0,0 0-6 16,0 0-4-16,0 0-20 0,0 0-24 0,0 0-18 15,0 0-13-15,0 0 0 0,11 0 5 16,-11 0 5-16,0 0 7 0,0 0-6 0,0 0-12 15,5 0-9-15,-5 0-17 0,7 0-7 0,-4 0-4 16,1 0 5-16,5 0 4 0,-3 0 0 0,7 0 6 16,2 0 6-16,-1 0 7 0,5 0 10 0,-1 0 7 15,7 0-6-15,-2-13-3 0,4 13 0 0,-4 0 0 16,2 0-1-16,1 0 7 0,-1-7-2 0,-2 7 2 16,4 0 9-16,-4-8 2 0,2 8-3 0,1-5 4 15,-2 2-22-15,2 2-3 0,-3-2-4 0,4 0-18 16,-3 0 12-16,1 2-7 0,3-2 5 0,-3 0 13 15,0 2-4-15,3-1-1 0,0-1-14 0,-2 0-7 16,1 2-9-16,2-2-12 0,1 1 4 16,1 0-4-16,3 1 3 0,1-1 1 0,0 2-4 15,-1-2 9-15,5 1 25 0,-2-1 17 0,2 1 5 16,-2 0 3-16,-1 0-23 0,1-1-12 0,0 2-9 16,3-1-1-16,-2-1 4 0,2 1 13 0,-1-1 14 15,3 0 6-15,3 2-4 0,-3-2 2 0,-4 1-8 16,6-1-13-16,-4 0-6 0,-1 0-8 0,3 1-7 15,-5 1-6-15,4-3 3 0,-1 2-6 0,0 0 2 16,1 1 1-16,-2-1 1 0,2-1 2 0,1 1 5 16,-3 0-3-16,5 1 4 0,-2-2-2 0,-5 2 10 15,8-1 17-15,0-1 6 0,-2 1 3 16,1 0 1-16,-4-1-9 0,2 1-4 0,0-1 1 16,-3 1-15-16,1-1-1 0,-3 0-6 0,2 0-2 15,-3 1 0-15,-2-1 2 0,5 0 5 0,-5-1-8 16,2 1 6-16,-1-2 1 0,3 1-5 0,-7 2 3 15,1-2-6-15,1 0-10 0,1 2 3 0,-3-1-2 16,3 1 0-16,-1-2 0 0,-2 3-1 0,3-1-3 16,5-1 2-16,-2 2 1 0,-1 0-1 0,4 0 0 15,-4-1 1-15,6 1-2 0,0 0 4 0,-4-1 1 16,4 1-3-16,0 0 1 0,2 0-1 0,-2 0 2 16,1 0-2-16,4 0 3 0,-4 0-3 0,2 0-3 15,2 0 4-15,-5 0-4 0,-4 0 0 0,7 0 5 16,-3 0-4-16,-1 0 1 0,4 0 3 15,-2 0-2-15,1 0 0 0,5 12 4 0,-2-12-4 16,7 0-1-16,-1 0 3 0,3 10-3 0,-2-10 1 16,5 0-2-16,0 0 7 0,0 4 4 0,-5-4 10 15,4 0 11-15,-7 0 0 0,2 0-2 0,-3 0-10 16,-4 0-9-16,-1 0-8 0,0 0-2 0,-5 0-2 16,5 0 1-16,-3 0-2 0,5 0 3 0,-4 0 0 15,-1 0-2-15,-3 0 5 0,0 0-3 0,-3 0 2 16,-4 0 3-16,-2 0-2 0,-4 13 5 0,-4-13 3 15,-5 0 13-15,0 0 3 0,-5 0 3 0,1 0 7 16,-5 0-9-16,-2 0-2 0,-3 0-4 16,0 0-10-16,-1 0-3 0,-2 0-4 0,3 0-3 15,-3 0 1-15,0 0-3 0,0 0-1 0,0 0 1 16,0 0 0-16,0 0-4 0,0 0 8 0,0 0-4 16,0 0-2-16,0 0 6 0,0 0-6 0,0 0 0 15,0 0-5-15,0 0-54 0,0 0-59 0,0 0-88 16,0 0-132-16,0 0-155 0,0 0-154 0,0 0-106 15,-11 0-125-15,11 0-84 0,0 0-220 0,-11 0 195 16</inkml:trace>
  <inkml:trace contextRef="#ctx0" brushRef="#br0" timeOffset="19356.74">14196 8269 2261 0,'0'-1'17'0,"0"0"3"16,14 1 10-16,-14 0 8 0,0 0 5 0,12-1 17 16,-12 1 13-16,0 0 19 0,0 0-3 0,0 0 5 15,7 0 1-15,-7 0-1 0,0 0 7 0,0 0-1 16,0 0-6-16,0 0 2 0,0 0-2 16,0 0 2-16,0 0 5 0,0 0 5 0,0 0-4 15,0 0 4-15,0 0-4 0,4 0-14 0,-2 0-12 16,1 0-24-16,-1 0-17 0,7 0-11 0,-1 0 6 15,6 0 6-15,1 0 11 0,1 0 2 0,4 0 6 16,3 0 7-16,-1 0-1 0,6-11 19 0,1 11-6 16,-1 0 7-16,3 0 7 0,-1 0-6 0,-1 0 18 15,1 0 7-15,-4 0 4 0,2-6 6 0,-2 6-8 16,-2 0-19-16,1 0 0 0,-5-3-7 0,6 3-7 16,-1-4-17-16,3 3-18 0,1-1-20 15,9-2-9-15,-1 4 27 0,8-3 14 0,-2 2 15 0,5-1 6 16,1 1-16-16,5-2-11 0,-1 3-8 15,6 0-3-15,-5-1 5 0,5 1 3 0,2 0 12 16,-1 0 4-16,-2 0 8 0,-4 0 1 0,2 0-4 16,-7 0-6-16,4 0-9 0,-2 0-5 0,-2 0-2 15,-1 0-4-15,4 0-7 0,3 0 1 0,1-13-10 16,3 13 2-16,0 0 0 0,7 0-10 0,1-10 2 16,0 10-5-16,6 0 1 0,-5-7 5 0,0 7 0 15,-1 0 2-15,-3-6-1 0,2 6-3 0,-3-1 2 16,-1 0-2-16,-3 1-2 0,3 0 1 0,-5-1-1 15,1 1 11-15,2 0 6 0,-2 0 2 0,-4-1-2 16,0 1-3-16,-3 0-10 0,2 0-3 0,-2 0-4 16,-4 0-7-16,1 0 0 0,-4 0 0 15,-2 0-4-15,1 0-3 0,2 0 5 0,-2 0-4 16,2 0 1-16,0 0 4 0,4 0-8 0,-3 0 4 16,5 0 3-16,2 14-6 0,-5-14 9 0,0 0-5 15,2 0-1-15,6 12 1 0,-8-12-1 0,2 0 0 16,1 8-4-16,0-8 3 0,-3 6-1 0,4-3 3 15,-1-1 4-15,-5 3-2 0,-1-4 2 0,2 3-5 16,-5-1 8-16,0-2 4 0,3 1 1 0,-2 0 11 16,-4-1-1-16,3 0 4 0,3-1-1 0,-2 0-5 15,1 0-4-15,-5 0-3 0,6 0-6 16,-3 0 0-16,1 0-1 0,-4 0-4 0,0 0 2 16,-2 0-4-16,-1-11 0 0,1 11 1 0,-3 0 3 15,-1 0-2-15,-2 0-1 0,0-9-2 0,-2 9-1 16,-1 0 0-16,2-5 0 0,-7 5 2 0,5-3-3 15,-5 0 3-15,0 2-2 0,5-1-2 0,-1 1 0 16,-4-1-3-16,5 1 1 0,-2 1 2 0,1-1 3 16,2 1-1-16,-1-2 0 0,5 2-2 0,-2 0 1 15,5 0-1-15,-4 0-2 0,2 0 6 0,0 0-2 16,-1 0 2-16,4 0 1 0,-3 0-5 0,1 0 3 16,-3 0-3-16,7 0 2 0,-6 0 0 15,1 14-3-15,-2-14 2 0,7 0-1 0,-6 0 1 16,-2 9 3-16,0-9-2 0,-2 0 2 0,1 6-1 15,-4-6-1-15,1 4-1 0,-4-4-1 0,2 0 1 16,0 0-1-16,-4 0 3 0,6 0-1 0,-6 0 0 16,4 0 0-16,-3 0 2 0,3 0-6 0,0 0 6 15,-2 0-1-15,0 0-3 0,0 0 1 0,1 0-1 16,-1 0-1-16,-3 0 4 0,7 0 3 0,-3 0-8 16,-2 0 4-16,5 0-2 0,-1 0 1 0,-3 0 3 15,2 0-4-15,0 0 2 0,4 0-2 0,1 0-1 16,-1 0 3-16,-1 0-1 0,-1-10 1 0,-1 10 1 15,4 0-1-15,-2 0-2 0,-4 0 1 0,0-7 0 16,-1 7 4-16,-6 0-1 0,0-3-2 0,-3 3 2 16,-2-5-4-16,1 3 4 0,-2-1-1 15,0 2 1-15,1-2-3 0,0 1-2 0,-1-1 0 16,6 2-1-16,-3 0 3 0,-3-1 1 0,3 1-2 16,-3-1 2-16,0 1 2 0,1-1-4 0,-4 1 4 15,3 1-4-15,0-1 2 0,-5-1 0 0,2 2 2 16,-4 0 0-16,4 0-1 0,-2-1 1 0,-2 0-2 15,-1 1 2-15,1 0-2 0,1 0 2 0,-3-1 1 16,-2 0-3-16,1 1 5 0,-1 0-5 0,0 0-86 16,0 0-56-16,0 0-92 0,0-2-126 0,0 2-102 15,0 0-114-15,0 0-78 0,0 0-54 16,0 0 18-16,-17 0-36 0,17 0-193 0,-17 0 65 16,4 20 169-16</inkml:trace>
  <inkml:trace contextRef="#ctx0" brushRef="#br0" timeOffset="27911.58">12706 4758 3682 0,'8'0'5'0,"-8"0"15"15,14 0 30-15,-10-23 37 0,4 23 24 0,-5-17 16 16,-1 17-1-16,1 0-8 0,-3-12-4 0,1 12-1 16,-1 0-11-16,3 0-16 0,-1 0-25 0,-2 0-29 15,2 0-26-15,-1 0-9 0,-1 0-8 0,0 0 6 16,0 0 53-16,0 24 13 0,0-10 15 0,-20 3 14 15,20 4-39-15,0 3-19 0,-23 3-13 0,23 1-14 16,-14 2-10-16,14 0 1 0,-17 2 2 0,17 1-1 16,-16-1 3-16,5 2 5 0,0 1 3 0,1 0 2 15,-3 2-5-15,2 1 4 0,3-2-3 16,-2 0-2-16,2-1 8 0,-1 1-9 0,2-2 10 16,0-3-7-16,3-2-1 0,0-4 2 0,-4 1-18 15,6-7-59-15,-1-3-67 0,0-3-68 0,2-3-66 16,-4-4-23-16,4-3-34 0,-1-1-46 0,2-2-67 15,0 0-149-15,0 0-266 0,0-24 114 0</inkml:trace>
  <inkml:trace contextRef="#ctx0" brushRef="#br0" timeOffset="29544.06">12723 4673 2228 0,'0'0'26'0,"0"0"13"0,0 0 16 15,0 0 13-15,0 0-7 0,0 0 3 0,0 0 9 16,0 0 5-16,0 0-6 0,0 0-3 0,0 0-21 16,0 0-15-16,0 0-14 0,0 0-11 0,0 0 0 15,0 0 11-15,0 0 11 0,0 0 12 0,0 0 17 16,0 0 8-16,0 0 14 0,0 0 10 0,0 0 8 15,0 0 4-15,0 0 4 0,0 0 1 0,0 0 2 16,0 0-4-16,0 0-2 0,0 0-11 0,0 0-21 16,0 0-11-16,22 0-26 0,-22 0-5 0,0 0 1 15,20 0-3-15,-20 0 6 0,23 0-6 16,-9 0 1-16,0 0-4 0,5 0 0 0,-1 0 5 16,6 0 12-16,-3 0 8 0,6 0 3 0,-2 0 0 15,1 0-2-15,5 0-1 0,-3 0 1 0,1 0 8 16,1 0-5-16,-1 0 2 0,1 0 1 0,-2-8-6 15,-2 8 11-15,4 0-7 0,-2 0-1 0,-3 0-6 16,1 0-16-16,2 0-12 0,-2 0-4 0,-1 0 0 16,3 0 1-16,2 0 15 0,-3 0 5 0,1 0 9 15,0 0 14-15,2 0 4 0,-2 0-2 0,1 0-6 16,-2 0-10-16,-6 0-12 0,4 0-10 0,-1 0-4 16,2 0-3-16,3 0-9 0,4 0 8 15,1 0-12-15,10 0 45 0,-6 0 43 0,1 0-10 16,6 0 7-16,0 0-46 0,-3 0-30 0,-3 0-2 15,4 0 10-15,-1 0 21 0,-1 0 14 0,2 0 12 16,2 0-6-16,2 0-22 0,-1 0-16 0,-1 0-4 16,0 0 8-16,-3-10 3 0,-4 10 1 0,2 0-6 15,-4 0-9-15,-1 0-6 0,3-7-2 0,-4 7-4 16,0 0 0-16,5-2-2 0,-1 2-1 0,6 0 5 16,-4 0 3-16,-1 0 8 0,5 0 14 0,-7 0 8 15,3 0-1-15,-6 0-7 0,4 0-15 0,-4 0-6 16,-2 0-2-16,1 0 4 0,-1 0 2 15,1 0 0-15,-2 0 2 0,0 0 4 0,3 0 2 16,-6 0 2-16,2 0-5 0,-2 0-7 0,0 0-2 16,0 0-3-16,-5 0-3 0,0 0-1 0,-3 10-2 15,-1-10-1-15,1 0 0 0,0 0 4 0,-3 0-4 16,0 0-1-16,2 0 3 0,3 0-3 0,-2 0 5 16,0 0-1-16,3 5-4 0,-2-5 0 0,0 0 0 15,0 0 0-15,-3 3-1 0,2-3 2 0,2 1 0 16,-3-1-1-16,-1 2 3 0,6-2-1 0,-4 0-4 15,3 2 1-15,-3-1 2 0,0 0-2 0,5 1 3 16,-5-1-1-16,4 0-4 0,-1 0 6 0,-4 0-4 16,4 0 1-16,-3 0 2 0,2 0-4 0,0 0 0 15,-2 0-4-15,3 0 1 0,-3 0 0 16,5 0 3-16,-5 0 3 0,2 1-1 0,1 0-2 16,-3-1 6-16,5 1-4 0,-3 0 1 0,1-1 3 15,-3 1-6-15,1 0 3 0,-1 0-1 0,0 0-2 16,-3 0 4-16,-3-2-4 0,-5 1 2 0,4 0 2 15,-2 1 1-15,-2-1 2 0,-1-1 0 0,-1 0 0 16,1 0-3-16,3 0 0 0,-2 0-1 0,-1 0-3 16,1 0 3-16,-1 0-2 0,2 0 0 0,-3 0 3 15,1 0-1-15,-2 0-2 0,2 0 2 0,-2 0-6 16,4-11 2-16,-4 11-1 0,3 0 2 0,-1 0-1 16,3 0-1-16,-5 0 3 0,5-6-2 15,0 6 4-15,-4 0-2 0,6-4 0 0,-7 4-4 16,6-2 2-16,-2 0 4 0,-2 1 0 0,2 0 3 15,1 0-3-15,-5-1-1 0,8 1 1 0,-6-1-4 16,0 1 3-16,4-1 3 0,-4 2 0 0,3-2 3 16,0 0-1-16,-3 0-5 0,1 1-1 0,-1-2 1 15,1 3-1-15,0-2-1 0,-1 0 2 0,1 1-1 16,-2-1 2-16,0 1-1 0,0 0-1 0,-3 0 0 16,4 0 1-16,-3-1 1 0,-2 1-3 0,3-1 4 15,-1 1-5-15,-1 0-1 0,1 1 7 0,-2-1-6 16,0 0 4-16,-1 1 3 0,4-1-7 0,-3 0 2 15,-3 0 3-15,5 1-2 0,-5-1 3 0,3 1-2 16,1-1-2-16,1 1-2 0,-2 0 2 16,-3-1 0-16,3 1-1 0,-1-1 4 0,3 1 0 15,-4 0-2-15,2-1 2 0,-3 1-2 0,0-1-1 16,0 0 1-16,2 1 0 0,-2 0 0 0,0-1 2 16,0 1 4-16,0 0-2 0,0-1-2 0,0 1-2 15,0 0-2-15,0 0 1 0,0 0-2 0,0 0 0 16,0 0-1-16,0 0 0 0,0 0-1 0,0 0-2 15,0 0-4-15,0 0 0 0,0 0 5 0,0 0 6 16,0 0 2-16,0 18 2 0,0-18-3 0,0 22-1 16,0-7 2-16,0 4 5 0,0 3 1 15,0 0-4-15,-14 3 1 0,14 0-8 0,0 2 2 16,0 1 6-16,-5-1-1 0,5 1 0 0,-12 2 1 16,12-1 1-16,-5 1-5 0,-1 0 3 0,3-1-1 15,0 2-4-15,-2 1 7 0,0-2-4 0,2 1 0 16,-1 0 3-16,-3-1 2 0,4 1-6 0,2 1 6 15,-6-1-1-15,6-1-10 0,-4 1 6 0,2-3 0 16,2-2-3-16,-3 0 8 0,4-5 0 0,-7-1-5 16,7-5 6-16,-3-3 15 0,3-3 19 0,0-3 14 15,-2-1 16-15,2-3 6 0,0 0 10 0,0-2 9 16,0 0 5-16,0 0-16 0,0 0-28 0,0 0-25 16,0 0-25-16,0 0-8 0,0 0 0 0,0 0 0 15,0 0 0-15,0 0 0 0,0 0-84 16,0 0-108-16,0-10-147 0,0 10-216 0,0 0-193 15,0 0-118-15,0-9-132 0,0 9-156 0,0-9-62 16,0 4 226-16</inkml:trace>
  <inkml:trace contextRef="#ctx0" brushRef="#br0" timeOffset="34439.18">1783 8328 2712 0,'0'0'22'0,"-19"8"-2"0,19-8-2 16,0 0-1-16,0 0-19 0,0 0 22 0,-14 0 32 15,14 0 28-15,0 0 19 0,0 0-3 0,-6 0-18 16,6 0-13-16,-8 0-9 0,8 0-3 0,-3 0 0 16,3 0 1-16,0 0 4 0,0 0 2 0,0 0 6 15,0 0 19-15,0 0 11 0,0 0 7 0,0 0 8 16,0 13-10-16,0-13-11 0,0 0-12 0,19 0-21 16,-4 0-17-16,1 0-9 0,15 0-4 0,5 0 2 15,10 0 10-15,13 0 11 0,13 0 7 16,8 0 14-16,9 0 14 0,7 0-1 0,6 0 0 15,10 0-24-15,6 0-28 0,13-14-21 0,7 14-17 16,9 0 8-16,1-10-1 0,16 10 33 0,5 0 20 16,5-8 32-16,0 8 33 0,-2 0 4 0,-9-6 5 15,-9 6-6-15,-2-5-2 0,-11 1-9 0,-7 1 4 16,-13-2-1-16,-11 0 14 0,-12 0 9 0,-8-2 3 16,-14 1 5-16,-15 0-15 0,-13 2-29 0,-16-2-31 15,-7 3-34-15,-11 0-31 0,-6 0-9 0,-8 1-22 16,0 1-51-16,0 1-57 0,0 0-85 0,0-1-118 15,0 1-92-15,0 0-66 0,0 0-31 0,-22 0 3 16,22 0-20-16,-25 0-63 0,10 0-237 16,-7 0-49-16,-3 0 161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5:32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3635 2576 3306 0,'9'-11'32'0,"-4"1"34"0,2 3 52 16,-2 0 44-16,-2-3 3 0,-1 5 2 0,4 1-18 15,-6 1-8-15,0 3 1 0,0 0-10 0,0 0-8 16,0-1-24-16,0 1-20 0,0 0-26 16,0 0-15-16,0 0-17 0,0 0-13 0,0 0-4 15,0 0-8-15,0 0 6 0,0 0-6 0,0 0 3 16,0 0-2-16,0 0-5 0,0 0 2 0,0 0-7 15,0 0 7-15,0 0 2 0,0 0 0 0,0 14 6 16,0-14-6-16,0 12-4 0,0-12 9 0,0 17-5 16,0-7-11-16,0 0 6 0,0 0-14 0,0 4 7 15,0 1 15-15,0 2-4 0,0 2 6 0,0 2-1 16,0 3-11-16,0 3 4 0,0 2 1 0,0 1-1 16,0 1 5-16,12 0 5 0,-12 1-4 0,0 0-1 15,0 0 4-15,11-3-3 0,-11 0 2 16,13-2 0-16,-10-1 2 0,1-5-3 0,3-1 0 15,-3-4-1-15,-1-3 6 0,4-5 8 0,-4 0 33 16,-3-4 109-16,1-2 124 0,1-2 88 0,-1 0 3 16,1 0-95-16,6 0-120 0,-5-25-73 0,8 25-13 15,-2-32 20-15,3 11 15 0,4-3-11 0,-2-6-17 16,3-2-34-16,-2-3-27 0,3-1-10 0,-3-3 1 16,2-3-1-16,-1 2 8 0,-2 1 0 0,1 2-6 15,-2 3 4-15,1 2-10 0,-5 5-9 0,-3 4-41 16,3 3-41-16,-2 5-53 0,-4 3-91 15,1 3-95-15,-4 1-108 0,2 4-70 0,-2 1-60 16,0 3-10-16,0 0 52 0,0 0 37 0,0 0 49 16,0 26 4-16,0-26-167 0,0 33-67 0,0-9 107 15</inkml:trace>
  <inkml:trace contextRef="#ctx0" brushRef="#br0" timeOffset="404.05">4121 2897 2147 0,'0'-5'23'0,"0"1"6"0,0 2-6 16,0 1 3-16,0 1-20 0,0-1 2 0,0 1 18 15,0 0 13-15,0 0 8 0,0 0 13 0,0 0 11 16,0 0 7-16,0 0 24 0,0 0 14 0,0 15 14 16,0-15 7-16,0 0-6 0,0 0 0 0,0 10-11 15,0-10 4-15,0 0-2 0,0 0-6 0,0 6-10 16,0-6-16-16,0 0-16 0,0 0-23 0,0 0-15 16,0 0-19-16,0 0-13 0,0 0-5 0,0 3 1 15,0-1-1-15,0 0 0 0,0 5 0 16,0 0-5-16,0 2 5 0,-14 4 3 0,14 1-3 15,0 2 5-15,-13 1-3 0,13 3 3 0,-11 1 1 16,11-1-4-16,-9 1 1 0,3 0-2 0,3-1 3 16,-2 1-1-16,-1-2-55 0,1-2-48 0,4-1-69 15,-4-1-66-15,-1-3-31 0,4 1-55 0,1-5-55 16,-4-1-140-16,5-3-213 0,-2-2 103 0</inkml:trace>
  <inkml:trace contextRef="#ctx0" brushRef="#br0" timeOffset="2432.1">3059 2245 2694 0,'-8'2'9'0,"5"1"2"0,3-2 1 16,0 1 1-16,0-2 9 0,0 0 17 16,0 0 33-16,0 0 33 0,0 0 16 0,0 0 5 15,0 0-20-15,15 0-29 0,-15 0-33 0,16 0-23 16,-2 0-13-16,5 0 1 0,9 0 8 0,3 0 23 15,9 0 21-15,8 0 9 0,6 0 5 0,7 0-4 16,3 0-9-16,5 0-6 0,4 0-5 0,3 0-6 16,5 0 2-16,0 0 5 0,7 0 1 0,-2 0 8 15,5-12 1-15,1 12 5 0,-2 0 12 0,-3 0-5 16,-11 0 0-16,-6 0-11 0,-10 0-13 0,-8 0-15 16,-11 0-18-16,-11 0-11 0,-10 0-9 15,-6 0-4-15,-3 0-3 0,-8 0 0 0,-1 0 0 0,-2 0 0 16,0 16 9-16,0-16 2 0,0 21 2 15,-19-5 5-15,19 4-4 0,-22 4 5 0,22 6 2 16,-26 4-5-16,12 5-13 0,-2 2-5 0,-1 6 0 16,5 5 3-16,-4 4 9 0,4 4 1 0,-2 3 1 15,-2 1-2-15,4-2-44 0,0 1-22 0,1-2-28 16,-2-4-41-16,4-2-13 0,0-4-45 0,-2-3-61 16,2-3-49-16,-2-2-38 0,-3-2-67 0,-2-1-126 15,1-6-211-15,-4-1 98 0</inkml:trace>
  <inkml:trace contextRef="#ctx0" brushRef="#br0" timeOffset="2936.21">2935 2176 4847 0,'-3'-10'-14'15,"-1"3"-10"-15,4 2-8 0,0 0-5 0,0-2 8 16,0 4 6-16,0 3 6 0,0 0 8 0,0 0 3 16,0 26 6-16,16-10 13 0,-16 5 8 0,0 6 9 15,0 5-2-15,0 4-8 0,0 4-6 16,0 4-1-16,0 4-8 0,-20 4-2 0,20 5-6 16,-20 4-5-16,6 0 10 0,0 3-4 0,-2 3 5 15,-1-3 2-15,0 2-4 0,0-4 4 0,-2-5 3 16,1-3-9-16,1-4 11 0,1-6 1 0,1-3-13 15,1-5 9-15,1-4-8 0,4-5-5 0,-2-4 8 16,0-3-2-16,6-3 2 0,-1-4 7 0,0-3 14 16,3-1 58-16,1-4 52 0,2 0 82 0,0-4 80 15,0 1-9-15,0-1-31 0,0 0-73 16,31-1-85-16,-9 0-47 0,8 0-17 0,12 0-4 0,7 0-2 16,12 0 13-16,13 0 23 0,5-13 17 15,13 13 19-15,1 0 6 0,8-15-8 0,-2 15 13 16,2-11 10-16,-3 11 9 0,-5-10 3 0,-11 10-22 15,-5-8-27-15,-11 8-19 0,-10-5-16 0,-5 2-11 16,-12 1-11-16,-5 1-13 0,-9 0-9 0,-6 1-6 16,-4-2-3-16,-5 2 0 0,-7 0-4 0,0 0-5 15,-3 0-12-15,0 0-58 0,0 0-62 0,0 0-82 16,0 0-105-16,0 0-120 0,0 0-74 0,0 0-24 16,-14 0-3-16,14 0 27 0,0 0-35 0,-16 17-98 15,16-17-303-15,-12 10 54 0,4-10 176 0</inkml:trace>
  <inkml:trace contextRef="#ctx0" brushRef="#br0" timeOffset="13674.05">538 5729 3570 0,'22'-5'14'0,"-22"2"-1"15,0-1 1-15,14 0 9 0,-14 0 5 0,0 1 22 16,0 1 29-16,6 0 23 0,-6 1 4 0,0 1 2 16,0 0-20-16,0 0-29 0,0 0-26 0,0 0-23 15,0 0 0-15,0 0 7 0,0 0 22 0,0 16 12 16,0-16 9-16,0 18-1 0,0-6-14 0,0 3-10 15,0 1-13-15,0-2-14 0,0 4-1 0,0 0-4 16,0-2-5-16,0 1 5 0,0-2-6 0,0-1 4 16,0-1 2-16,0-1-4 0,0-1 3 0,0-4 0 15,0-1-5-15,0 0 7 0,0-4 13 0,0 1 43 16,0-3 44-16,0 0 30 0,0 0 11 0,0 0-13 16,15 0-13-16,3-24 14 0,6 24 12 0,11-31 11 15,8 9 6-15,8-3-33 0,10-4-17 16,9-2-3-16,3-3 15 0,9-2 51 0,-5 2 36 15,1 1 9-15,-3 0-15 0,-12 4-33 0,-7 2-36 16,-11 6-26-16,-6 4-27 0,-16 2-17 0,-3 4-19 16,-9 3-18-16,-1 3-13 0,-7 2-15 0,-2 1-7 15,-1 2-15-15,0-1-60 0,0 1-76 0,0 0-109 16,0 0-151-16,0 0-143 0,0 0-109 0,-22 14-77 16,22-14-72-16,-14 16-88 0,14-5-243 0,-24 0 187 15</inkml:trace>
  <inkml:trace contextRef="#ctx0" brushRef="#br0" timeOffset="18993.3">3433 6578 2115 0,'1'0'25'0,"1"0"14"0,-2 0 14 0,0 0 16 15,0 0-5-15,0 0 0 0,0 0 11 16,0 0 12-16,0 0 1 0,0 0 5 0,-19-12-6 15,19 12-13-15,0 0-9 0,0 0-8 0,0 0-7 16,0 0-5-16,0 0-3 0,0 0-3 0,0 0 1 16,0 0 4-16,0 0 1 0,0 0-3 0,0 0 1 15,0 0-2-15,0 0-1 0,0 0 4 0,0 0-7 16,0 0 5-16,0 0 7 0,0 0 1 0,0 0 5 16,0 0-3-16,0 0-2 0,0 0 0 0,0 0-1 15,0 0-3-15,0 0-1 0,0 0 1 0,13 0-2 16,-13 0-1-16,11 0-6 0,-5 0-1 0,5 0 1 15,0 0 6-15,3 0 10 0,3 0-4 16,3 9 2-16,0-9-9 0,-3 0-11 0,5 0-1 16,-4 0-2-16,3 4-1 0,-1-4 3 0,2 0-7 15,-2 3-2-15,3-2-1 0,-1 1-3 0,1-1 8 16,0-1-5-16,1 1 5 0,-1 0 4 0,-3 0 5 16,3 0 7-16,-2 1 2 0,3-1 6 0,-3 0-3 15,3-1-2-15,-2 2-9 0,3-2-8 0,-3 1-2 16,4 0-4-16,-3 0 6 0,2 0-6 0,-3 0 2 15,4-1-3-15,-6 2-6 0,5-1-4 0,-5 1-3 16,1-2-7-16,0 2 3 0,-5 0 7 0,1-1-7 16,0 1 1-16,-3-1-4 0,0 1 1 0,2-1 13 15,-2 1 6-15,-1 0 22 0,-2-1 22 16,2 1 1-16,-1 0 16 0,2 0-6 0,0-1-10 16,0 1 0-16,2 0-13 0,-1-1 9 0,2 1-4 15,2-1-9-15,3 1 2 0,-4-1-26 0,1 1-11 16,4-1 1-16,-1 1 0 0,0 0 6 0,2 0 13 15,-3-1 5-15,2 1 1 0,-1-1 1 0,2 0-5 16,-2-1-6-16,3 0-5 0,-5 2-2 0,7-2-1 16,-6 0-1-16,6 0 3 0,-4 0-1 0,0 0 1 15,5 0-1-15,0 0-2 0,-5 0-3 0,7 0-7 16,1 0-7-16,0 0 0 0,0 0-3 0,3-11-3 16,2 11 8-16,1 0-4 0,-1 0 2 15,3 0 2-15,-4 0 1 0,4 0 0 0,-3 0 1 16,0 0-1-16,-1 0-3 0,-4 0 6 0,0 0 10 15,0 0 16-15,-1 0 10 0,-4 0 1 0,2 0-4 16,0 0-10-16,-3-5-8 0,0 5-1 0,4-3-7 16,-5 2-2-16,0-1-3 0,1 0-5 0,2 0 4 15,-3 0-4-15,4 0 0 0,2 2 2 0,-2-4-5 16,3 4-3-16,-2-2 3 0,2 0-3 0,0 0 2 16,-1 2 0-16,1-2-1 0,0-1 1 0,-3 3 1 15,5-1 0-15,-5 0-4 0,1-1-2 16,1 1 2-16,-1 1 2 0,2 0-1 0,-3-2 7 15,2 2-4-15,1-1-1 0,-2 0 4 0,-4 0-5 0,1 1 5 16,1-1 3-16,-3 0 2 0,1 0 6 0,2 0-1 16,-7 0 1-16,6 1 1 0,2-2-1 15,0 1 3-15,0-2-6 0,2 3 3 0,1-2-5 16,0 0 0-16,-2 1 5 0,2-1-5 0,0 1-2 16,-1-1-5-16,-1 0-4 0,-1 0-1 0,-3 2 2 15,1-1-1-15,1-1 2 0,-2 2 0 0,1-1 3 16,-3-1 3-16,1 2 6 0,-4 0 26 0,0-1 11 15,2 1 7-15,-5-1-5 0,0 0-13 0,-2 1-5 16,-1 0 2-16,-1 0 4 0,-2 0-2 0,-4 0 0 16,1 0-6-16,-3 0-8 0,-4 0-7 0,2 0-7 15,1 0-4-15,-4-1-1 0,0 1 0 16,0 0-2-16,0 0-7 0,0 0 0 0,0-1 1 16,0 1 1-16,0 0-2 0,0 0-1 0,0 0 3 15,0 0-9-15,0 0 8 0,0 0-3 0,0 0-4 16,0 0-1-16,0 0-54 0,0 0-63 0,0 0-83 15,0 0-110-15,0 0-122 0,0 0-148 0,0 0-73 16,0 0-69-16,0 0-23 0,0 0 38 0,0 0-232 16,-19 17 24-16,19-17 201 0</inkml:trace>
  <inkml:trace contextRef="#ctx0" brushRef="#br0" timeOffset="19909.04">9083 6627 1883 0,'-23'0'-10'0,"23"0"11"0,0 9 28 0,-19-9 28 15,19 0 33-15,-19 7 19 0,19-7-11 0,-20 7-12 16,13-4-10-16,7 0-7 0,-13-1 7 0,13 0 15 16,-5-1 23-16,5 1 15 0,0-2 14 0,0 0 13 15,0 1 10-15,0-1 5 0,0 0 3 0,19 2-16 16,-2-2-20-16,2 0-11 0,10 0-9 0,10 0 5 15,3 0 11-15,9 0 3 0,4 0-1 16,5 0-15-16,4 0-10 0,2 0-21 0,1-16-18 16,5 16-15-16,7 0-20 0,5-11 27 0,7 11 45 15,4 0 33-15,7-9 43 0,2 9-6 0,5-6-20 16,-8 6-9-16,-6-7-10 0,-7 4-8 0,-10-1-8 16,-7 0 7-16,-9-1-8 0,-11 1 0 0,-6 0-5 15,-10 0-11-15,-3 0-11 0,-5-1-15 0,-10 3-24 16,-3 0-19-16,-5-1-23 0,-4 2-9 0,-4-1-3 15,-1 2-5-15,0 0 0 0,0 0-7 0,0 0-22 16,0 0-14-16,0 0-30 0,0 0-38 0,0-1-38 16,0 1-60-16,0 0-73 0,-14 0-98 15,14 0-76-15,0 0-49 0,0 0-27 0,0 0 38 16,-6 0 14-16,6 0-21 0,-11 16-83 0,5-16-303 16,-3 0 122-16</inkml:trace>
  <inkml:trace contextRef="#ctx0" brushRef="#br0" timeOffset="22105.68">5265 7392 1321 0,'-18'0'46'0,"18"-12"29"0,0 12 14 16,-12 0 14-16,12 0-29 0,0 0-8 0,0 0 7 15,0 0 14-15,0 0 9 0,-6 0-2 0,6 0 2 16,0 0-8-16,0 0-9 0,0 0-1 15,0 0-7-15,0 0 0 0,0 0 4 0,0 0-3 16,0 0 7-16,0 0 5 0,0 9 0 0,0-9 8 16,0 0 1-16,-5 0-10 0,5 6-2 0,0-6-6 15,0 0-4-15,-1 2 7 0,1-2 0 0,0 0 7 16,0 0 10-16,0 0-7 0,0 0 9 0,0 0-6 16,0 0-6-16,0 0 1 0,0 0-7 0,0 0 3 15,0 0 3-15,0 0 4 0,14 0-5 0,-14 0-10 16,10 0-9-16,-3 0-8 0,5 0 6 0,4 0 12 15,1 0 10-15,1 0 4 0,6 0 5 0,2 0-7 16,-3 0-13-16,7 0 1 0,-2 0-2 16,3 0 7-16,0 0 13 0,1 0 7 0,1 0 0 15,1 0-3-15,3 0-5 0,-1 0-5 0,0 0 0 16,1 0 2-16,0 0 0 0,5 0-2 0,-6 0-7 16,7 0-13-16,1 0-13 0,-1 0-12 0,4 0-7 15,3 0 1-15,-1-12 6 0,6 12 3 0,-1 0-5 16,5-9-11-16,3 9-11 0,2-6-9 0,7 6-1 15,-1-4 13-15,9 4 13 0,5-3 8 0,0 0 5 16,3 2-9-16,-1 1-10 0,1-1 5 0,-3 1 3 16,-1-1 4-16,-7 1 3 0,0 0-6 0,-10 0-1 15,3 0 6-15,-10 0 4 0,0 0-1 16,0 0-4-16,-3 0-9 0,1 0-3 0,-1 0-7 0,6 0 1 16,-2 0-5-16,4 0-2 0,4 0 0 15,2 13-2-15,0-13 2 0,1 0-5 0,1 11-4 16,-2-11-3-16,1 11-1 0,5-11 6 0,-4 11 2 15,-3-6 14-15,6 1 6 0,-8 0 7 0,4-3 8 16,-7 1-13-16,-1-1-3 0,-2 0-12 0,-8-1-10 16,-2-2-1-16,-9 0-7 0,-3 0 0 0,-7 0 0 15,-2 0 0-15,-4 0 0 0,-6 0 0 0,-4 0 0 16,-2 0 0-16,-2 0 0 0,-7 0 0 0,3 0 0 16,-7 0 0-16,1 0 0 0,-2 0 0 0,0 0 0 15,0 0 0-15,0 0-58 0,0 0-93 16,0 0-114-16,0 0-154 0,0 0-151 0,0 0-109 15,0 0-42-15,0 0-30 0,0 0 22 0,0 0 3 16,0 0-235-16,0 0 83 0,0 0 187 0</inkml:trace>
  <inkml:trace contextRef="#ctx0" brushRef="#br0" timeOffset="24638.55">8313 6828 1631 0,'0'0'16'0,"0"0"10"16,0 0 10-16,0 7 18 0,0-7 2 0,0 0 3 15,0 0 16-15,0 0 2 0,0 0 3 0,0 0-3 16,0 0-18-16,0 0-10 0,0 0-16 0,0 0-1 16,0 0 5-16,14 0 7 0,-14 0-1 0,0 0-3 15,0 3-6-15,9-3-15 0,-1 1-1 0,1 2-7 16,4-2 1-16,2 1 5 0,3-1 1 16,3 1 12-16,-1-1 2 0,4 1 9 0,1-1 2 15,-5-1 0-15,3 0 3 0,-1 0-1 0,-2 0 4 16,2 0-5-16,-5 0 2 0,-2 0-3 0,1 0 3 15,-1 0 5-15,-2-15 2 0,-1 15 0 0,-4 0-3 16,1 0-3-16,-3 0-11 0,2 0-13 0,-3 0-12 16,-4-8-11-16,2 8-6 0,2 0-3 0,-3 0-1 15,-2 0 1-15,0 0 2 0,1 0 0 0,-1 0 7 16,0 0 0-16,0 0 1 0,2 0 2 0,-1 20-1 16,1-20 0-16,-2 17-2 0,5-5 5 0,-1 1 4 15,-2 1 7-15,1 1 4 0,-2 0-4 16,-1 2-3-16,0 1-5 0,2-1-4 0,-2 2 0 15,0 0 1-15,0 1-1 0,0 1 5 0,0-1-2 16,0-1-34-16,0 1-40 0,-17 1-44 0,17 0-52 16,0 0-34-16,-16 0-46 0,16 0-68 0,-15-1-118 15,15-2-187-15,-16-1 35 0,16-3 110 0</inkml:trace>
  <inkml:trace contextRef="#ctx0" brushRef="#br0" timeOffset="25049.04">8316 6896 3368 0,'20'-6'11'0,"-20"0"5"0,24 2 11 16,-24 3 25-16,15-5 3 0,-15 5 10 0,0-2-2 16,11 3-25-16,-11 0-14 0,0 0-18 0,0 0-9 15,0 0 4-15,0 0 7 0,0 0 11 0,0 20 8 16,0-20-5-16,0 21 1 0,0-8-9 0,-20 4 10 15,20-1 3-15,0 2-2 0,-16 1-2 0,16-1-16 16,-15 2-1-16,7 2-2 0,-1-2 2 0,-1-1 2 16,4 1-2-16,-5 0-6 0,5 0 2 15,-5 0-3-15,5-1-6 0,-2-1 6 0,5-2-1 0,-3 0-2 16,0-2 5-16,3-3 1 0,1-4 2 16,1-1 16-16,1-3 48 0,0 0 45 0,0-2 30 15,0-1 0-15,0 0-35 0,21 0-42 0,-21 0-20 16,38 0-5-16,-14 0-1 0,7 0-6 0,7 0-6 15,-1-14-6-15,11 14-4 0,-4-13 13 0,2 13 5 16,-2-12 20-16,1 12 17 0,-2-14-6 0,-4 14 3 16,-2-13-4-16,-6 13-15 0,-3-7-4 0,-1 7-20 15,-10-8-22-15,-3 8-13 0,-2-4-43 0,-6 4-84 16,-1 0-94-16,-2 0-118 0,-3 0-67 0,0 0-34 16,0 0-67-16,0 0-142 0,-28 17-229 15,28-17 123-15</inkml:trace>
  <inkml:trace contextRef="#ctx0" brushRef="#br0" timeOffset="28762.05">8479 7266 2723 0,'8'-4'13'16,"-5"1"6"-16,0 0 0 0,3 3 4 0,-2-1-12 16,-4 1 3-16,1 0 9 0,-1 0 9 15,0 0 6-15,0 0 0 0,0 0-11 0,0 0-13 16,0 0-7-16,0 0-9 0,0 0 86 0,0 17 29 16,0-6 25-16,0 3 12 0,0 6-73 0,-19 3 3 15,19 4 8-15,-18 3 20 0,18 3 16 0,-23 2-12 16,7 0-7-16,4 1-14 0,-4 1-8 0,-3-1-1 15,2 0-9-15,-3 0-4 0,-5-1-2 0,1 1 5 16,-3-1 4-16,-2-1 1 0,-6 0-1 0,0-1 4 16,-4 1 1-16,-3-3 19 0,-3-2-10 0,-3 1-15 15,-2-2-8-15,-3-1-30 0,2-1-1 0,-5-1 16 16,4-2 4-16,-6-3 9 0,5-1 8 0,-4-2-3 16,-2-4-9-16,2-4-7 0,-4-1-4 15,0-4-17-15,1-3-5 0,1-1-4 0,-2 0-3 16,4 0-4-16,3 0 1 0,4-25 15 0,-3 25 1 15,7-27 9-15,-2 10 3 0,2-2-15 0,8-1-6 16,-4-1-5-16,3-1-13 0,2-1-4 0,-2-3 5 16,3 0-9-16,4 0 9 0,-1-1-5 0,0-1-3 15,4-2 0-15,3 3 3 0,-1-2 7 0,7 2-4 16,1 0 3-16,4 2-8 0,1 1 15 0,0 1 27 16,6 2 16-16,-1 1 0 0,3 2-16 0,3-1-26 15,1 3-15-15,2 0 1 0,0 2 1 16,0 1-9-16,0 2 5 0,0 1-5 0,0 1-5 15,20 3-9-15,-20 1-75 0,0 1-90 0,0 1-117 16,0 2-103-16,0 0-25 0,0 1-7 0,0 0 32 0,13 0 17 16,-13 0-21-16,10 0-26 0,3 21-64 15,-2-21-167-15,0 18-70 0,6-18 126 0</inkml:trace>
  <inkml:trace contextRef="#ctx0" brushRef="#br0" timeOffset="29216.67">6340 7560 3615 0,'0'-8'19'0,"0"0"38"0,0 0 59 15,16 3 60-15,-16-3 41 0,0 2 10 16,0 1-16-16,0 2-37 0,9 2-50 0,-9 0-47 16,0 1-51-16,0 0-27 0,0 0-15 0,0 0-4 15,0 0 11-15,0 19-3 0,0-19 9 0,0 28 10 16,-20-10-8-16,20 3 10 0,-19 2-7 0,19 1-5 15,-21 1-1-15,21-1-5 0,-21 0 6 0,21-2 6 16,-10-1 3-16,10-3 6 0,-8-2-4 0,8-4-6 16,0 0 0-16,-5-5 5 0,5-1 17 0,0-4 109 15,0 0 90-15,0-2 11 0,0 0-21 0,0 0-110 16,0-19-80-16,0 19-24 0,0-24 11 0,0 7 8 16,0 0 8-16,0-2 32 0,-20-3 20 15,20 1 27-15,0 0-1 0,-16-1-7 0,16 1-1 16,0 2-13-16,-15-2 8 0,15 3-1 0,0 0-7 15,-6 2 2-15,6 0-10 0,0 4-1 0,0 0-5 16,-7 3-25-16,7 1-6 0,0 4-21 0,0 0-21 16,0 3-7-16,0 1-10 0,0 0-7 0,0 0 8 15,0 0 5-15,0 0 6 0,19 26 14 0,-19-11-1 16,22 2 0-16,-7 4-14 0,2 4-32 0,5 1-29 16,1 1-36-16,2 0-47 0,0-1-54 0,1-3-78 15,-4 0-66-15,1-2-41 0,-1-4-17 0,-5-1 8 16,2-3-8-16,-4-4-41 0,-5 0-38 0,2-4-70 15,-7-1-224-15,3-4-10 0,-5 0 137 0</inkml:trace>
  <inkml:trace contextRef="#ctx0" brushRef="#br0" timeOffset="32426.7">2485 10371 2756 0,'-7'0'27'0,"6"9"1"16,-4-9 9-16,5 0 20 0,0 0-3 0,0 0 29 15,0 0 23-15,0 0 20 0,0 0 14 16,0 0 2-16,0 0-8 0,0 0-19 0,0 0-18 0,0 0-15 16,0 0-13-16,0 0-5 0,0 0-4 15,0 0 6-15,0 0-3 0,0 0-6 0,0 0-17 16,17 0-18-16,-17 0-2 0,30 0 2 0,-9 0 11 16,10-15 8-16,13 15 0 0,7-11 3 0,16 11-3 15,12-16 4-15,13 7 6 0,10-2 4 0,14 1 16 16,6-1 23-16,5-2 5 0,8 2-22 0,6-2-25 15,7 2-31-15,1 1 5 0,0 2 97 0,-8 0 69 16,-3 1 38-16,-14 2 13 0,-14 1-70 0,-18 2-53 16,-21 1-38-16,-21-2-47 0,-17 2-19 15,-10 1-16-15,-12 0-10 0,-3 0 6 0,-5 0-46 16,-3 0-118-16,0 0-137 0,0 0-141 0,0 0-110 16,0 0-44-16,0 0-31 0,0 0-124 0,-25 0-255 15,25 17 160-15</inkml:trace>
  <inkml:trace contextRef="#ctx0" brushRef="#br0" timeOffset="36864.05">15120 9325 2961 0,'0'0'1'0,"26"0"-1"0,-26 0 0 0,19 0 3 16,-19 0 9-16,23 0 15 0,-23-16 11 0,12 16 11 15,-12 0 8-15,0 0 9 0,11 0 9 0,-11 0 12 16,0 0 0-16,5 0 5 0,-5 0-5 0,8 0-17 15,-5 0-14-15,1 0-18 0,6-8-12 0,-1 8 5 16,0 0 6-16,7 0 6 0,2 0 9 0,9 0 3 16,5 0 0-16,9 0 3 0,7 0 7 15,5 0 4-15,6 0 3 0,9 0-1 0,2 0-1 0,9 0-7 16,6 0-7-16,9-27-18 0,10 27-19 16,9-30-15-16,13 10-11 0,16-1 4 0,17-4-6 15,11 0 13-15,21-2 13 0,8-3 1 0,8 3 8 16,13-1-13-16,10 2-10 0,6 0-5 0,1 2-2 15,10 3 3-15,7-1-2 0,6 6 3 0,0 0-4 16,6 1 1-16,1 0 1 0,-5 3-5 0,8 0 0 16,-6 3 1-16,-2-1-1 0,-5 3 0 0,-3-1-2 15,-7 2-2-15,-5-1 1 0,-8 1 2 0,-10 2-1 16,-10-1-1-16,-7 1 0 0,-12 0 4 0,-4 2 2 16,-15 1 4-16,-18 0-6 0,-8 0 2 15,-11 1 6-15,-15 0-4 0,-16 0 4 0,-11 0-3 16,-20 0-6-16,-10 0 3 0,-16 0-38 0,-15 0-51 15,-10 0-78-15,-12 0-69 0,-12 12-36 0,-2-12-37 16,-23 0-14-16,-4 0-54 0,-7 9-139 0,-11-9-226 16,-11 0 94-16</inkml:trace>
  <inkml:trace contextRef="#ctx0" brushRef="#br0" timeOffset="37752.8">14995 9791 2475 0,'-7'-1'2'0,"-1"1"1"0,6 0 3 0,1 0 3 15,1 0 26-15,-2 0 44 0,-1 0 38 0,0 0 33 16,0 0 5-16,1 0-17 0,-1 0-17 0,0 0-15 16,-1 13-2-16,0-13 1 0,3 0 2 0,1 0 11 15,0 0-5-15,0 0 0 0,0 0 3 0,0 0-7 16,0 0 5-16,0 0-4 0,0 0 9 0,0 0 13 16,0 0 5-16,0 0 12 0,0 0-18 0,15 0-16 15,-15 0-24-15,24 0-5 0,-6 0 14 0,7 0 13 16,11-15 30-16,6 15 23 0,11-9 7 15,6 9 2-15,9-13-11 0,9 5-28 0,4-3-28 0,12 0-31 16,10-2-41-16,5-2-23 0,13 1-12 0,10-2 1 16,10-1 45-16,5 1 27 0,14 0-1 15,6-1-3-15,11 0-41 0,8 2-26 0,2-2-4 16,4 1-1-16,8 0 2 0,12 2-6 0,5-2 4 16,6 3-3-16,8-1 5 0,-1 0 2 0,9 2 0 15,6-1 2-15,1 0-7 0,5 0-1 0,1 1 1 16,2-3 0-16,-4 2 2 0,-1 0 4 0,-1-2-7 15,-4-2 2-15,-7 0-3 0,-4 2-5 0,-4-3 4 16,-5 1 2-16,-7 0-2 0,-6 0 1 0,-12 1 0 16,-2 0 9-16,-7-1 33 0,-12 3 6 15,-12-1 5-15,-13 2-14 0,-9-1-26 0,-13 2 0 16,-10-1-7-16,-18 2 6 0,-7-1-2 0,-10 1-4 16,-10 0 2-16,-9 1-2 0,-7 0 6 0,-11 1 0 15,-12 0 4-15,-2 4-5 0,-12-1-5 0,-6 2-4 16,-7 1-5-16,-6 0-28 0,0 2-45 0,-3 0-61 15,0 0-79-15,0 0-88 0,0 1-73 0,0 0-37 16,-22-1-9-16,22 1 6 0,-24 0-13 0,5 0-80 16,-6 0-113-16,-3 0-247 0,2 0-57 0,-8 0 177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6:19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 3730 2566 0,'10'-14'10'16,"-5"-2"26"-16,6 2 14 0,-6 1 4 0,1-1-13 15,0 3-27-15,-4 5-17 0,-1 2-8 0,2 4 1 16,-3 0-5-16,0 0 6 0,0 0 36 0,0 20 17 15,0-20 11-15,-18 29 10 0,18-6-22 0,-28 4-12 16,9 6 0-16,-3 4-12 0,-7 3-11 0,-2 1-3 16,1 3 2-16,-4-1-1 0,-5 1 2 0,8-1 2 15,-3-1-7-15,0-1 1 0,4-1-2 16,-1-2-1-16,0-1-4 0,5-2 2 0,-2-1 2 16,5 1-3-16,-2 0 4 0,3 1 0 0,5 2-4 15,-1 0 2-15,8 3 2 0,-2 1-4 0,6 2 1 16,2-1 3-16,1-1-6 0,3-2 8 0,0 1 29 15,0-3 8-15,31 0 11 0,-31-1 10 0,33-2-8 16,-11 0-5-16,-2 1-5 0,0-2-16 0,2 0-17 16,-2 0-2-16,-4 1 4 0,-1 1 5 0,-3-1 4 15,-7 4-1-15,-5 3-1 0,0 4-9 0,0 2-5 16,0 2 3-16,-22 4-4 0,22 2 4 0,-34 1 2 16,13 0-6-16,-6-2 5 0,5 0 1 15,-6-1-2-15,1-3-1 0,2 1-8 0,0-3 1 0,2 2 6 16,1-2-3-16,3 0 11 0,2 1-1 15,6 2 7-15,2-1 16 0,1 1 4 0,7 0 4 16,1 0 5-16,0-1 4 0,0-3 5 0,21-2 7 16,-21-3-2-16,30-4-8 0,-12 0-9 0,0-3-6 15,2-1-4-15,-2-1 4 0,7 0-12 0,-6 0 4 16,-4 0-4-16,2 3-6 0,-3 2 18 0,-4 1-7 16,-4 6-8-16,-6 3-7 0,0 5-8 0,0 4-1 15,0 3-3-15,-20 4 1 0,20-1-4 16,-30 4-4-16,13-2 3 0,-5-1 1 0,5-1-5 0,-1-2-5 15,-7 1 7-15,5-2 2 0,-2 2 6 0,0 1 3 16,4 1-4-16,-3-1-5 0,0 1-2 0,4-2 0 16,3-1-1-16,6-4 2 0,-1-2-13 15,9-5-34-15,0-5-35 0,0-3-56 0,17-3-57 16,-17-4-51-16,35-2-60 0,-14-4-57 0,5-1-62 16,-3-2-152-16,7-2-209 0,1-4 112 0</inkml:trace>
  <inkml:trace contextRef="#ctx0" brushRef="#br0" timeOffset="5263.62">4043 5722 1128 0,'-17'0'27'0,"3"0"11"0,5 0 8 0,1 0 13 0,0 0-12 15,8 0 6-15,0 0 17 0,-1 0 1 0,1 0-1 16,0 0-5-16,0 0-8 0,0 0-6 16,0 0-4-16,0 0-3 0,0 0-10 0,0 0-7 15,0 0-6-15,0 0-9 0,0 0-3 0,0 0-6 16,0 0-5-16,0 0 12 0,0 0 23 0,0 0 11 16,0 0 5-16,0 13-9 0,0-13-29 0,0 0-6 15,0 0 0-15,0 0 11 0,0 0 11 0,0 8 9 16,-13-8 7-16,13 0 0 0,0 0 12 0,0 0 8 15,0 0 4-15,0 0 9 0,0 0-4 0,0 0-1 16,0 0 13-16,0 0-1 0,0 4 0 0,0-4-4 16,22 0-25-16,-11 0-14 0,9 0-15 15,3 0-9-15,8 0 0 0,11 0-8 0,9 0 4 0,7 0 1 16,9 0 2-16,5 0 4 0,6 0-7 16,9-14 0-16,3 14-1 0,8 0 5 0,4-9 10 15,8 9 3-15,2 0-6 0,5-12-7 0,4 12-9 16,1 0-5-16,4 0 1 0,1 0 6 0,-1 0 17 15,-2 0 9-15,-1 0 16 0,-10 0 1 0,-1 0-15 16,-11 0-8-16,-11 0-16 0,-9 0-5 0,-15 0 0 16,-5-18-4-16,-11 18 1 0,-7 0-5 0,-6 0 0 15,-4-14 2-15,-8 14 1 0,-2 0 1 0,-6 0-4 16,-6-9-39-16,-5 9-71 0,-3 0-80 0,-3 0-67 16,0 0-30-16,0 0-10 0,0 0-35 15,-20 0-103-15,20 21-172 0,-29-21 78 0</inkml:trace>
  <inkml:trace contextRef="#ctx0" brushRef="#br0" timeOffset="5866.53">5021 6560 1992 0,'-2'1'39'15,"1"0"20"-15,-1 0 12 0,2-1 27 16,0 2-16-16,0-2 8 0,0 1 19 0,0-1 1 16,0 0 6-16,0 1-1 0,0-1-6 0,0 1-5 15,0-1-12-15,0 1-9 0,0-1-12 0,0 0-2 16,0 0-12-16,0 0-15 0,14 1-12 0,-14-1-23 15,17 0-5-15,-1 0 0 0,4 0 3 0,6 0 10 16,7 0 7-16,7 0 11 0,8 0 8 0,5 0 3 16,11 0-1-16,7-14-5 0,5 14 0 0,5-10 4 15,4 10 4-15,5-13 5 0,11 13-15 0,6-14-15 16,4 7-14-16,10 0-10 0,3 1 2 0,5 2 14 16,4-2 11-16,1 2 18 0,-1-2 14 0,1 2-2 15,-7-1-4-15,-4 1-11 0,-9-2-12 0,-6 1-12 16,-9-1-6-16,-8 1-6 0,-8 1-5 15,-7 0 5-15,-6 3-2 0,-8-2-5 0,-3 2 5 16,-8-1-3-16,-6 2-1 0,-8-1-2 0,-7 1 1 16,-9 0-36-16,-5 0-64 0,-8 0-77 0,-5 0-41 15,-3 0 1-15,0 0 5 0,0 0 4 0,-31 24-57 16,12-24-81-16,-9 27-128 0,-6-11-203 0,-8-1 85 16,-4 0 118-16</inkml:trace>
  <inkml:trace contextRef="#ctx0" brushRef="#br0" timeOffset="6815.07">4515 7312 1182 0,'-22'0'27'0,"22"0"19"0,-15 0 24 16,15 9 33-16,-14-9-3 0,14 0 7 0,-14 0 0 15,14 6-15-15,-8-6 0 0,8 3-1 0,0-1 0 16,-8 0 13-16,8-1-1 0,0 0-1 0,0 0 0 16,0-1-4-16,0 0 2 0,-5 2 1 0,5-2 8 15,0 0 7-15,0 0 5 0,0 0 3 0,0 0 2 16,0 0-5-16,0 0-14 0,0 0-24 16,0 0-29-16,22 0-32 0,-6 0-20 0,7 0 9 15,0-14 12-15,8 14 28 0,8 0 21 0,6-19 3 16,8 19-1-16,6-14-11 0,6 6-6 0,8-1-7 15,11-3-17-15,9 4-14 0,16-1-12 0,7 3-10 16,10 2 5-16,7 4 32 0,10-2 22 0,6 2 17 16,-1 0 18-16,1 0-21 0,-13 0-8 0,-7 18-5 15,-8-18-12-15,-11 0 0 0,-13 0-1 0,-11 0 19 16,-13 0 20-16,-9 0 30 0,-10 0 7 0,-7 0-8 16,-8 0-9-16,-10 0-37 0,-9 0-17 15,-6 0-29-15,-4 0-24 0,-6 0 0 0,-4 0-41 0,0 0-58 16,0 0-56-16,0 0-86 0,0 0-53 15,0 0-29-15,0 0-10 0,-17 0-29 0,17 0-45 16,-21 19-59-16,3-19-211 0,1 24-115 0,-3-9 135 16</inkml:trace>
  <inkml:trace contextRef="#ctx0" brushRef="#br0" timeOffset="10862.18">9173 8803 1302 0,'0'-3'33'16,"0"3"28"-16,0 0 20 0,0-1 7 0,0 1-18 15,0 0-11-15,0-1-7 0,0 1 9 0,0 0 11 16,0 0 0-16,0 0 9 0,0 0 3 16,0 0-1-16,0 0 1 0,0 0-11 0,0 0-10 15,0 0-19-15,0 0-14 0,0 0-8 0,0 0-7 16,0 0-8-16,0 0-3 0,0 0-4 0,0 0-7 15,0 0 2-15,0 0-1 0,0 0-5 0,0 0 0 16,0 0 2-16,0 0-1 0,0 13 8 0,0-13 5 16,0 10 2-16,0-10 10 0,-20 15 25 0,20-4 3 15,-30 1 0-15,13 0-8 0,-1 0-25 0,-6 1-1 16,4 0 2-16,-3 0 3 0,0-1 2 0,-2-2 3 16,2-2 14-16,-1 2 1 0,4-1-3 0,-2-1 1 15,-1 2-16-15,1 0 4 0,-1 0 9 0,0 3 5 16,-4 0 19-16,6 2 1 0,-7 0-3 15,0 0-3-15,-3 1-4 0,-3 1 34 0,-5 3 21 16,0-1 0-16,-4 0 0 0,-7 1-38 0,-4 0-9 16,-1-1 11-16,-5-1-1 0,-2 1 13 0,-5-3 0 15,0 1-11-15,-4-2-9 0,-2-2-11 0,0-2-11 16,-8-1 1-16,-4-1 6 0,-4 0-2 0,-4-2 0 16,-3-2-7-16,-2 2-9 0,-4-2-4 0,-2 0 4 15,1 1 0-15,-1-1 1 0,0 0-2 0,-1-1-7 16,1 2-4-16,-2-3-5 0,0 2 3 0,-1-3 0 15,0 2 2-15,2-1 3 0,4-2-3 0,-2 1 8 16,4 0-5-16,-2 0-5 0,3-1 3 0,-1-1-10 16,4 0 2-16,2 0 4 0,-2 0-2 15,5 0 5-15,-1 0 4 0,4 0-3 0,3 0 0 16,2 0-3-16,1-16 1 0,-1 16-1 0,3 0-2 16,1-15 5-16,4 15-1 0,2-11-1 0,1 11 1 15,4-13-2-15,0 7-5 0,5-1 2 0,3 1 6 16,3-2 10-16,-1 2 5 0,6 0 3 0,-4-1-8 15,4 0-7-15,-5 1-5 0,3 0-4 0,-4 0 4 16,6 0-8-16,-7-2-1 0,6 2 4 0,-4-1-6 16,6-2 3-16,-3 1 4 0,5-1-1 0,2-2 3 15,1 0-4-15,3 0-2 0,1-1-5 0,1-1 0 16,4 0 3-16,-1 0-1 0,4 0 7 0,1-1 0 16,1 1 0-16,0-1 3 0,4 1-7 15,1-1-1-15,-2-1 5 0,5 0-3 0,-2 1 0 16,-5-2 7-16,4 0-6 0,3 2-2 0,-5 0 7 15,0 0 1-15,-2 0 3 0,4 1 6 0,0 0 4 16,-2 0 3-16,6 2 0 0,-3-3-9 0,3 1-7 16,1 0-7-16,0 0 2 0,1 0 10 0,5-1 0 15,-5 0 11-15,2 1 2 0,3 0-2 0,-2-1-6 16,3 1-13-16,0-2-2 0,0 1-5 0,-2-1 5 16,4 1-5-16,0 0-3 0,-2 1 2 15,0-1 4-15,1 0 5 0,1 1 9 0,4 0 13 16,-4 1 14-16,-2 1 2 0,6-2-3 0,-3 2 0 15,0 0-2-15,2-1 19 0,0 1 12 0,-4 0-16 16,9-1-2-16,-6 2-21 0,2-3-10 0,1 2 11 16,0 0-9-16,0 0-5 0,2 0-5 0,0 0-7 15,-2 0-2-15,4 0 1 0,-1 1-6 0,-3-1-2 16,2 1-1-16,2 0 3 0,-5 0 1 0,3 0 6 16,4 0 1-16,-2 2-8 0,0-2 3 0,0 0 2 15,0-1-1-15,1 1 4 0,-1 0 7 0,3 0-11 16,-3 0 4-16,3-2 4 0,0 2-5 0,0-2 5 15,0 0 7-15,0 1 14 0,0 1 7 0,0 0 9 16,0 0-7-16,0 1-13 0,0 0-8 16,17 1-6-16,-17 0-4 0,0 1 4 0,0-1 0 15,0 0-6-15,0-1 4 0,0 1 4 0,0-1-4 16,0 1 6-16,8-1-1 0,-8 2-12 0,0 0 1 16,0 0-2-16,0 0-2 0,0-2 2 0,0 1 2 15,0-1 2-15,0 1 3 0,0 0 9 0,0-1-3 16,0-2 2-16,0 0-6 0,-14 2-8 0,14-1-2 15,0-1-2-15,0 1 3 0,0-2-3 0,0 0 1 16,0 1-2-16,0 0-2 0,0 0 5 0,0 0-1 16,0 0 1-16,0-1 3 0,0 0 0 0,0 1-5 15,0-1 1-15,0 1-3 0,0 0 1 0,0-1 5 16,0 0-4-16,0 2 0 0,0 0-2 16,0 0 0-16,0 0 2 0,10 2-3 0,-10 1 3 15,0-1 0-15,10 0-1 0,-10 1 5 0,0 0-2 16,6 1 0-16,-6 0 0 0,5 0-1 0,-1 1-3 15,-4-1 0-15,3 1 3 0,-3-1 1 0,2 0-2 16,0-1 0-16,-2 1-2 0,3-1-3 0,-3 0 5 16,4 0-5-16,-4 0 5 0,0 0-2 0,3-2-3 15,-3 4 5-15,5-2-6 0,-5 1 2 0,2 0-3 16,-1 2-3-16,1-1 6 0,2 0 0 0,-1 1-3 16,-3-2 7-16,4 2-7 0,-1-1 1 15,1-1 4-15,-1 1-6 0,1 0 7 0,-4 0-3 16,4 1 2-16,1 1 2 0,-2 0-13 0,0 0-58 15,-3 0-41-15,2 1-29 0,-1-3-44 0,4 2-23 16,-2-1-39-16,-2-1-45 0,3 0-14 0,-3 0 16 16,2 2 6-16,2-1-7 0,-2 1-12 0,0 1-16 15,-1 1-5-15,-2 1-6 0,0-2 3 0,0 2-16 16,0 0-30-16,0 0-40 0,0-2-108 0,0-4 100 16</inkml:trace>
  <inkml:trace contextRef="#ctx0" brushRef="#br0" timeOffset="18246.48">1705 7622 1209 0,'-4'3'19'0,"-3"0"40"0,4 0 64 0,2-1 51 16,1 0 24-16,-3-2-15 0,0 2-45 0,-1-2-26 15,1 2-16-15,2-1 4 0,-2-1 3 16,3 0-2-16,-3 0 0 0,3 0-6 0,0 3 7 16,0-3 1-16,0 0 7 0,0 0 2 0,0 0 1 15,0 0 4-15,0 0-5 0,0 0 3 0,0 0 7 16,0 0 2-16,0 0 5 0,0 0-2 0,0 0-16 16,0 0-35-16,0 0-30 0,17 0-35 0,-17-20-17 15,18 20 1-15,-4-20 1 0,3 5 4 0,2-2-4 16,6-3 3-16,-2-1-6 0,3-1 0 0,6-3 3 15,2 0 0-15,0 0 1 0,-3 0 5 0,5 2 12 16,-5 1 22-16,-2 1 17 0,-1 3 22 0,-8 3 2 16,0 1-4-16,-4 4-3 0,-2 1-14 0,-6 5-17 15,-2 0-19-15,-5 1-13 0,1 1-14 16,-2 2-6-16,0 0-2 0,0 0 0 0,0 0 8 16,0 0 2-16,0 17 5 0,0-17 6 0,-20 31-3 15,20-9 5-15,-27 5-2 0,13 5-5 0,-1 3 1 16,-1 0-1-16,-1 1-1 0,5 1 3 0,-1-1-1 15,6-1 3-15,-4-3 0 0,6 0-2 0,4-2 1 16,1-3-2-16,0-1-4 0,0-2 4 0,0-4-2 16,0-2 1-16,0-2-16 0,20-3-44 0,-20-4-36 15,0 0-52-15,15-3-39 0,-15 0-40 0,0-3-63 16,14 1-63-16,-14-1-82 0,17-2-97 0,-4 0-185 16,2-1-14-16,1 0 141 0</inkml:trace>
  <inkml:trace contextRef="#ctx0" brushRef="#br0" timeOffset="22038.68">14564 5177 1113 0,'-6'0'27'0,"0"0"25"0,2 0 8 0,3 0 12 16,-1 0-19-16,1 0-29 0,1 0 5 0,0 0-9 15,0 0-5-15,0 0 13 0,0 0 3 0,0 0 15 16,0 0 17-16,0 0 11 0,0 0 8 0,0 0 2 15,0 0-6-15,0 0-6 0,0 0-9 0,0 0-7 16,0 0 5-16,0 0 5 0,0 0 0 0,0 0-1 16,0 0-2-16,0 0-4 0,0 0-5 15,0 0 1-15,0 0-10 0,0 0-11 0,0 0-5 16,0 0-18-16,0 0-3 0,0 0-6 0,0 0-5 16,0 0 6-16,0 0-3 0,0 0-1 0,0 0-4 15,0 0-24-15,0 0-37 0,0 0-42 0,0 0-76 16,0 0-81-16,0 0-50 0,0 0-95 0,0 0-90 15,0 0 103-15</inkml:trace>
  <inkml:trace contextRef="#ctx0" brushRef="#br0" timeOffset="61458.74">13706 8539 1726 0,'0'0'10'16,"0"0"1"-16,-7 0 3 0,7 0 13 0,-4 0 12 16,-3 0 23-16,1 0 16 0,-3 0 4 0,1 0 2 15,-3 0-12-15,-1-11-8 0,6 11-13 0,-5 0-13 16,6 0-5-16,1 0-5 0,-3 0 4 0,6 0-2 15,1 0 4-15,0 0 10 0,0 0 3 0,0 0 10 16,0 0 13-16,0 0 5 0,0 0 8 0,0 0 1 16,0 0 0-16,0 0-1 0,0 0 4 0,0 0 5 15,14 0-1-15,-14 0-8 0,0 0-20 16,9 0-28-16,-1 0-20 0,4 0-12 0,-1 0-1 16,8 0 3-16,2 0 5 0,9 0 3 0,9-16 0 15,6 16 2-15,4 0 2 0,12-12 3 0,7 12-1 16,10-9 0-16,12 9-7 0,6-8-10 0,8 8-2 15,8-6-3-15,12 6 0 0,11 0 0 0,8 0 1 16,9 0-2-16,3 0-1 0,2 0-2 0,8 0 7 16,-2 0 1-16,0 0 11 0,3 0 18 0,-6 0 2 15,-7 0-2-15,2 0-7 0,-2 0-7 0,-1 0 1 16,-2 0 27-16,-7 0 1 0,-2 0 5 0,-10 0 0 16,-7 0-20-16,-3 0 8 0,-14-14 7 15,-9 14 7-15,-11-13 3 0,-11 13-8 0,-11-13-4 0,-9 5-8 16,-5 1 5-16,-7 1 8 0,-10 0 3 15,-13 1-4-15,1 0-12 0,-14 2-18 0,1 1-18 16,-6 1-8-16,-1-1-2 0,-2 2 2 0,0 0-1 16,0 0 5-16,0 0 0 0,-19 0 2 0,19 21 6 15,-18-21-4-15,4 29 6 0,0-9-7 0,-8 2 4 16,5 5 1-16,-2 1-3 0,-1 5 11 0,3 2-8 16,-5 4 0-16,5 2 3 0,2 3-7 0,-1 5 7 15,1 5 4-15,-1 11-1 0,1 7 3 0,1 7-9 16,1 5-26-16,4 2 1 0,-2 5-1 15,0 0-32-15,7 0 0 0,-3-3-40 0,0 1-63 0,3-1-46 16,-5 3-69-16,1 0-50 0,-4 1-34 0,-5-2-16 16,-3-2-43-16,-7-5-107 0,-8-8-112 15,-9-10 98-15</inkml:trace>
  <inkml:trace contextRef="#ctx0" brushRef="#br0" timeOffset="62206.37">13269 8534 3497 0,'-3'0'-6'0,"3"21"-6"0,0-21 1 0,0 20-5 16,0-9 10-16,24 4 22 0,-24 7 26 0,24 7 16 15,-24 6 24-15,30 6 10 0,-15 7-3 0,-1 7 23 16,-1 5-10-16,-5 7 0 0,-8 5-14 0,12 4-19 16,-12 1-6-16,0 5-7 0,0 1 6 0,-30 1-9 15,15-3-14-15,-8 1-7 0,-5-3-9 0,-2 3-8 16,-1 3 8-16,-3 0-12 0,0-1 49 15,0-1 20-15,0-4 9 0,-1-3 14 0,0-6-39 16,2-4-8-16,2-11-12 0,-1-3-4 0,2-5-15 16,5-4-5-16,-1-5-9 0,1-4-10 0,6-2 3 15,4-6-9-15,2-3 7 0,6-3 4 0,0-3 3 16,6-1 15-16,1-2 49 0,0-3 24 0,22 0 9 16,-22-1 2-16,37 1-57 0,-6-2-18 0,3 0-4 15,11-3 4-15,11-2 14 0,8-2 3 0,10-2-13 16,11 0-18-16,13 0-13 0,5 0-4 0,16-22-5 15,16 22 4-15,11-20-1 0,20 20-12 0,13-23 7 16,10 12-9-16,16-2 12 0,15 3 0 0,6 0 0 16,11 0-4-16,2 2-3 0,3-2 17 0,5 2 8 15,-3 3 43-15,-4-2 8 0,-1 1 9 16,-4 2 10-16,-15-1-8 0,-7 0 6 0,-16 0-10 16,-11 1-8-16,-13 1 0 0,-17-1-3 0,-18 0-8 15,-13 1-6-15,-12 0-20 0,-23 2-6 0,-16-1 10 16,-18 0-4-16,-17 0-3 0,-9 2-13 0,-13-1-40 15,-10-1-105-15,-7 1-95 0,0 1-87 0,0 0-74 16,0 0-6-16,-34 0-14 0,9 0-48 0,-9 0-87 16,-11 16-107-16,-11-16-266 0,-6 0-48 0,-4 12 185 15</inkml:trace>
  <inkml:trace contextRef="#ctx0" brushRef="#br0" timeOffset="62979.57">14780 11117 3891 0,'15'-9'14'16,"4"-1"39"-16,-4 0 30 0,-2 1 22 0,2-3-2 16,-4 2-40-16,-3 4-30 0,-8 3-25 15,8 3-15-15,-8 0-5 0,0 0 1 0,0 0 8 16,0 0 3-16,0 17 14 0,-27-17-8 0,27 30-1 16,-34-8 1-16,8 2-4 0,-7 3-5 0,-4 4-18 15,-5-3-12-15,-8 2-32 0,-4-3-23 0,-2 1-20 16,-1-2-24-16,-5 0-4 0,4-2 7 0,5 0 9 15,2-2 17-15,11 2 26 0,4-5 25 0,11 2 29 16,10-3 13-16,4-1 7 0,9-2 28 0,2-2 19 16,19-2 36-16,3-1 21 0,1-3 3 0,6-1-5 15,3 1-9-15,9-3-5 0,-3-2-8 0,4 1-3 16,-4-3-15-16,4 0-12 0,-1 0-12 0,-4 0-15 16,2 0-4-16,-7 0-7 0,1-18-7 0,-7 18 1 15,-2 0-5-15,-6-20 4 0,-2 20 2 16,-2-14-3-16,-2 14 4 0,-4-16-2 0,0 16-5 15,-5-13 3-15,5 6-4 0,-4 0 3 0,-2 1 4 16,-1 0 0-16,4 0-1 0,-5 1-3 0,3 0 16 16,-3 0 23-16,3-1 20 0,-1 4 14 0,-1-3-4 15,2 1-9-15,2-2 0 0,0 3 9 0,-2-2 12 16,6 1 6-16,-3 1 1 0,4-2-5 0,-6 3 0 16,6-2 3-16,-4 2-25 0,-3 2-17 0,3 0-30 15,-4 0-25-15,-1 0-5 0,1 0 5 0,-1 0-4 16,-1 0 7-16,2 20 10 0,-1-20-9 0,-1 25 10 15,5-7-5-15,-3 2-1 0,-1 4 3 0,2 4-2 16,-3-1-63-16,2 3-52 0,-2 2-54 16,1-1-74-16,-1 3-14 0,0 0-35 0,0-2-44 15,0 1-39-15,0-1-37 0,0-3-78 0,-17-2-171 16,17-7-25-16,0-4 115 0</inkml:trace>
  <inkml:trace contextRef="#ctx0" brushRef="#br0" timeOffset="63447.11">15250 11404 4883 0,'25'-22'41'0,"-2"1"34"0,-4 4 35 0,-8 0 29 15,-4 2-10-15,3 1 0 0,-6 5-5 16,-2 4 8-16,-1 2-6 0,-1 3-21 0,0 0-27 0,0 0-50 16,0 0 38-16,0 0 116 0,0 0 11 15,-23 26 48-15,23-26-31 0,-26 29-107 0,10-8 22 16,-4 5-11-16,-2 2-17 0,4 2-7 0,-1 0-14 15,0 4-15-15,2 3-5 0,2-2-12 0,1 1-23 16,-2 0-13-16,6 4-5 0,-3-3 1 0,2-1-1 16,3-3 4-16,-1-4-9 0,3-1-3 0,1-7 8 15,1-5 0-15,1-5 12 0,1-5 7 0,0-2 0 16,2-4-1-16,0 0-13 0,0-17-20 0,0 0-28 16,0-4-13-16,19-6 7 0,-19-5-1 0,17-4 5 15,-17-6-10-15,25-3-25 0,-13 1 0 16,1-3 21-16,-2 4 13 0,3-1 26 0,-3 0 8 15,1 1-1-15,-1 2 4 0,1 2-2 0,1 3 7 16,2 1 0-16,-1 3-1 0,2 0 1 0,2 4-1 16,-1 0-2-16,-1 5 0 0,4 1 0 0,-1 4 1 15,-1 1-2-15,1 2-1 0,-2 3 1 0,-3 4-9 16,2 2 1-16,-3 1-17 0,-2 4-69 0,-4-1-50 16,2 2-75-16,-6 0 19 0,0 0 71 0,2 24 46 15,-1-8 29-15,1 5-72 0,-3 4-56 0,1 3-52 16,-3 5-12-16,0 2 13 0,0 0-16 15,0 2-4-15,-22-2-25 0,22 1-36 0,-31-2-34 0,12-1-32 16,-4-1-37-16,3-2-76 0,-5-3-199 0,5-3 14 16,-3-5 119-16</inkml:trace>
  <inkml:trace contextRef="#ctx0" brushRef="#br0" timeOffset="63810.12">15548 11278 4309 0,'31'-14'1'15,"-5"0"9"-15,-4 0 26 0,-3 3 33 0,-4-2 28 16,-2 1 12-16,-4 4-7 0,-4 4-28 0,-5 1-33 16,0 3-18-16,0 0-24 0,0 0-14 0,0 0 16 15,0 0-6-15,0 0 8 0,0 31 7 16,0-14-8-16,-19 6 1 0,19 2-2 0,0 6 0 16,-17 3 0-16,17 1 2 0,-11-1-8 0,11 2 3 15,-12 1-7-15,12-2-1 0,0 4 14 0,0-1-7 16,0 2 4-16,0 1 1 0,0 1-8 0,25-1 12 15,-25-3-4-15,24-1 5 0,-24-3-3 0,27-5 4 16,-12-6 70-16,1-6 21 0,-1-6 21 0,2-4-2 16,2-5-57-16,3-2 2 0,-2 0 16 0,5-22 10 15,-3 7 4-15,2-7-4 0,-2-6-4 0,1-5-7 16,-2 0-7-16,-3-4-22 0,-2-4-31 0,-2 0-13 16,-3-2-4-16,-7 2-14 0,6 0 4 0,-7 2 2 15,-3-2 9-15,1 3-29 0,-1 2-53 0,0 2-67 16,0 4-74-16,0 2-41 0,2 6-22 15,-2 3-39-15,0 6-100 0,0 4-110 0,0 3-115 16,0 6-99-16,0 0-129 0,0 0 191 0</inkml:trace>
  <inkml:trace contextRef="#ctx0" brushRef="#br0" timeOffset="64923.94">20771 8573 2973 0,'0'15'-5'0,"0"-15"-5"0,0 11 2 16,0-11-1-16,0 0 4 0,0 0 4 0,0 0 1 15,0 0 31-15,0 0 30 0,0 0 29 16,0 0 27-16,0 0-5 0,0 0-10 0,0 0-4 16,0 0-6-16,0 0 9 0,0 0 20 0,0 0 13 15,0 0-10-15,0 0-21 0,0 0-39 0,20 0-29 16,-1 0-9-16,12 0-4 0,11 0 7 0,8 0 7 15,13 0 4-15,15-14 4 0,10 14 2 0,13-14-10 16,8 14-6-16,7-17-16 0,18 7-12 0,9 1-8 16,12-1-3-16,14 2 1 0,8-2 2 0,-2 1 11 15,10 1 22-15,-2 1 23 0,-1-1 13 0,-7 0 1 16,-10-2-14-16,-16 2-8 0,-6-1 1 0,-13 2 14 16,-9 1 11-16,-14 0 16 0,-12 0 12 15,-13 1-5-15,-9 2-12 0,-11 2-26 0,-9 0-33 16,-14 1-20-16,-7 0-12 0,-5 0-1 0,-10 0 10 15,-6 28-3-15,-5-11 7 0,-3 7-3 0,-1 6-4 16,-2 6 2-16,0 8 5 0,0 5-3 0,-25 7 4 16,25 4 11-16,-30 9-12 0,12 9 14 0,-4 8-2 15,3 7-10-15,1 5 7 0,1 4-10 0,-2 4-7 16,5 5 25-16,-3 4-11 0,3 4 7 0,-2 2 11 16,3 2-26-16,-3 0 16 0,-6 2-21 0,1 2-58 15,-7 0-54-15,-2 2-83 0,-4-3-56 0,-6-2-35 16,-5-3-54-16,-2-1-71 0,-4 0-83 0,-4-2-104 15,0 1-320-15,-3-6 138 0,2-5 155 16</inkml:trace>
  <inkml:trace contextRef="#ctx0" brushRef="#br0" timeOffset="65580.13">20823 8757 3446 0,'9'0'-4'16,"-9"15"-4"-16,9-15-2 0,-9 0-1 0,11 0 0 16,-11 0 5-16,0 0 4 0,0 21 4 0,-25-3 5 15,25 2-2-15,-18 6 28 0,18 5 30 0,-30 8 45 16,13 3 43-16,-3 7 18 0,1 3 15 0,-4 8-44 16,3 4-41-16,-5 6-30 0,0 5-17 0,2 1 6 15,1 3 7-15,-1 3-4 0,-1 2-26 16,1 7-9-16,-5 4-5 0,5 2-13 0,-2 2-7 15,0-1 2-15,-3-1-2 0,-1-3 1 0,-2-4 3 16,1-5 1-16,-4-10 1 0,-2-2-1 0,1-3 1 16,1-3 2-16,-4-2-5 0,3-4 0 0,4-3-2 15,0-7-4-15,7-2 3 0,1-7 0 0,7-8-3 16,4-6 3-16,3-7-5 0,4-5 5 0,2-6 7 16,3-2-3-16,0-3 5 0,0-4 1 0,34-1-4 15,-9 0 0-15,4 0 1 0,10-17-3 0,11 17 1 16,6-24 9-16,15 8 9 0,8-3 2 0,11-1-1 15,10-2-11-15,19 0-18 0,9 1-4 16,21-1-1-16,12 1 3 0,13 1 27 0,11 3 18 0,9 0 29 16,11 5 15-16,6 1-8 0,3 2 3 15,0 3-12-15,-9 6 15 0,6 0 19 0,-9 0 24 16,-8 0 6-16,-16 23 7 0,-13-23-6 0,-13 21-18 16,-17-21-7-16,-19 19-21 0,-16-19-3 0,-23 13-17 15,-11-13-12-15,-17 0-12 0,-15 0-26 0,-7 8-7 16,-12-8-12-16,-8 0-9 0,-3 0-37 0,-4 0-83 15,0 0-100-15,0 0-98 0,0 0-34 0,-23 0-3 16,23 0 16-16,-30 0-30 0,9 0-99 0,-9 0-116 16,-6 0-254-16,-2-12-90 0,-9 12 178 0</inkml:trace>
  <inkml:trace contextRef="#ctx0" brushRef="#br0" timeOffset="67777.12">21440 11357 3455 0,'16'-10'10'16,"-2"-1"5"-16,0 2 13 0,-6-1-1 0,2 1-11 16,1-1-5-16,-5 3-16 0,-2 3-5 0,0 3 0 15,-4 1-1-15,0 0 1 0,0 0 5 0,0 0 5 16,0 0 4-16,-25 22 1 0,25-22 1 0,-32 21 1 15,7-5-1-15,2 0 2 0,-10 2-1 0,-1 2-5 16,-6 0 4-16,-2 2-8 0,-2 0 5 0,2 1 2 16,-6 1-6-16,5 1 3 0,-1 0-3 0,-1 2-11 15,8-3-9-15,-2 2-6 0,8 0-7 0,2 2 8 16,10-2 10-16,5-1 4 0,3 0 10 0,8-2 3 16,3 1 0-16,0-3 7 0,28-4 9 15,-11-1 15-15,6-3 18 0,1-2 15 0,4-3 14 0,-2-2-1 16,0-3-14-16,4-1-13 0,-2-2-24 15,-3 0-10-15,-4 0-4 0,4 0-3 0,-5-18-2 16,-1 18-2-16,-2-14-4 0,-3 14 2 0,0-14-1 16,-3 14 1-16,-2-16 0 0,-1 16-29 0,0-14-8 15,-2 7-11-15,-3 0-5 0,-1 1 14 0,1 1 3 16,-3 1 3-16,0 0 4 0,0 2 9 0,0-2-3 16,0 0 3-16,0 1 1 0,0-5 6 0,0 1 3 15,0-2 11-15,-11-1 29 0,11-1 29 0,0 0 32 16,0 1 12-16,0 1-10 0,0-1-19 0,0 3 0 15,22-1 9-15,-22 1 6 0,20 2 8 16,-20-1-12-16,26 2-23 0,-10 0-22 0,-1 0-21 16,-4 2-22-16,3 1-4 0,-3 1-7 0,0 0 3 15,1 0 0-15,-4 0 6 0,3 24 2 0,-3-8 1 16,-1 2 4-16,-4 7-13 0,4 3-6 0,-7 5-40 16,0 2-40-16,0 5-52 0,0 0-57 0,-22 1-57 15,22-1-58-15,-22 0-57 0,22-3-72 0,-23-2-158 16,23-2-149-16,-20-5 116 0</inkml:trace>
  <inkml:trace contextRef="#ctx0" brushRef="#br0" timeOffset="68253.58">21970 11495 4754 0,'15'-19'0'0,"-6"3"-3"16,2 4-4-16,-6 2-2 0,7-4-9 0,-8 7-5 15,-3 3 2-15,-1 4 4 0,0 0 64 0,0 0 41 16,0 25 26-16,-17-25 16 0,17 32-40 0,-19-8-13 16,19 4-19-16,-26 5-6 0,10 1 5 0,-1 6-9 15,0 2 7-15,0 7-16 0,3-1-10 0,-1 5-10 16,-1-1-12-16,4-2 2 0,-4 1-3 0,5-4 2 16,5-5 0-16,-3-5-4 0,4-6 0 0,2-6-4 15,2-5 8-15,-3-6 11 0,4-4 15 16,0-5 106-16,0-3 59 0,0-2 0 0,0 0-20 15,0 0-105-15,0-21-67 0,0 21-7 0,0-32-6 16,24 9 2-16,-24-8-8 0,20-6-10 0,-20-6-2 16,25-7-13-16,-11-4 12 0,-7-1-10 0,6-2-3 15,-1 1 9-15,2-1-5 0,-3 6 14 0,-3 4 14 16,7 3 1-16,-2 5-2 0,1 1 1 0,0 5 10 16,3 2-2-16,-5 2 3 0,8 3 4 0,-6 1-13 15,5 5 1-15,-2 2-4 0,0 1-3 0,3 3-4 16,-3 5 6-16,-1 1-3 0,0 3-4 0,-3 3-3 15,0 1-22-15,-1 1-93 0,-1 0-11 16,-5 0-13-16,5 25-17 0,-8-25 76 0,5 34-21 16,-3-12-17-16,-2 3-2 0,-2 3-18 0,-1 2-6 15,0 2 6-15,0 1-8 0,-18-1-19 0,18 0-19 16,-31 1-39-16,11-3-27 0,-5 0-28 0,1-1-34 16,-5-2-87-16,-1 0-213 0,3-7-27 0,-4-1 96 15</inkml:trace>
  <inkml:trace contextRef="#ctx0" brushRef="#br0" timeOffset="68665.11">22407 11488 3281 0,'28'-12'14'16,"-3"-1"56"-16,-3 2 66 0,-7 2 61 0,1-3 35 15,-8 3-9-15,-1 4-17 0,-3 0-9 0,-3 1 0 16,-1 4-7-16,0-3-32 0,0 3-47 0,0-1-54 15,0 0-45-15,0 1-27 0,0 0-3 0,0 0-2 16,0 0 8-16,0 0 8 0,-15 0-4 0,15 0 6 16,0 17 1-16,-16-17-6 0,16 18 2 0,-12-18 3 15,7 24-5-15,-3-10 6 0,4 4 3 0,-1 1-7 16,-3 4 5-16,5 2 2 0,3 1 1 0,-2 5 5 16,2 4-5-16,0 3-5 0,0 5-3 15,0 2 1-15,18 2-2 0,-18 1 5 0,15 1 4 0,-15-2-10 16,16-4 10-16,-16-6-4 0,20-6 0 15,-20-5 15-15,14-8-3 0,-14-5 9 0,14-5 7 16,-7-6-8-16,1-2 4 0,3 0 7 0,-3-20 17 16,4 20 29-16,5-35 20 0,0 9-2 0,7-4-26 15,-6-4-21-15,1-3-35 0,3-4-3 0,-4-1 1 16,-1 0-10-16,-3 1 10 0,-3 0-6 0,-1 3-4 16,0 3-54-16,0 3-62 0,-6 4-78 0,1 4-70 15,1 2-28-15,-1 4-24 0,-2 4-48 0,-1 2-74 16,-2 2-84-16,0 5-89 0,0 3-148 15,0 1 16-15,0 1 164 0</inkml:trace>
  <inkml:trace contextRef="#ctx0" brushRef="#br0" timeOffset="69485.2">23095 11553 2209 0,'0'0'0'0,"25"0"0"15,-25 14 7-15,25-14 22 0,-25 0 20 0,18 0 24 16,-18 0 21-16,19 0 9 0,-19 0 12 0,12 0 1 16,-12 0-5-16,8 0-15 0,-2 0-14 0,-3 0-18 15,-1 0-21-15,1 0-13 0,-1 0-17 0,-2 0-4 16,3 0 4-16,-3 0 8 0,0 0 10 0,0 0 2 15,0 0-3-15,0 0-7 0,0 0-11 0,0 0-3 16,0 0-5-16,0 0-2 0,0 0 2 0,0 0-4 16,0 0 5-16,0 0-2 0,0 0 5 0,0 0 6 15,0 0 6-15,0 0 2 0,0 0-8 16,0 0 1-16,0 0-8 0,0 0-3 0,0 0 3 16,0 0-7-16,0 0-1 0,0 0 3 0,0 0-4 15,0 0 4-15,0 0-4 0,0 0-10 0,0 0-10 16,0 0-14-16,0 0-9 0,0 0-13 0,0 0-1 15,0 0 3-15,0 0 11 0,0 0 17 0,0 0 15 16,0 0 7-16,0 0 2 0,0 0 2 0,0 0-1 16,0 0 3-16,0 0-3 0,0 0-11 0,0 0-21 15,0 0-33-15,0 0-61 0,0 0-79 0,0 0-124 16,0 0-267-16,0 0-58 0,0 0 90 0</inkml:trace>
  <inkml:trace contextRef="#ctx0" brushRef="#br0" timeOffset="70217.07">16777 11257 4628 0,'16'-12'45'15,"-1"0"45"-15,-1-2 55 0,-3 4 68 0,-1-3 22 16,-4 1 6-16,3 4-29 0,-6 5-53 0,0 1-54 16,-3 2-57-16,0 0-32 0,0 0-20 0,0 0 38 15,0 0 96-15,0 27 45 0,0-9 15 0,-24 3-47 16,24 9-96-16,-24 2-26 0,10 9-14 15,-1 3 3-15,5 3-3 0,-4 4 4 0,4 3-80 16,10 3-108-16,-16 4-139 0,7 3-157 0,9 0-36 16,0 3-20-16,0-3-22 0,0-1-29 0,0-4-86 15,0-4-290-15,21-8 100 0,-21-5 173 0</inkml:trace>
  <inkml:trace contextRef="#ctx0" brushRef="#br0" timeOffset="71097.28">23151 11649 3098 0,'-2'-3'7'16,"2"1"5"-16,0-1 34 0,0 1 30 0,0-1 22 15,0-2 13-15,17 1-29 0,-17 0-17 0,0-1-13 16,0 1 1-16,19-2 14 0,-19 0-6 0,12-2-13 15,-12 1-14-15,13 0-16 0,-13-1-6 0,11-1 4 16,-5 1 7-16,0-2 4 0,2 1 1 0,4 0-1 16,-2 1-12-16,4-1-2 0,1 0 0 0,4 3 4 15,2 2 7-15,0 1 5 0,5 0 3 16,-3 3 3-16,4 0 2 0,1 0-5 0,0 0 3 16,-4 16-2-16,4-16-10 0,-4 18 1 0,-1-18-1 15,-1 20-6-15,-4-8 2 0,1 0-10 0,-5 3-1 16,-2 2-4-16,-5 2 2 0,-3 0 6 0,-1 4-7 15,-3 2-2-15,0 3 1 0,-20 2-2 0,20 3 4 16,-37-1 0-16,12 2-3 0,-6 1 0 0,-2-1 1 16,-4-1 0-16,-3-3 0 0,1-1-3 0,-3-4-2 15,0 0 1-15,6-4-2 0,2-1 4 0,0-3-3 16,9-4 1-16,-1 1 2 0,10-4-4 0,2-2 5 16,7-3 35-16,0 0 34 0,7-3 38 0,0 1 16 15,0-1-17-15,33 1-19 0,-7-1-19 0,7 3-2 16,10 1-12-16,9-1-11 0,10 2-11 15,6 1-18-15,4 1-4 0,0 0-5 0,0 1-8 16,-5-1 0-16,-2 0-2 0,-8-1-4 0,-10 0-100 16,-5-2-82-16,-10-1-100 0,-5 0-145 0,-9-3-92 15,-5 1-131-15,-7-1-302 0,-3 0 39 0,-3-1 192 16</inkml:trace>
  <inkml:trace contextRef="#ctx0" brushRef="#br0" timeOffset="72128.48">15675 5129 2591 0,'-18'17'-1'0,"4"-17"-6"16,0 0-2-16,9 0-3 0,4 0 0 0,1 0 9 15,-2 0 1-15,2 0 6 0,0 0 10 0,-2 15 23 16,2-15 26-16,0 0 24 0,0 0 20 0,0 0 0 16,0 0-1-16,0 0 0 0,0 0 2 0,0 0 6 15,0 0 18-15,0 0 1 0,0 0-13 0,24 0-21 16,-12 0-39-16,7 0-27 0,6 0-14 16,12 0-14-16,9 0-4 0,15 0 0 0,10 0-7 15,13 0 5-15,17 0 5 0,11 0 28 0,1 0 20 16,8 0 6-16,2 0-10 0,3-12-29 0,6 12-23 15,-1 0-3-15,6-13-2 0,0 13 5 0,2-7 27 16,0 7 16-16,-3-7 12 0,-1 7 5 0,-8-6-17 16,-5 2-8-16,-11 1 1 0,-7-2 1 0,-6 2-1 15,-5-1-2-15,-7 2-5 0,-12 0 0 0,-10 2 1 16,-12 0-7-16,-10 0-9 0,-11 0-11 0,-9 0-5 16,-9 0 1-16,-4 0 1 0,-8 26 7 0,-1-10-4 15,0 7 1-15,0 6 10 0,-31 11-1 16,10 10 4-16,-6 11-4 0,-7 9-6 0,-2 8-4 15,-5 6-2-15,-3 6 5 0,-4 4-3 0,1 4 0 16,4 0 15-16,3 6-4 0,2 3 4 0,1 4-6 16,6 1-11-16,5 3 0 0,4 0 3 0,0-1 14 15,0 0-8-15,5-4-51 0,-1-1-43 0,-1-7-71 16,-4-3-69-16,1-7-33 0,-3-3-55 0,-4-8-41 16,-2-9-64-16,-2-11-151 0,-4-14-207 0,-7-13 104 15</inkml:trace>
  <inkml:trace contextRef="#ctx0" brushRef="#br0" timeOffset="72737.64">15655 5321 3201 0,'20'-9'13'0,"2"0"2"0,-6-1 2 16,-7 0-2-16,3 1-15 0,-9 3-9 0,4 4-1 15,-6 2-1-15,1 0 33 0,-2 0 41 0,1 20 33 16,1-20 18-16,-1 26-21 0,-1-8-18 0,0 6-17 15,0 5 0-15,0 5 0 0,0 4 2 0,0 6-9 16,-17 5-11-16,17 4 7 0,-15 4 12 0,15 2-1 16,-27 1 8-16,13 1 1 0,-4-1-1 0,1 2 0 15,-7 2 0-15,1 0-14 0,-3 4-30 0,3 1-8 16,-4 2-11-16,-1 2 0 0,3 0 3 16,-3 1 3-16,0 0-3 0,-1-4-2 0,1-3 2 0,3-4 5 15,-1-4-4-15,1-1 0 0,3-5-2 0,2-4-4 16,3-4 5-16,-2-2 2 0,8-4-6 15,2-3 1-15,1-5 0 0,2-5 5 0,6-5 73 16,0 0 44-16,0-7 44 0,25-3 26 0,-5-1-35 16,10-5-31-16,5-2-21 0,17-3-13 0,8 0-9 15,10 0-14-15,9 0-3 0,13-24-9 0,12 24 7 16,6-24 26-16,14 24-19 0,8-27-12 0,2 14-36 16,15 0-33-16,3 3 21 0,4 1 70 0,3 0 31 15,2 2 22-15,-6 7-7 0,-12-10-44 0,-5 10-7 16,-9-7 7-16,-17 4 0 0,-11 1-18 0,-16 1-11 15,-18-1-15-15,-11 2-13 0,-14 0-5 16,-8 0-14-16,-11 0-17 0,-7 0-4 0,-4 0-55 16,-10 0-68-16,-2 0-99 0,0 0-104 0,0 0-41 15,0 0-52-15,-22 0-20 0,22 0-27 0,-29 16-85 16,5-16-65-16,3 16-123 0,-14-16-275 0,6 19 173 16</inkml:trace>
  <inkml:trace contextRef="#ctx0" brushRef="#br0" timeOffset="76145.42">19485 5396 3711 0,'0'-17'33'0,"0"17"36"0,0-16 3 16,24 16 12-16,-24-15-39 0,0 15-37 0,14-10-2 16,-14 10-14-16,0 0 4 0,0 0 1 0,0 0-3 15,0 0 3-15,0 0 4 0,0 0-4 0,-26 0 5 16,26 0-5-16,-34 27 3 0,12-11 1 0,-4 3 0 16,-1 4 1-16,-5 5-2 0,1 3 1 15,-4 1-1-15,0 4 0 0,2 0 0 0,2 2-1 16,0-1-1-16,2 0-3 0,2 0 0 0,4-3 0 15,3-1 0-15,-2-3 3 0,11-1 0 0,3-5 2 16,2-1 4-16,6-2 36 0,0-3 29 0,0-4 24 16,30-1 21-16,-9-1-19 0,6-2-24 0,-2-1-23 15,10-3-26-15,-1-2-15 0,1 1 0 0,2-4-3 16,-1-1 0-16,-5 0-4 0,0 0-45 0,-5 0-48 16,-1-18-77-16,-3 18-96 0,-10-16-69 0,7 16-79 15,-8-22-95-15,-2 10-210 0,0-4-41 0,-1 0 127 16</inkml:trace>
  <inkml:trace contextRef="#ctx0" brushRef="#br0" timeOffset="76653.75">19787 5646 4050 0,'16'0'30'0,"-5"-23"57"15,-2 23 45-15,2-17 57 0,0 17 24 0,-5-22 11 16,-2 22 9-16,-4-9 2 0,0 9-13 0,0 0-48 15,0 0-55-15,0 0-66 0,0-6-40 0,0 6-34 16,0 0-1-16,0 0 6 0,0 0-2 0,-18 0 9 16,18 25-1-16,-17-9 0 0,17 2-3 0,-28 8 20 15,14 4 96-15,-3 3 28 0,0 4 34 16,1 3 15-16,5 2-78 0,-6 1-15 0,3 0-23 16,3 0-30-16,-3-3-10 0,5 0-12 0,-3-4-1 15,7-2-4-15,-4-5-7 0,4-3 7 0,-1-4-3 16,-3-6 2-16,7-3 8 0,-1-4 6 0,0-6 11 15,-2 0 5-15,5-3-5 0,-3 0-14 0,3-17-10 16,0 17-6-16,0-32-6 0,0 8 4 0,0-3-2 16,0-7 2-16,0-5-29 0,19-4-19 0,-19-3-15 15,14-4-15-15,-14-4 21 0,24-5 11 0,-10-2 12 16,4-4 11-16,-1 0 11 0,-3 1 14 0,4 4 3 16,-2 5-4-16,4 5 3 0,2 6-7 15,-5 7-6-15,3 6 18 0,-1 6 2 0,7 6 3 0,-3 4 8 16,2 2-9-16,-3 5-6 0,1 2-6 15,2 5-4-15,-3 1-9 0,-1 0-2 0,3 0 3 16,-6 22 2-16,-1-22 2 0,-3 27-28 0,-1-10-14 16,-1 2 0-16,-4 2-24 0,-2 2-15 0,-3 4-7 15,-3 1-55-15,0 1-16 0,0 2-30 0,0 2-49 16,-25 2 3-16,25 0-15 0,-31-1 31 0,14 0-4 16,-1 0-15-16,-6-3-17 0,1-2-35 0,-6-1-11 15,7-4-16-15,-8-2-33 0,4-2-81 0,0-4-172 16,5-4-10-16,3-3 104 0</inkml:trace>
  <inkml:trace contextRef="#ctx0" brushRef="#br0" timeOffset="77033.53">20318 5437 3741 0,'36'-34'32'0,"-4"3"47"0,-4 3 48 0,-4 2 52 15,-1-2 10-15,-3 9-8 0,-9 5-11 0,-3 3-30 16,-1 3-25-16,-5 3-34 0,1 1-41 0,-3 3-20 15,0 0-24-15,0 1-3 0,0 0 3 0,0 0 17 16,-25 19 15-16,25-19 2 0,-26 29 1 0,12-7-20 16,-8 5-7-16,4 4-5 0,0 5 2 0,0 3-3 15,4 2-4-15,-3 3 3 0,6 3-5 0,0 2 7 16,5 0-11-16,-2 0-3 0,3-1-2 16,5 0 11-16,0-1 2 0,0-2 11 0,0-3 2 15,0 0-7-15,24-3 9 0,-24-2-7 0,25-4-1 16,-11-4-1-16,3-5 6 0,0-4 6 0,4-5 2 15,0-4 5-15,5-6-3 0,2-5 40 0,-3 0 45 16,6 0 21-16,6-31 30 0,-3 12-18 0,0-4-28 16,-1-2-9-16,0-4-16 0,-6-3-26 0,5-2-8 15,-8-2-21-15,-3-3-20 0,-3-2-2 0,-1-3-14 16,2-2-1-16,-8 1-32 0,3-1-53 0,-7-1-47 16,0 3-76-16,-4 2-54 0,1 6-41 15,-4 3-49-15,0 7-63 0,0 5-71 0,0 8-52 16,-21 5-80-16,21 8-163 0,-31 0 36 0,15 18 145 15</inkml:trace>
  <inkml:trace contextRef="#ctx0" brushRef="#br0" timeOffset="77529.45">18823 6347 2178 0,'-25'17'26'0,"1"0"40"0,2 0 55 0,2-4 49 16,9-2 13-16,-3-1-7 0,3 0-27 0,-3 1-23 15,6-3-10-15,-1-2 8 0,7-1 11 16,-2-2 9-16,4-1 9 0,0 0-2 0,0-2-7 16,0 1-15-16,0-1-22 0,0 0-31 0,23 1-30 15,-23-1-4-15,33 1 10 0,-5 0 28 0,6-1 41 16,9 0 24-16,5 0 8 0,11 0 15 0,6-20-9 15,13 20 17-15,11-21 41 0,2 21 16 0,5-23-7 16,7 11-59-16,7-1-78 0,10 3-68 0,4 1-33 16,3 9 6-16,6-11 24 0,3 11 14 0,-6-6 9 15,-3 6-3-15,-10 0-25 0,-9 0-10 0,-18-3-6 16,-12 1-56-16,-18-1-45 0,-11 0-68 0,-14 3-122 16,-10-2-80-16,-8 0-74 0,-9 2-54 0,-8 0 12 15,0-1 5-15,-50 1 1 0,5 0-14 0,-15 0-85 16,-18 0-176-16,-17 0 125 0</inkml:trace>
  <inkml:trace contextRef="#ctx0" brushRef="#br0" timeOffset="77805.32">18261 6816 4081 0,'0'23'65'0,"0"-6"66"0,36-5 73 0,-8-5 77 15,5-7-2-15,8 0-10 0,3 0-10 0,7 0-20 16,2 0-27-16,12-20-22 0,3 20-22 0,10-19-49 15,9 19-26-15,12-22-26 0,18 10-21 0,12 2 39 16,10 0 5-16,12 0 14 0,6 2-8 0,15 8-35 16,2-10 3-16,4 10-6 0,-10-4-4 15,-5 4-3-15,-5 0-15 0,-7 0-8 0,-16 0 2 16,-3 0 9-16,-22 0 7 0,-12 0 2 0,-10 0-9 16,-13 0-18-16,-16 0-8 0,-14 12-10 0,-13-12-7 15,-13 0-6-15,-5 0-67 0,-9 0-89 0,-4 0-106 16,-1 0-127-16,0 0-96 0,-23 0-52 0,23 0-16 15,-42 0-30-15,12 0-37 0,-5 20-104 0,-9-20-343 16,-2 12 162-16</inkml:trace>
  <inkml:trace contextRef="#ctx0" brushRef="#br0" timeOffset="79045.07">13966 12373 2924 0,'-24'4'7'16,"3"-2"-2"-16,6-2 0 0,7 1 13 0,3-1 20 15,2 0 31-15,3 0 32 0,0 0 17 0,0 0-8 16,0 0-8-16,22 0-13 0,-22 0-14 0,34 0 1 15,-6 0 2-15,8 15-1 0,9-15 1 0,9 0-1 16,11 0 3-16,10 12 14 0,9-12 10 16,9 0 18-16,14 0-7 0,12 0-21 0,13 0-16 15,17 0-31-15,14-20-11 0,13 20 11 0,10 0 8 16,14-15 4-16,8 15 2 0,2 0-19 0,-1 0-16 16,-7-9-12-16,-5 9-6 0,-17 0-8 0,-10 0-2 15,-21 0 4-15,-24 0-25 0,-21 0-61 0,-25 0-55 16,-20 0-63-16,-24 14-32 0,-26-14 37 0,-9 0 15 15,-54 0 15-15,-9 13-5 0,-16-13-35 0,-23 10 2 16,-19-10 14-16,-20 9 24 0,-16-3 39 16,-19 0 15-16,-13 0 12 0,-8 1 18 0,-13 0 11 0,-5 2 8 15,-7-1 3-15,1 1-8 0,4 3-15 16,9-3-16-16,8 3-5 0,12 0 8 0,19 1 29 16,20-1 35-16,20 2 67 0,17-2 45 0,31-1 61 15,19-2 85-15,20-1 48 0,22 0 65 0,20-1 25 16,0-2-15-16,47-1-38 0,-1-2-54 0,12 0-52 15,12 0-42-15,15 0-44 0,10-2-33 0,13 0-24 16,9 0-16-16,13 0 6 0,10 0 9 0,13 0 17 16,17 0 19-16,0 0 11 0,12 0 6 0,7 0 17 15,8 0-16-15,4 0-10 0,-6 15 3 0,-4-15-33 16,-5 13-9-16,-2-13-16 0,-11 17-28 0,-8-6-6 16,-18-1-13-16,-18 1 1 0,-17-2-5 0,-19-2 2 15,-18-1-96-15,-18-2-117 0,-23-4-109 16,-12 3-141-16,-14-3-63 0,-8 0-65 0,0 0-77 15,-36-20-229-15,8 20 22 0,-14-28 174 0</inkml:trace>
  <inkml:trace contextRef="#ctx0" brushRef="#br0" timeOffset="79777.61">21024 12444 2615 0,'-37'0'0'0,"1"4"-4"0,4-4 22 16,1 0 32-16,9 0 33 0,-3 0 29 15,7 0 3-15,-3 0-6 0,4 0-14 0,3 0-6 16,5 0 4-16,1 0 10 0,0 14 26 0,4-14 23 16,2 0 18-16,2 0 3 0,0 0-13 0,0 0-17 15,0 0-25-15,24 0-19 0,-7 0-1 0,11 0 17 16,7 0 24-16,9 0 31 0,15 0 19 0,11 0 8 16,12-18 11-16,13 18 1 0,12-14-29 0,11 14-20 15,10-17-61-15,12 17-54 0,15-15-23 0,15 15-25 16,10-8 8-16,4 8 18 0,6 0 9 0,11 0-9 15,7 0-6-15,-3 19-19 0,-6-19-15 16,-8 26 4-16,-5-11 10 0,89 10 4 0,-199-25 5 16,78 26-7-16,-16-9-8 0,-20-3 1 0,-19-1 0 15,-18-4-46-15,-22-1-65 0,-16-8-133 0,-21 7-92 16,-11-7-21-16,-11 3-7 0,-37-3 63 0,-8 2 3 16,-16-2-44-16,-18 0-46 0,-23 0-13 0,-21 0 14 15,-20 0 13-15,-23 0 36 0,-22-16-37 0,-14 16-78 16,-15-16-13-16,-16 16 84 0</inkml:trace>
  <inkml:trace contextRef="#ctx0" brushRef="#br0" timeOffset="80061.56">20029 12740 4499 0,'0'11'46'16,"34"-5"15"-16,2-6 39 0,14 0 63 0,10 0 23 15,10-17 26-15,5 17-35 0,5-20-62 0,6 20-70 16,5-20-19-16,12 20 58 0,6-20 70 0,12 7 45 15,9 1 28-15,16 0-23 0,1 2-56 0,16 0-28 16,10 0-41-16,0 1-37 0,15 0-9 0,-3 2-15 16,-3 1-5-16,2 0-4 0,9 2-8 0,-4 0-3 15,-4 4 6-15,-11 0 25 0,-7 0 16 0,-7 0-2 16,-12 0-7-16,-10 18-25 0,-20-18-2 0,-19 0 1 16,-13 13-1-16,-18-13 3 0,-14 0-7 15,-17 0-4-15,-10 0-21 0,-10 0-78 0,-11 0-100 16,-4 0-165-16,-2 0-117 0,0 0-26 0,-21 0 14 15,4 0 73-15,-11 0 10 0,-4 0-38 0,-10 0-68 16,-8-11-126-16,-7 11-243 0,-2 0 140 0</inkml:trace>
  <inkml:trace contextRef="#ctx0" brushRef="#br0" timeOffset="-212067.72">2264 7462 1673 0,'0'0'34'0,"0"0"18"0,0 0 17 0,0 0 20 16,-1 0-7-16,1-12 13 0,-2 12 8 0,0 0 13 15,2 0-5-15,-3 0-12 0,3 0-9 16,0 0-22-16,0-7-7 0,0 7-9 0,0 0-6 16,0-3-8-16,0 3-3 0,0 0 0 0,0 0-4 15,0 0 3-15,0 0-3 0,0 0 5 0,0 0 3 16,0 0-1-16,0 0-4 0,0 0-11 0,0 0-3 15,17 0-3-15,-17 0 6 0,19 0 7 0,-2 0 4 16,-1 0 8-16,2 0-1 0,6 12 4 0,-7-12-2 16,6 0-2-16,-1 0-2 0,-1 0-2 0,1 6 4 15,1-6-3-15,4 0 8 0,-2 4-1 0,-2-4 1 16,5 2 6-16,1-2-7 0,1 0 4 16,1 0-5-16,3 0-6 0,0 0-4 0,5 0-2 0,-2 0-5 15,7 0 3-15,-4 0 3 0,-1 0-10 0,4 0 10 16,-1-13-3-16,-1 13 6 0,2 0 6 15,-3 0-6-15,-1-11 1 0,3 11-6 0,-6 0 0 16,3 0-1-16,-4-5-2 0,-1 5 2 0,4 0-7 16,-4 0 1-16,0 0-5 0,3 0-5 0,4 0-2 15,4 0-8-15,12 0 0 0,-1 0 32 0,11 0 7 16,-1 0 7-16,9 0-7 0,1 0-32 0,2 0-11 16,-2 0 3-16,-2 0 2 0,-4 0-2 0,5 0-1 15,-4 0-2-15,-1 0 28 0,4 0 14 0,-2 0 10 16,-1 0 1-16,2 0-21 0,0-12-8 0,2 12-10 15,-3 0 5-15,5 0-2 0,-3 0 5 16,4-9 0-16,-2 9-7 0,-3 0 5 0,1-5-10 16,1 5 4-16,1 0 8 0,0 0 6 0,5 0 1 15,-2 0 7-15,1 0-14 0,4 0-11 0,2 0 4 16,-4 0-11-16,5 0 10 0,-6 14-3 0,-4-14-3 16,-1 0 3-16,0 0 0 0,-3 0-3 0,2 10 11 15,-5-10 7-15,2 0-3 0,1 0 10 0,0 0-6 16,3 0-4-16,-1 0 1 0,1 0 0 0,-3 0 1 15,-2 0-4-15,1 0-8 0,-1 0-5 0,-3 0-4 16,2 0 5-16,-1 0-2 0,-1 0-2 0,2 0 4 16,1 0-18-16,1 0 9 0,1 0 4 0,0 0-8 15,-5 0 13-15,2 0 3 0,-4 0-4 16,-2 0 4-16,-2 0-3 0,-1 0-9 0,-1-16 1 16,-2 16-1-16,-1 0 0 0,2-17-4 0,0 17 5 15,3-11-1-15,0 11 4 0,7-12 5 0,-3 12-1 16,1-12-8-16,4 6 1 0,-2-1-5 0,5-1 1 15,-5 3 3-15,0-2 1 0,3 1-1 0,-2-1 0 16,3 0 5-16,1 0 0 0,4 1-5 0,-2-1-4 16,4 0 5-16,1-1-1 0,5 0 5 0,-6 1 0 15,1-1-4-15,-3-1-10 0,-2 1 5 0,-2-1 1 16,-2 0-1-16,-4 1 5 0,-3 0-1 0,5 1 9 16,-6-1-4-16,-1 1-4 0,-1 0-1 0,-1 2-8 15,-1 0 8-15,-8 2 0 0,-6-1 4 16,-4 2 1-16,-3-1-1 0,-14 2 35 0,0-1 26 15,-10 1 7-15,-6 1 1 0,-1-1-28 0,-5 0-25 16,-1 0-15-16,-1 1 10 0,-1 0-8 0,0 0-6 16,0 0 7-16,0 0-19 0,0 0 8 0,0 0 3 15,0 0-3-15,0 0 3 0,0 0 0 0,0 0-1 16,0 0 1-16,0 0 4 0,0 0-5 0,0 0-2 16,0 0 3-16,0 0-4 0,0 0 1 0,0 0 3 15,0 0-4-15,0 0 7 0,0 0-3 0,0 0 0 16,0 0-8-16,0 0 0 0,0 0 0 0,0 0-4 15,0 0 12-15,0 0-15 0,0 0-1 0,0 0-1 16,0 0 6-16,0 0 1 0,0 0 16 16,-18 24-1-16,18-8 2 0,-17 4-1 0,17 6-3 15,-19 6 10-15,5 8-19 0,2 4 12 0,-2 3 0 16,1 3-6-16,2 4 16 0,-3 0 1 0,2 3 22 16,0 0 13-16,-2 3 1 0,4-1 5 0,-2 2-14 15,-2 4-5-15,1 2 1 0,-2 5 4 0,3 2-10 16,-2 1-4-16,3 0-3 0,-2 0-15 0,1 1-3 15,-1-5-2-15,4-5-3 0,-2-5-5 0,0-4 5 16,4-2-4-16,-4-5 7 0,0-4-2 0,5-2 1 16,-5-2 2-16,3-4-12 0,2-1 2 0,-2-6-5 15,3-2 0-15,-2-5 6 0,4-4 1 0,-1-3 6 16,3-6 4-16,-4-3 0 0,5-4 7 16,0-3 15-16,0 1 33 0,0-2 10 0,0 0 0 15,0 0-16-15,0 0-35 0,0 0-68 0,0 0-108 16,0-20-152-16,0 20-173 0,0-21-83 0,0 8-48 15,0-3-58-15,0-1-67 0,13-2-317 0,-13 2 45 16,0 0 205-16</inkml:trace>
  <inkml:trace contextRef="#ctx0" brushRef="#br0" timeOffset="-210311.06">2183 7514 2454 0,'0'-8'16'15,"0"4"22"-15,16 0 41 0,-16 0 38 0,0-1 22 16,9 1 15-16,-9 2-5 0,0 0-1 0,0 0-10 15,0 2-2-15,0-1-15 0,0 1-19 16,5 0-18-16,-5 0-32 0,0 0-21 0,0 0-24 16,0 0-14-16,1 0-8 0,-1 0-6 0,0 0 9 15,0 0 8-15,0 19 6 0,0-19 8 0,0 25 2 16,0-7 9-16,0 4 17 0,0 4 2 0,-15 5 3 16,15 0 0-16,0 5-10 0,-20 0 6 0,20 2 1 15,-11 2-7-15,11 2 2 0,-14 2 17 0,14 3-2 16,-8 4-6-16,8 3-5 0,-8 3-20 0,8 3 10 15,-3 2 20-15,3 0 2 0,0-3-3 0,0 0-15 16,0-2-18-16,0-4-1 0,19-5 11 0,-19-4 3 16,0-3 4-16,22-2 0 0,-22-5 25 15,0-2 6-15,10-1-2 0,-10-3 4 0,0 2-43 16,0-2-5-16,0-3-6 0,0 0-10 0,0 0 5 16,0 0-1-16,0-2-3 0,0 0-8 0,0-2 2 15,-17-3-6-15,17 1 7 0,0 0 5 0,0-4-6 16,-12-1 5-16,12-2-9 0,0-4 6 0,-5 0 6 15,5-3-3-15,0-1 1 0,0-2 2 0,-3-2 3 16,3 1 6-16,0-1 55 0,0 0 27 0,0 0 27 16,0 0 47-16,0 0-15 0,0 0 2 0,0 0-5 15,0 0-30-15,0 0-14 0,0 0-16 0,0 0-18 16,0 0-18-16,0 0-21 0,0 0-12 0,0 0-7 16,0-10-3-16,0 10-1 0,0 0-2 15,0 0 6-15,0 0 2 0,0 0 5 0,0 0 10 16,0 0-4-16,0 0-1 0,0 0-3 0,0 0-7 15,0 0-7-15,0 0-3 0,0 0-4 0,0 0-3 16,0 0 2-16,0 0 0 0,0 0 0 0,0 0 6 16,0 0 3-16,0 0 7 0,0 0 3 0,8 0-5 15,-8 0-4-15,16 0-5 0,-3 0-11 0,5 0 4 16,6 0 1-16,1 0-1 0,6 0 4 0,2 0-5 16,1 0 1-16,0 0 1 0,3 0 3 0,-2 0-3 15,-3 10 3-15,4-10-2 0,3 0-3 0,-2 0 5 16,8 0-1-16,2 7-1 0,1-7 10 15,9 6 1-15,4-6 3 0,2 6 4 0,4-3-6 16,7 1 1-16,3 0-3 0,0-1 6 0,2 1 0 16,5 1 1-16,0 0-1 0,6 1-8 0,3-2 1 15,2 2-7-15,4 0 0 0,4-1 1 0,5 1 0 16,10 0-3-16,-3 1 5 0,5-2-4 0,2 1 2 16,2 0 7-16,7-2 7 0,-2 2-1 0,1-2 8 15,2 1-2-15,3 0-6 0,2 1-1 0,-2-1-5 16,3 0 2-16,2 0-7 0,-1 1 6 0,2-3-5 15,-2 0-2-15,-4 1 3 0,1-1 4 0,2 0-2 16,-6-2 0-16,0 0 1 0,0 0-9 0,-5 0 2 16,-1-1-2-16,3 0-1 0,-3 0-2 0,0 0 2 15,-4 0 0-15,-2 0 0 0,-4 0 3 16,4 0-2-16,-7 0 0 0,2 0 1 0,-7 0-5 16,1-13 3-16,-6 13 0 0,1 0-1 0,-2 0 2 15,-6-11 1-15,2 11-2 0,0-7 1 0,-5 7-2 16,-8-10-2-16,4 6 2 0,-10 0-1 0,0 0 0 15,-1 0 1-15,-4 0-4 0,-1 0 3 0,-1-1 0 16,-3 1 5-16,-2 0 0 0,1-2-2 0,-4 2-1 16,0 0-2-16,-5-1 2 0,-2 2 2 0,-4-1-5 15,-3 1 1-15,-5 0-3 0,-2 1 2 0,-1-1 1 16,-6 1 1-16,-2-1-1 0,-3 1 0 0,0 0 5 16,-3 1-4-16,1-1 0 0,-2-1 1 15,-5 1-4-15,1 0-1 0,-5 1 3 0,1-1 1 16,-5 0-4-16,0 0 1 0,-2 1 2 0,-5-1 0 15,2 2-1-15,-4 0 4 0,-4-1-7 0,4 1 0 16,-2 0 5-16,-2 0-5 0,1 0 4 0,0 0 0 16,-2 0-4-16,0 0 6 0,0 0-6 0,0 0 4 15,0 0-3-15,0 0-2 0,0 0 6 0,0 0-3 16,0 0 3-16,0 0-2 0,0 0-2 0,0 0 3 16,0 0-2-16,0 0 3 0,0 0-1 0,0 0 0 15,0 0 5-15,0 0-6 0,0 0 2 16,0 0-8-16,0 0-90 0,0 0-94 0,0 0-151 0,0 0-213 15,0 0-84-15,0 0-86 0,0 0-92 16,0 0-203-16,0 0-116 0,0 0 186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7:15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14143 7144 2366 0,'-1'0'25'0,"1"0"8"16,0 0 12-16,0 0 13 0,0 0 1 0,0 0 11 15,0 0 6-15,0 0 7 0,0 0-4 0,0 0 12 16,0 0 12-16,0 0 13 0,0 0 0 0,-22 0-19 15,22 0-22-15,-16 0-29 0,16 0-14 0,-13 0-1 16,13 0 10-16,-11 0 14 0,11 0 13 0,0 0 11 16,-10 0-3-16,10 0-4 0,0 0-9 0,0 0-11 15,0 0-6-15,0 0 10 0,0 0 8 0,0 0 17 16,0 0 21-16,0 0 20 0,0 0-8 0,0 0-15 16,0 0-35-16,31 0-37 0,-12 0-14 0,11 0-2 15,7 0 4-15,9 0 12 0,10-16 25 16,11 16 14-16,3-11 11 0,6 11 14 0,1-9-5 15,4 9-12-15,6-8-9 0,0 8-36 0,8-4-25 16,3 4-4-16,4 0 3 0,5 0 93 0,0 0 55 16,-7 0 33-16,-7 0 27 0,-10 0-60 0,-14 0-34 15,-18 0-22-15,-12 0-28 0,-17 0-29 0,-5 0-18 16,-7 0-16-16,-6 0-13 0,-4 0 4 0,0 0-2 16,0 0 2-16,0 0-26 0,0 0-98 0,0 0-123 15,0 0-136-15,0 0-81 0,0 0 22 0,0 0 40 16,-18 0 10-16,18 0-14 0,-12 20-71 15,12-20-111-15,-19 16-218 0,19-16 74 0,-17 16 142 0</inkml:trace>
  <inkml:trace contextRef="#ctx0" brushRef="#br0" timeOffset="783.84">22336 7155 2882 0,'0'10'11'15,"0"-10"-1"-15,0 0 5 0,0 7 19 0,0-7 14 16,0 0 35-16,0 0 35 0,0 0 26 0,0 0 19 16,0 0 7-16,0 0-11 0,0 0-14 0,0 0-25 15,0 0-29-15,0 0-14 0,0 0-3 0,0 0 6 16,15 0 8-16,-15 0-5 0,0 0-25 0,14 0-20 15,-14 0-2-15,30 0 11 0,-5-11 16 0,9 11 19 16,8 0 9-16,11 0-3 0,7-8 1 0,7 8 14 16,7 0 9-16,6 0 18 0,8 0 15 15,2 0 1-15,3 0-18 0,3 0-25 0,7 0-24 0,4 0-40 16,-3 0-18-16,6 0 0 0,-4 22 68 16,-4-22 44-16,-6 21 25 0,-6-21 0 0,-13 22-72 15,-15-22-48-15,-8 19-22 0,-15-19-11 0,-10 12-9 16,-9-12 3-16,-7 0-7 0,-4 6-3 0,-6-6-2 15,-3 0-73-15,0 0-95 0,0 0-115 0,0 0-85 16,0 0-39-16,-20 0-18 0,20 0-24 0,-28 0-100 16,5 25-97-16,-4-25-243 0,-4 23-53 0,-4-9 190 15</inkml:trace>
  <inkml:trace contextRef="#ctx0" brushRef="#br0" timeOffset="27078.45">10629 362 2280 0,'-9'0'3'16,"3"0"-3"-16,1 0-5 0,5 0-3 0,0 0-6 15,0 0 2-15,0 0 10 0,0 0 21 0,0 0 35 16,0 0 24-16,0 0 22 0,0 0 5 0,0 0-18 16,17 0 0-16,-17 14-5 0,0-14 9 15,15 0 6-15,-15 0-1 0,11 0-6 0,0 0-18 16,2 0-8-16,4 0-17 0,4 0-8 0,10 0-10 16,8 0 1-16,9 0 10 0,8 0 8 0,13 0 3 15,11 0-13-15,18 0-19 0,11 0-10 0,15 0-12 16,13 0-1-16,16 0 3 0,16 0-4 0,8 0 5 15,8 0 8-15,1 16 3 0,1-16 5 0,5 0-1 16,-6 0-2-16,-7 14 11 0,-8-14 14 0,-12 0 11 16,-3 0 13-16,-9 10 4 0,-4-10 0 0,-11 0 18 15,-11 0 5-15,-5 0 5 0,-12 0 0 16,-7 0 0-16,-17 0-7 0,-14 0 5 0,-11 0 0 16,-14-13-16-16,-13 13-23 0,-10 0-28 0,-7 0-28 15,-6 0-12-15,-2 0 2 0,-3 0 7 0,0 0 9 16,-23 0 3-16,2 25-3 0,-5-10 2 0,-3 5-2 15,-4 2-5-15,-4 5 8 0,-4 1 3 0,-4 5-3 16,2 3 5-16,3 2-31 0,1 3-40 0,5 5-27 16,1 5-46-16,4 4-11 0,1 4-22 0,4 0-20 15,3 4-27-15,0 2-11 0,3-1 25 0,-6 0 8 16,4-1-39-16,-3-5-71 0,1-1-149 0,-7-3-41 16,-5-1-62-16,-7-6 8 0,-8-5 178 0</inkml:trace>
  <inkml:trace contextRef="#ctx0" brushRef="#br0" timeOffset="27581.56">10364 201 3824 0,'24'-8'-11'0,"1"1"-11"16,-6 0-6-16,-4 4-4 0,1-1 11 0,-7 4 13 0,-3 21 3 16,-1 0 5-16,-5 8 2 0,8 7 7 15,-8 6 21-15,0 5 27 0,0 7 3 0,0 1-1 16,-20 7-8-16,20 3-25 0,-38 8-3 0,15 5-3 16,-8 3-9-16,-6 1 1 0,0 1 2 0,-5-2-4 15,-5-4-1-15,2-4-1 0,-1-8-2 0,1-7 8 16,4-7-1-16,1-5-3 0,4-5-4 0,4-7 0 15,7-4 0-15,0-7-3 0,8-3 5 0,7-6 14 16,3-4 64-16,2-3 53 0,5-4 25 0,0-2-12 16,19-1-61-16,6 0-52 0,9 0-20 0,14-16-5 15,15 16 5-15,18-17 12 0,20 17 21 0,9-23 7 16,16 11-6-16,15 1-11 0,19-2-33 16,16 3-8-16,8 10 10 0,15-12 37 0,7 12 52 15,18 0 28-15,-1 0 3 0,2 0-11 0,-4 0-16 16,-7 0-2-16,0 20-1 0,-12-20-14 0,-14 18-17 15,-14-18-13-15,-13 21-7 0,-9-9-12 0,-14 0-3 16,-16-2 2-16,-17 1-7 0,-20-2-8 0,-10 0-5 16,-18-1-20-16,-15-4-7 0,-12 0 2 0,-8 0-68 15,-15-4-68-15,-4 1-45 0,-3 3-76 0,0-1-12 16,-20 1 2-16,20 1-57 0,-35 0-54 0,8 1-96 16,-7 0-132-16,-9 1-212 0,-2-4-125 15,-7-2 172-15</inkml:trace>
  <inkml:trace contextRef="#ctx0" brushRef="#br0" timeOffset="30572.5">6123 4611 1662 0,'0'0'17'0,"0"0"10"16,0 6 8-16,5-6 8 0,-5 0 2 0,0 0 15 15,3 0 12-15,-3 0 20 0,0 0 9 0,0 0-10 16,1 0 2-16,-1 0-11 0,2 0-12 0,-1 0 2 15,-1 0-1-15,3 0 6 0,-1 11 1 0,0-11 1 16,-2 0-1-16,3 0-4 0,-3 0 0 0,1 0-4 16,1 0-4-16,1 0-10 0,3 0-11 0,-1 0-16 15,-1 0-13-15,7 0-4 0,3 0-5 0,3 0 2 16,2 0 1-16,9 0-1 0,1-13 8 0,7 13 4 16,4 0-2-16,5 0 1 0,5 0 2 0,-2 0 5 15,7 0 13-15,0 0 8 0,3 0 1 0,2 0 0 16,2 0-9-16,1 0-12 0,2 0 1 15,5 0-10-15,4 0-6 0,7 0-2 0,9 0-12 16,3 0 3-16,6 0 0 0,7 0 5 0,9-15 4 16,1 15 3-16,8 0 2 0,4 0-3 0,0 0-5 15,0-10-9-15,-1 10 2 0,7 0-1 0,1 0 0 16,1 0 4-16,4 0-4 0,0 0 11 0,-4 0 9 16,4 0-1-16,0 0 3 0,-1 0-4 0,-1 0-2 15,-4 0 9-15,-1 0 8 0,-5 0-2 0,-6-15 1 16,-1 15-6-16,-4 0-12 0,-9 0 2 0,-8-13 5 15,-6 13-2-15,-7-9 3 0,-7 9-4 16,-4-10-8-16,-5 10-5 0,-7-9-5 0,-12 4 2 16,-3 1-2-16,-8 1 0 0,-9 1 3 0,-11 0-10 15,-5 1-57-15,-5 1-67 0,-7 0-80 0,-4 0-67 16,0 0-30-16,0 0-25 0,-23 0-50 0,23 26-151 16,-39-26-178-16,14 21 93 0</inkml:trace>
  <inkml:trace contextRef="#ctx0" brushRef="#br0" timeOffset="31523.76">1443 5335 1865 0,'0'0'12'16,"2"0"-3"-16,-2 1 9 0,0-1 17 0,0 0 10 15,0 0 24-15,0 0 18 0,0 0 10 0,0 0 2 16,0 0-1-16,0 0-8 0,0 0-11 0,0 0-11 15,0 0-8-15,0 0-7 0,0 0-1 0,0 0 6 16,0 0 17-16,0 0 6 0,0 0 5 0,0 0 1 16,0 0-10-16,15 0-10 0,-15 0-13 0,16 0-7 15,-2 0-9-15,1 0 4 0,4 0 8 0,2 0 1 16,1 0 1-16,12 0 1 0,-1 0-3 0,9 0 4 16,3 0 8-16,3 2-1 0,12-2-1 15,12 0 0-15,5 0 0 0,6 0 15 0,7 0 9 16,3 0-1-16,2 0-4 0,4 0-18 0,0 0-16 15,7 0-22-15,3 0-13 0,4 0 7 0,6 0 34 16,-1 0 41-16,-3 0 22 0,-8 0 11 0,0 0-16 16,-13 0-27-16,-17 0-20 0,-13 0-24 0,-10 0-10 15,-14 0 6-15,-5 0 8 0,-7 0 12 0,-4 0-3 16,-8 0-6-16,-5 0-8 0,-3 0-16 0,-2 0-9 16,-3 0-11-16,-3 0-5 0,0 0 4 0,0 0-5 15,0 0 1-15,0 0 0 0,0 0-37 0,0 0-51 16,0 0-52-16,0 0-58 0,0 0-37 0,0 0-35 15,0 0-35-15,0 0-34 0,0 0-29 0,-17 0-22 16,17 17-31-16,-16-17-94 0,7 20-165 16,-2-20 37-16,0 23 122 0</inkml:trace>
  <inkml:trace contextRef="#ctx0" brushRef="#br0" timeOffset="33355.41">8690 3890 2672 0,'5'2'11'0,"0"-2"2"0,-4 0-3 16,2 2 5-16,0-2-7 0,-3 0 14 0,2 0 24 15,-1 0 22-15,3 0 39 0,-4 0 34 0,0 0 32 16,0 0 31-16,0 0 10 0,1 0-9 0,1 0-31 16,-1 0-34-16,1 0-29 0,1 0-31 0,5-23-7 15,-4 23-15-15,6-23-22 0,-3 6-11 16,6-6-5-16,-2-3-1 0,0-6 15 0,3-6 8 16,3-4-7-16,3-4-3 0,2-4-10 0,2-2 6 15,3-3 27-15,12-2 6 0,-1 1-2 0,12-1-9 16,4-6-33-16,10-3-10 0,6-4 5 0,6-3 8 15,2-4 57-15,-2-2 17 0,-5 1-4 0,3 1 41 16,-5 5-12-16,-9 3-5 0,-5 8 17 0,-10 7-46 16,-8 8-37-16,-1 5-13 0,-12 4-24 0,-2 7-7 15,-5 3-8-15,-3 6-1 0,-6 3-6 0,1 3-30 16,-6 4-96-16,1 3-110 0,0 3-98 0,-2 4-89 16,1-1-35-16,-3 2 27 0,0 0 34 0,0 0 53 15,0 17 45-15,-19-17-21 0,19 22-77 16,-25-8-106-16,10 2-81 0,-5-1 102 0</inkml:trace>
  <inkml:trace contextRef="#ctx0" brushRef="#br0" timeOffset="33740.44">9718 2136 3766 0,'19'-10'32'0,"-4"0"17"0,1 0 7 15,-2 1 0-15,-2-3-35 0,-12 4-20 0,11 3-7 16,-11 4-2-16,0 1 4 0,0 0-1 0,0 0 7 15,0 0 30-15,0 0 17 0,-23 0 11 0,23 19-5 16,-30-19-29-16,10 18-18 0,-5-18-8 0,-1 24-2 16,-4-12-2-16,4 2 2 0,-2 0-3 15,1-3 0-15,3 1 4 0,-1-1-3 0,5-1 3 16,3-1-2-16,4-2 2 0,2-1 4 0,7-3 6 16,-3 0 40-16,6-1 41 0,1-1 13 0,0-1-7 15,0 0-32-15,28 0-42 0,-8-24 2 0,6 24 38 16,5-25 35-16,2 8 29 0,6-3 22 0,0-2 7 15,6 1 6-15,-2-2 44 0,-3 2 6 0,-1 0-21 16,0 2-17-16,-3 2-61 0,-4 2-46 0,-5 2-24 16,-2 3-31-16,-2 3-16 0,-6 4-10 15,-2 1-4-15,-2 2-1 0,-1 0-2 0,-1 0 12 16,2 30 0-16,-3-11-20 0,3 6-56 0,-1 3-62 16,2 7-70-16,0 5-38 0,2 2-6 0,-1 5-14 15,1 1-3-15,-2 3-32 0,0 3-31 0,0 1-49 16,-3 5-44-16,-1 6-26 0,1 3-101 0,2 4-195 15,1 1 123-15</inkml:trace>
  <inkml:trace contextRef="#ctx0" brushRef="#br0" timeOffset="35720.48">7579 5352 1783 0,'0'0'34'0,"0"0"22"0,0-11 21 0,0 11 26 16,0 0-11-16,0 0-2 0,0 0 3 0,0 0-9 16,0 0-5-16,0 0 0 0,0 0-7 0,0 0 2 15,0 0 1-15,0 0-3 0,0 0-2 0,0 0 0 16,0 0 1-16,0 0-1 0,0 0 9 0,0 0-4 15,0 0 1-15,0 0 0 0,0 0-6 0,0 0 0 16,0 0 2-16,0 0-9 0,0 0 2 0,0 0-2 16,0 0-4-16,0 0 3 0,0 0-9 0,0 0-3 15,0 0 3-15,0 0 0 0,0 0 1 0,0 0-1 16,0 0-8-16,0 0-10 0,11 0-9 0,-5 0-4 16,5 0-3-16,-5 0 16 0,8 0 21 15,2 0 9-15,2 0 16 0,7 0-3 0,-3 0-4 16,4 0 5-16,5 0-6 0,2 0 0 0,4 0 5 15,0 0-1-15,4 11 0 0,-1-11-4 0,5 0-20 16,2 0-15-16,4 6 1 0,-2-6 9 0,4 5 22 16,6-5 15-16,0 4-3 0,5-2-22 0,0 0-27 15,2 1-19-15,6-1 25 0,4 0 52 0,1-1 25 16,4 2 12-16,6-2-25 0,1 2-46 0,1-1-20 16,4-2-9-16,2 1-10 0,-5 2 7 0,0-1 17 15,0-1 35-15,-3 0 17 0,-3 0 8 0,-1-1-8 16,1 1-24-16,-5-1-11 0,5 0-8 0,2 0-2 15,1 0 2-15,-2 0-2 0,2-17-4 16,0 17-10-16,-2 0-16 0,5-14-6 0,2 14-3 16,-1 0 0-16,6 0 4 0,-3 0 4 0,10 0 5 15,3 0-3-15,-4 0-2 0,-2 0-8 0,-5 0-7 16,0 16 2-16,-7-16-5 0,-4 0 4 0,-4 19 1 16,-7-19-1-16,-5 11 7 0,-3-11 3 0,-8 9 2 15,-4-9 2-15,-7 7-1 0,-10-7-5 0,-6 0-6 16,-5 0 1-16,-7 4-2 0,-7-4-3 0,-1 0 2 15,-5 0-6-15,-3 0-3 0,1 0 3 0,-4 0-4 16,0 0 4-16,0 0 0 0,0 0-3 0,0 0 3 16,0 0-5-16,0 0-1 0,0 0-55 0,0 0-40 15,0 0-42-15,0 0-53 0,0 0-16 16,0 0-56-16,0 0-85 0,0 0-64 0,0 0-33 16,0 0-11-16,-13 0 7 0,13 0-3 0,0 0-30 15,-11 0-42-15,4 0-110 0,-4 0-176 0,-6 0 137 16</inkml:trace>
  <inkml:trace contextRef="#ctx0" brushRef="#br0" timeOffset="37744.21">3672 6149 1084 0,'-16'0'10'0,"16"0"8"0,-18 0-3 16,18 0 21-16,-9 11 36 0,9-11 25 0,0 0 40 16,-11 0 18-16,11 0-8 0,0 0 6 0,0 0 0 15,0 0 0-15,0 0-3 0,0 0-5 0,0 0 3 16,0 0-11-16,0 0-1 0,0 0 6 0,0 0-5 16,0 0 3-16,0 0-10 0,0 0-16 0,0 0-16 15,0 0-24-15,0 0-11 0,18 0-11 0,-18 0-6 16,14 0-4-16,-14 0-3 0,14 0-4 0,-3-13-3 15,-5 13-3-15,4 0-4 0,-3 0-4 0,4-8-7 16,0 8 0-16,-2 0 1 0,7-8-5 0,-2 8 1 16,3-3 1-16,2 0-1 0,2 2 10 15,1-1-2-15,3 1 2 0,1 1 2 0,-1-2-2 16,3 2 6-16,3 0 2 0,-1 0 4 0,1 0 4 16,-2 0 1-16,2 0 3 0,2 0-1 0,-2 0 1 15,1 0 2-15,1 0 4 0,3 0-5 0,-4 0 5 16,2 0-3-16,-1 0-2 0,-2 0-4 0,0 0-14 15,3 0-7-15,5 0-14 0,-5 0-1 0,8 0-3 16,-1 0 23-16,2 0 25 0,2 0 6 0,3 0-1 16,-1 13-26-16,1-13-20 0,3 0-10 0,-3 0 9 15,-1 10 0-15,2-10 5 0,1 0 3 16,3 8 0-16,-5-8 8 0,2 0-3 0,-2 5 11 16,0-5 9-16,-3 2 15 0,0-2 19 0,0 0 13 15,-2 0-11-15,-5 0-18 0,2 0-15 0,-4 0-25 16,4 0 2-16,-4 0-1 0,6 0-4 0,-7 0-4 15,9 0-5-15,-1 0-4 0,-1 0-9 0,0 0 9 16,2 0 5-16,1 0-5 0,-4 0 8 0,0 0-8 16,1-10 0-16,-7 10 9 0,4 0-2 0,-6 0 7 15,-1 0 3-15,-2 0 20 0,1 0 23 0,-3 0 18 16,-2 0 0-16,1 0-17 0,1 0-24 0,3 0-11 16,-2 0-4-16,2 0-15 0,3 0 4 15,4-11-9-15,-1 11-2 0,5 0 11 0,0 0-9 16,1-8-5-16,7 8-3 0,3 0 3 0,2 0-6 15,0 0 10-15,5 0 6 0,4 0-11 0,0 0 10 16,2 0-6-16,-2 0 5 0,1 0 3 0,-3 0 8 16,-4 0 13-16,-2 0 3 0,-1 0 21 0,-3 0-3 15,4 0-5-15,-5 0-3 0,2 0-17 0,1 0-8 16,5-16-8-16,5 16-6 0,2 0-6 0,4 0 0 16,5 0 9-16,1 0 4 0,3 0 6 0,-3 0 2 15,-2 0-4-15,1 0 11 0,-4 0 8 0,2 0 18 16,0 0 7-16,-1 0-3 0,2 0-2 0,5 13-4 15,4-13-3-15,0 0 4 0,0 0-5 0,4 11-5 16,-8-11-5-16,0 0-11 0,0 7-6 0,0-7-1 16,4 6 3-16,-3-3 4 0,7 1 12 15,0 0 9-15,6 0 5 0,3 2 5 0,1-2-9 16,-3 1-12-16,-4-1-8 0,-3 0-12 0,-3-2-3 16,-5 1-4-16,0 0-3 0,-1-2 0 0,-2 1 1 15,6 0 4-15,-2 1 3 0,0 0 0 0,-1 0-1 16,-1 1-4-16,-5-2-1 0,-6 3-2 0,-5-1 6 15,-3-2-1-15,-11 2 4 0,-3-2 14 0,-5-1 4 16,-7 1 12-16,-4-1-2 0,-5-1-10 0,-3 0-9 16,-3 0-10-16,-8 0-6 0,1 0 0 0,0 0 1 15,-6 0-1-15,-2 0 0 0,-2 0-2 16,4 0-6-16,-5 0-2 0,0 0 0 0,0 0 1 16,0 0 1-16,0 0-35 0,0 0-82 0,0 0-81 15,0 0-110-15,0 0-119 0,0 0-99 0,0 0-68 16,-15 0-36-16,15 0-16 0,-30 0-24 0,7 0-118 15,-10 0-260-15,-4 0 172 0</inkml:trace>
  <inkml:trace contextRef="#ctx0" brushRef="#br0" timeOffset="38514.71">1629 6859 2299 0,'-20'4'10'16,"20"0"0"-16,0-2-2 0,0 2 27 0,0-1 22 15,0 0 26-15,0 1 41 0,0 1 15 0,0 0 10 16,0 1 9-16,20 0 0 0,-20-1-16 0,17 1-22 16,-3 0-16-16,-1 0-28 0,4 0-14 0,6 0-8 15,2-1 7-15,6 0 8 0,11-2 11 16,6 0 13-16,8-1-1 0,9-1 10 0,10-1-2 15,8 0 3-15,7 0 1 0,5 0 0 0,9-19-4 16,5 19-19-16,9 0-19 0,6-18-27 0,8 18-20 16,9 0-8-16,7-14 22 0,4 14 53 0,4 0 50 15,0 0 25-15,-3 0 5 0,-10 0-41 0,-6 0-32 16,-16 0-21-16,-13 0-23 0,-13 0 0 0,-16 0-5 16,-9 0 10-16,-17 0 6 0,-10 0 3 0,-15 0-4 15,-6 0-17-15,-6 0-24 0,-6 0-18 16,-6 0-84-16,-1 0-109 0,-3 0-110 0,0 0-101 15,0 0-30-15,0 0-11 0,0 0-16 0,-16 0-47 0,16 0-115 16,-20 16-249-16,20-16 92 0,-22 0 152 16</inkml:trace>
  <inkml:trace contextRef="#ctx0" brushRef="#br0" timeOffset="65925.61">1354 7588 1962 0,'0'0'12'0,"-6"0"14"16,6 0 16-16,0 0 20 0,0 0 9 0,0 0 8 16,-7 0 8-16,7 0 3 0,0 0 2 0,0 0-4 15,0 0-7-15,0 0-9 0,0 0-9 0,0 0-10 16,0 0-7-16,0 0-2 0,0 0-6 0,0 0 3 15,0 0 0-15,0 0-7 0,0 0-1 0,0 0 5 16,0 0 0-16,0 0 4 0,0 0 1 16,0 0-3-16,0 0 4 0,0 0-5 0,12 0 5 15,-12 0-10-15,0 0-13 0,14 0-5 0,-2 0-10 16,1 0-3-16,5 0-4 0,3 0 1 0,8 0-2 16,1 0 2-16,1 0 7 0,1 0 1 0,2 0 5 15,8 0 10-15,2 0 8 0,-1 0 13 0,1 0 11 16,4-9 5-16,3 9 1 0,0 0-2 0,2 0-9 15,0-8-6-15,1 8-2 0,-1-5-6 0,3 3-4 16,-3-1 0-16,4 1-1 0,0 0-1 0,-1 0-2 16,3 2-3-16,3 0-12 0,4 0-3 15,16 0-7-15,5 0-6 0,10 0 4 0,4 0 8 16,16 0 11-16,-1 0 1 0,8 0-3 0,1 0-7 16,-3 0-11-16,9 0 6 0,-6 0 0 0,1 0-3 15,1 0 1-15,1 0-2 0,-4 0 14 0,-2 0 5 16,-2 0 5-16,-2 0 0 0,0 0-14 0,-3 0-2 15,3 0-3-15,-3 0-3 0,6 0-2 0,-3 0-2 16,0 0 1-16,3 0 2 0,-2 0 2 0,4 0 8 16,-5 0-1-16,0 0 2 0,3 0-5 0,-9 0-3 15,-5 0-4-15,-3 0-4 0,-11 0 6 0,-5 0-3 16,-7 0 1-16,-8 0 3 0,-5 0-2 0,-1 0 1 16,-5 0 6-16,-4 0-2 0,-1 0 3 15,-7 0-3-15,-2 0 5 0,-5 0 3 0,-4 0-1 0,-3 0-2 16,-2 0-4-16,-5 0-6 0,1 0-3 15,-4 0 3-15,-6 0-4 0,1 0 4 0,-3 0 4 16,-8 0-3-16,2 0-2 0,-6 0 3 0,-1 0-8 16,-5 0 4-16,0 0 4 0,0 0-4 0,0 0 4 15,0 0-2-15,0 0 0 0,0 0-7 0,0 0 1 16,0 0 3-16,0 0-6 0,0 0 6 0,0 0-2 16,-14 0 1-16,14 0-1 0,0 0 1 0,0 0 1 15,0 0 2-15,-11 15 12 0,11-15 65 0,-8 19 11 16,8-6 11-16,-12 0-10 0,4 1-50 0,2 2-5 15,-3 2-3-15,-1 1 0 0,1 2-4 16,-5 2 3-16,2 1 8 0,1 3 27 0,-6 2 6 16,1 3-2-16,-6 4 3 0,4 2 0 0,-4 3-15 15,-1 6 1-15,-2 3-17 0,2 3-33 0,-5 3 3 16,4 2 0-16,1 0-8 0,-3-1-3 0,2 0-3 16,4-4-7-16,-2-3 12 0,5-3 11 0,-1-4-3 15,1-4-11-15,3-1-7 0,-2-5-3 0,4-3-1 16,-2-3 12-16,3-2 4 0,5-3 3 0,-4-4-3 15,6-1 3-15,-2-1-12 0,-2-5-1 0,6-1 2 16,1-3-120-16,-2 0-48 0,-1-4-70 0,0 0-77 16,4-1 23-16,-2-1-65 0,2 0-94 0,-1-1-79 15,1 1-80-15,-5 2-134 0,2 1-46 0,-5 2 160 16</inkml:trace>
  <inkml:trace contextRef="#ctx0" brushRef="#br0" timeOffset="66813.3">1260 7573 2520 0,'8'-17'20'0,"-2"3"8"0,-3 0 2 0,2 4-4 0,2-1-26 16,-4 3-9-16,-1 7 58 0,3 1 60 0,-5 0 40 16,3 31 33-16,0-11-20 0,-2 5-25 15,9 4-5-15,-7 5-20 0,1 5-33 0,6 1-22 16,-7 2-1-16,2 4 7 0,-5 2 7 0,0-1 11 15,0 7-4-15,0 5 4 0,-21 3 11 0,21 2-9 16,-32 3-22-16,7 0-16 0,0 0-23 0,-3 3-1 16,-3-5 6-16,-5-4 5 0,1-2 5 0,-1-3 1 15,-1-1 8-15,-1-3 4 0,3 1 0 0,-4-3-8 16,5 5-10-16,3-1-8 0,4 0-9 0,6 1-5 16,-4-1-5-16,6-3-8 0,2-3 0 0,3-3 2 15,8-6-1-15,0-7 2 0,3-5 8 16,3-3 1-16,0-6 45 0,20-2 36 0,2-5 14 15,9-2 10-15,4-2-30 0,21-3-30 0,8-3-18 16,15-1 0-16,16 0 2 0,15-17-3 0,12 17 0 16,17-25-10-16,16 9-12 0,16-2-11 0,9-1 8 15,12 1-11-15,11-1 4 0,13 0 23 0,5 4 25 16,-1-1 16-16,7 0 5 0,1 4-8 0,2 1-35 16,-7 1 14-16,-4 4 43 0,-6-1 15 0,-5 1 0 15,-3 1-21-15,-15 1-48 0,-11 0 6 0,-19 0 38 16,-10 0 7-16,-11-1 7 0,-12 0-30 0,-11 2-37 15,-18-1-10-15,-9 1-12 0,-13 0-5 0,-13 1 4 16,-13 1-3-16,-10-1-37 0,-12 2-130 16,-9 0-151-16,-11 0-127 0,-4 0-76 0,-4 0 71 15,0 0 56-15,0 0 16 0,-26 0-15 0,26 0-89 16,-40 18-126-16,13-18-257 0,-4 0 123 0,-8 0 152 16</inkml:trace>
  <inkml:trace contextRef="#ctx0" brushRef="#br0" timeOffset="67474.23">6725 8188 2926 0,'0'-6'11'16,"0"2"5"-16,0-2 29 0,0 1 25 16,0 1 17-16,0 1 15 0,0 1-1 0,0 2 0 15,0-1-12-15,0 1-6 0,0 0-21 0,0 0-17 16,0 0-5-16,0 0-6 0,0 0 10 0,0 0 13 16,0 0 8-16,0 0 25 0,0 0 9 0,0 0 13 15,0 0 2-15,14 0-35 0,-14 0-24 0,13 0-30 16,-3 0-6-16,4 0 25 0,3 0 27 0,1 0 30 15,6 0 6-15,0 0-15 0,4 0-24 0,-4 0-30 16,4 0-22-16,-1 0-12 0,2-12-4 0,1 12-1 16,-2 0 1-16,-2-12 0 0,-1 12 2 15,3 0-9-15,-6 0 3 0,1 0 3 0,-6-6-9 16,-2 6 2-16,1 0-65 0,-4 0-44 0,-5 0-61 16,0 0-76-16,-3 0-41 0,-4 0-75 0,0 0-58 15,0 0-5-15,0 12-6 0,0-12-86 0,-22 0-140 16,22 11 89-16</inkml:trace>
  <inkml:trace contextRef="#ctx0" brushRef="#br0" timeOffset="67901.78">6660 8163 2822 0,'0'0'0'0,"0"0"0"0,0-20 0 0,0 20 20 16,0 0 26-16,0 0 22 0,0-12 33 0,0 12 10 15,-11 0 5-15,11 0-4 0,0 0-12 0,0 0-14 16,0 0-8-16,0 0 4 0,0 0 6 0,0 0 9 16,0 0 6-16,0 0 11 0,0 0 7 0,0 0 11 15,0 0 17-15,0 0 17 0,0 0-10 0,0 0-30 16,23 0-38-16,-23 0-38 0,38 0 10 15,-7 0 47-15,4 0 53 0,14 0 40 0,5 0 10 0,10 0-14 16,4 0-37-16,9 0-15 0,6 0-11 16,1 0-3-16,-2 0 4 0,0 0-20 0,-9 0-18 15,2 0-31-15,-9 0-16 0,-4 0-8 0,-7 0-6 16,-1 0-3-16,-7 0-6 0,1 0 0 0,-8 0 8 16,-4 0 3-16,-5 0 1 0,-9 0-13 0,-5 0-14 15,-5 0-12-15,-7 0-9 0,-4 0-6 0,-1 0-60 16,0 0-84-16,0 0-125 0,0 0-107 0,0 0-14 15,0 0-36-15,-20 0 34 0,20 0-5 0,-26 22-56 16,9-22-13-16,-4 24-29 0,-8-10-20 0,-2-1-91 16,-2 0-140-16,-2-3 127 0</inkml:trace>
  <inkml:trace contextRef="#ctx0" brushRef="#br0" timeOffset="68200.73">6735 8496 3166 0,'-10'8'22'0,"4"-1"54"0,3-4 70 0,3 1 75 16,0-4 48-16,0 0 7 0,0 0-12 0,0 0-56 15,0 0-58-15,0 0-59 0,19 0-48 0,-19-15 9 16,24 15 14-16,-7 0 23 0,2-17 15 0,11 17 2 16,2-15 17-16,8 15 40 0,7-13 29 0,4 13 28 15,11-9 7-15,7 9-24 0,2-6-27 0,5 6-31 16,3 0-22-16,-4 0-8 0,1 0-4 15,-9 0-4-15,-2 0-9 0,-11 0-25 0,-7 0-25 16,-5 0-24-16,-13 0-18 0,-4 0-9 0,-10 0-6 16,-4 0 0-16,-1 0-11 0,-7 0-89 0,-3 0-93 15,0 0-161-15,0 11-74 0,0-11-35 0,0 0-28 16,-17 10 34-16,17-10-78 0,-19 13-53 0,19-6-74 16,-29 0-244-16,8-1 42 0,1-5 177 0</inkml:trace>
  <inkml:trace contextRef="#ctx0" brushRef="#br0" timeOffset="68557.73">7736 7970 4335 0,'23'-17'1'0,"-6"1"37"0,0 1 60 0,-3 0 47 16,6-1 41-16,-6 6 1 0,-3 3-35 0,-2 5-39 15,2 0-35-15,3 1-35 0,-1 0-28 0,1 1-6 16,1 0-3-16,2 0-4 0,2 0-4 0,0 21-6 15,-1-21 2-15,5 19 0 0,-4-19 8 0,0 24 1 16,4-10-6-16,-4-1-4 0,-4 1 4 0,2-1 0 16,-1 0 0-16,-1 0 6 0,-1-1-2 0,0 0-9 15,-3-4 4-15,-3 1-2 0,1-2-1 16,-4 0 6-16,-1 0-2 0,3-4 9 0,-4 3 3 16,-2 2 8-16,-1 0 2 0,0 3-1 0,0 3-4 15,0 3-7-15,0 1 7 0,0 3-11 0,-17 3 4 16,17 0 3-16,-20 2-1 0,20-1-3 0,-26 0 3 15,12 0-4-15,-2 2-6 0,-1-1 10 0,-2 1-15 16,-2 0 8-16,2 0-57 0,0 2-86 0,-4 0-74 16,3 0-71-16,0 0-35 0,-2 1-18 0,2-1-29 15,0 1-30-15,-2 0-13 0,2-3-38 16,0 0-98-16,-1-3-145 0,1-4 103 0</inkml:trace>
  <inkml:trace contextRef="#ctx0" brushRef="#br0" timeOffset="69109.7">8714 7947 2073 0,'0'-1'60'0,"-5"1"59"16,5 0 64-16,-3 0 64 0,3-1 13 0,0 1 15 16,0 0 4-16,0 0 2 0,0-2-19 15,0 2-27-15,0 0-73 0,0-1-63 0,0-2-53 16,0-1-43-16,0 1 6 0,17-3-8 0,-17-1-3 16,14 0-3-16,-14-1-6 0,20-1 8 0,-9 2-1 15,3-2-6-15,0 1 5 0,1 1-2 0,1-1 0 16,1 3 3-16,0-1-2 0,2 2 1 0,2 0 0 15,0 2-3-15,2 1 5 0,-3 1-8 0,-1 0 1 16,-1 0 3-16,1 0-1 0,-7 0 7 0,4 19-6 16,-5-19 9-16,0 15-9 0,-5-15 3 0,0 20 11 15,-3-7-11-15,-3 1 9 0,0 2 0 0,0 2-3 16,0 3 6-16,-23 0-2 0,23 3 0 16,-27 2-3-16,9 3-3 0,-4 4 7 0,-1-1-7 15,-4 3-3-15,-4 0 4 0,0 2-9 0,-4 0-17 16,-1-3-12-16,3-3-12 0,1-2-2 0,-1-3 14 15,1-3 14-15,2-3 8 0,5-5 9 0,3-2 4 16,5-3 5-16,7-3 21 0,-3-4 58 0,13 0 8 16,0-3-2-16,0 0-23 0,27 0-54 0,-9 0-3 15,9-18 4-15,4 18 9 0,7 0-2 0,7-18 0 16,4 18-7-16,5 0-7 0,-3-13-2 16,5 13-5-16,-6 0 7 0,-5-8-7 0,-7 8-52 0,-3 0-60 15,-11-7-93-15,-2 7-114 0,-9-6-88 0,-3 3-115 16,-6-4-212-16,0 0-119 0,-4-5 143 15</inkml:trace>
  <inkml:trace contextRef="#ctx0" brushRef="#br0" timeOffset="69460.22">9553 7932 3541 0,'25'-13'15'15,"-3"1"45"-15,-5 0 49 0,-1 2 41 0,1-5 7 16,-8 7-30-16,-4 5-29 0,-4 0-35 0,1 3-20 15,-2-1-21-15,0 1-26 0,0 0-8 0,0 0-3 16,0 0 5-16,0 17 10 0,0-17 6 16,0 26 0-16,0-6-3 0,0 3 2 0,0 2-6 15,0 5 2-15,0 2 4 0,0 2-4 0,-17 0-2 16,17 3 5-16,-14-2-2 0,3 1-5 0,-3 0 4 16,-5-4-5-16,-1-3-5 0,-2-7-5 0,-4-3-12 15,-2-7 3-15,2-4 4 0,-2-7 10 0,-2-1 13 16,1 0-4-16,1-28-4 0,6 11 9 0,-1-4-7 15,6-3 4-15,4-3 1 0,9-3-10 0,2 0 13 16,2 1-5-16,0 1 8 0,25 0 8 0,-7 1-10 16,7 3 5-16,2 2-6 0,7 4-5 15,5 4-1-15,-4 0-3 0,4 3 1 0,-5 3-5 0,0 2-5 16,-7 1-71-16,-7 1-83 0,-1 2-122 16,-7 1-134-16,-7 1-31 0,1 0-28 0,-6 0-90 15,0 0-75-15,0 21 102 0</inkml:trace>
  <inkml:trace contextRef="#ctx0" brushRef="#br0" timeOffset="69698.14">9850 7822 3221 0,'9'-17'48'16,"-3"0"63"-16,2 2 69 0,-3 0 56 0,-4 1-9 15,6 3-35-15,-6 4-51 0,1 3-49 16,-1 2-43-16,-1 2-35 0,0 0-24 0,0 0-3 15,0 0 2-15,0 0 10 0,0 23 5 0,0-6 0 16,0 3 2-16,0 8 3 0,0 6-1 0,0 6 3 16,0 7 1-16,0 6-8 0,0 8 4 0,0 4-8 15,0 4-15-15,0 1-72 0,0-1-81 0,0-2-97 16,0-3-105-16,0-7-35 0,0-7-63 0,-28-9-132 16,28-7-152-16,-31-8 110 0</inkml:trace>
  <inkml:trace contextRef="#ctx0" brushRef="#br0" timeOffset="70157.89">10140 7904 3329 0,'23'-19'1'0,"-4"2"34"0,-2 2 46 16,-3 3 16-16,0-2 4 0,-2 4-7 0,-5 4-31 15,-6 1 6-15,2 1 9 0,-1 0-14 0,1 1-1 16,2-1-21-16,-2 0-10 0,0 2-10 0,3-2-16 15,0 0-5-15,5 1-3 0,3 0-5 0,0-1 2 16,5 1 4-16,1-1-2 0,8 1 2 0,-2 0 1 16,1-1-1-16,1 1-2 0,1-1-2 0,0 2-1 15,-1-2 2-15,-4 2-1 0,2-2 4 0,-7 3-4 16,2 0-3-16,-2 1 0 0,-3 0-2 16,-2 0 1-16,-2 0-1 0,-4 0 3 0,1 0 0 15,-4 22 5-15,-2-22 3 0,-3 23 1 0,1-7-1 16,-1 2-1-16,0 5 3 0,0 0-1 0,-20 4 4 15,20 1-1-15,-29 2 3 0,10 0 1 0,-7 3 0 16,-7 1-2-16,-1 0-5 0,-10 3 1 0,-2-3-1 16,-5-1 4-16,-4-2 1 0,3-1-6 0,-4-2-5 15,8-5-18-15,-2-4-9 0,6-4-3 0,4 0-1 16,9-7 16-16,9-1 11 0,4-1 10 0,7-3 16 16,8-3 1-16,3 0-5 0,0 0-8 0,37 0-7 15,-6 0-3-15,11 0 6 0,6 0 5 16,14 0-4-16,5 0 1 0,6 0 0 0,3 0-4 15,-3 0 1-15,-5 0 0 0,0 16-2 0,-10-16-2 16,-5 17-47-16,-7-17-96 0,-12 18-114 0,-3-18-137 16,-3 19-146-16,-9-9-259 0,-3 0 46 0,-7 0 140 15</inkml:trace>
  <inkml:trace contextRef="#ctx0" brushRef="#br0" timeOffset="74080.55">6301 9112 785 0,'0'0'21'0,"0"0"24"0,0 0 14 16,0 0 12-16,0 0-7 0,0 0-10 0,0 0 1 15,0 0-1-15,0 0 2 0,0 0 0 0,0 0 1 16,0 0 3-16,0 0-13 0,0 0 3 0,0 0 2 15,0 0-14-15,0 0-1 0,0 0 48 0,0 0 2 16,0 0 10-16,0 0-5 0,0 0-60 0,0 14-22 16,0-14-7-16,0 0 6 0,0 0 21 0,0 11 14 15,0-11 2-15,0 0-3 0,0 0-25 0,0 8-9 16,-9-8 0-16,9 6-2 0,-9-4 0 16,9 2-2-16,-11-1-2 0,8 0-5 0,-2-1 4 15,-3 0 4-15,7 0-8 0,-4-1 1 0,4 0-5 16,-1-1-1-16,-1 2 6 0,3-2 7 0,0 0-6 15,-2 0 0-15,2 1-5 0,0-1 0 0,0 0 1 16,0 0 4-16,0 0 2 0,0 0-4 0,0 0 15 16,0 0 17-16,0 0 10 0,0 1 17 0,0-1 7 15,0 0-4-15,0 0 2 0,0 0 0 0,0 0-8 16,0 0 0-16,0 0 2 0,0 0 1 0,0 0 3 16,0 0 1-16,0 0 1 0,0 0-5 15,0 0 0-15,0 0 3 0,0 0-2 0,0 0 7 16,0 0 4-16,0 0-1 0,0 0 2 0,0 0 1 15,0 0-6-15,0 0-3 0,0 0 1 0,0 0-9 16,0 0 3-16,0 0-1 0,0 0 5 0,14 0 10 16,-14 0 4-16,0 0-3 0,0 0-19 0,14 0-22 15,-1 0-19-15,2 0-10 0,4 0 9 0,7-10 26 16,4 10 11-16,2 0 13 0,3-10-13 0,5 10-25 16,-4-9-13-16,-1 3-13 0,6 2 1 0,-6-2 3 15,6 2-1-15,-6-2 6 0,4 2 10 0,-3-2 19 16,-3 3 15-16,-1-1 3 0,-2 1 8 0,-2 0-11 15,-8 2-5-15,-2-2 6 0,-5 2-10 16,-2-1 4-16,-4 2 0 0,-2-1-13 0,-2 1-6 0,-3-1 0 16,2 1-10-16,-2 0-1 0,0 0 0 15,0 0-9-15,0 0-9 0,0 0 2 0,0 0-3 16,0 0-2-16,0 0 9 0,0 0-6 0,0 0-1 16,0 0 4-16,0 0-1 0,0 0 0 0,0 0-3 15,0 0-2-15,0 0-1 0,0 0 1 0,0 0 6 16,0 0 0-16,0 0 1 0,0 0 6 0,0 0-3 15,0 0 6-15,0 0-3 0,0 0 1 0,0 0-1 16,0 0 1-16,0 0 18 0,0 0 49 0,0 0 35 16,0 0 20-16,0 0 27 0,0 0-8 0,0 0-36 15,0 0-33-15,0-13-38 0,0 13-43 16,0-23-3-16,0 9 11 0,0-2-3 0,0-3-6 16,21-3 1-16,-21 0-10 0,0 0 12 0,0-1-6 15,11 2 3-15,-11 0 6 0,0 0-14 0,11 1 7 16,-11 3-2-16,5 2 7 0,-5 2 0 0,6 3 3 15,-6 0 5-15,5 4-13 0,-4 1-1 0,-1 0 0 16,0 3-5-16,0 0 5 0,2 2-3 0,-2 0-9 16,0 0 10-16,0 0-19 0,0 0-86 0,0 0-68 15,0 0-90-15,0 0-58 0,0 0 40 0,0 0-5 16,0 0-2-16,0 14-32 0,0-14-63 0,0 17-52 16,-16-4-69-16,16 1-153 0,0 3-72 15,0 0 135-15</inkml:trace>
  <inkml:trace contextRef="#ctx0" brushRef="#br0" timeOffset="-86089.14">13226 2986 1820 0,'0'-4'20'15,"-2"0"21"-15,1 0 16 0,-1 0 16 0,1-2-7 16,-2 1 1-16,-5-1-3 0,3 2-2 0,-4 0 4 15,1-2-4-15,-4 3 6 0,-1-1 0 0,-1 1 3 16,5 1-1-16,-3 0-1 0,-1-1-4 0,5 3-7 16,1 0-10-16,-3-1-14 0,6 1-10 0,1 0-15 15,-1 0-7-15,0 0-4 0,4 0 1 0,0 0 2 16,0 0 11-16,-2 0 21 0,2 0 24 0,0 0 22 16,0 0 21-16,0 0 14 0,0 0 5 0,0 0 2 15,0 0-1-15,0 0-7 0,0 0-13 0,0 0-24 16,17 0-34-16,-17 0-28 0,24 0-21 0,-7 0 0 15,9 0 3-15,5 0 0 0,6-19 3 0,8 19-4 16,7 0 6-16,3-13 2 0,8 13-7 16,-1 0 5-16,0-8-9 0,6 8 4 0,-3 0 6 15,2 0 0-15,4 0-2 0,7-5-5 0,4 5 2 16,10 0-2-16,6 0 6 0,6 0 9 0,0 0 12 16,1 0 15-16,1 0-4 0,-2 0-9 0,1 0-16 15,4 0-15-15,1 0 2 0,3 0 3 0,9 0 0 16,-3 0 2-16,5 0 1 0,4 0-1 0,-1 0 4 15,-1 0 0-15,1 0-1 0,3 0-1 0,-3 0 5 16,-1 0-4-16,0 10 0 0,6-10 0 0,-2 0-2 16,4 8 1-16,-1-8 3 0,1 7-1 0,1-7-3 15,3 4 2-15,-1-4-3 0,1 4 3 0,0-4 2 16,2 0-7-16,-4 0 8 0,1 0-3 16,-2 0 3-16,1 0 1 0,4 0-5 0,-2 2 0 15,0-2-9-15,1 2 10 0,-3 0-2 0,-1 0 0 16,0 0 3-16,-3 1-5 0,2 1-2 0,-4-1 5 15,4 3 0-15,-4-2-1 0,-1 2 1 0,0-1 0 16,3 1-2-16,-2 1-2 0,-6 0 4 0,3-2-3 16,-4 2 0-16,-3-3 6 0,2 0-6 0,-5-1 3 15,-6 1 0-15,0-1-3 0,-7-1 1 16,-4-1 2-16,-5 0-2 0,4 0 0 0,-9-1-1 0,4 0-5 16,-1 0 2-16,-2 0 2 0,1 0 2 0,-7 0 2 15,4 0 0-15,-10 0 3 0,-1 0-4 16,-4-15 0-16,-6 15 4 0,1 0-9 0,-6-10 3 15,-1 10 0-15,-3-8 8 0,-4 8 42 0,-3-12 19 16,-5 5 15-16,-4 0-1 0,-4 0-33 0,-5 0-16 16,-3-3-19-16,-3 3-7 0,-3-1-7 0,-3-1 2 15,-3 0 3-15,-1 1 14 0,-1 1 16 0,-3-2-2 16,-3 2 1-16,2 0-8 0,1 0-13 0,-8 1 16 16,5-2 16-16,-1 3 5 0,-5-1 9 0,6 0-17 15,-6 1-15-15,-2 1-9 0,-2 1 1 0,4 0 6 16,-3 0 1-16,-1 2 0 0,-1-2-1 0,0 3-7 15,2-3-1-15,-1 3-4 0,-1-1-13 0,2-2-1 16,-2 2-6-16,1-2 4 0,5 0 2 16,-2 0-7-16,-1-1 1 0,-2-1-8 0,2 1 4 15,5 0-2-15,1-2 5 0,-1 2 3 0,5 0-5 16,1 0 9-16,3 1 1 0,1 0-6 0,1 1 3 16,1 2 4-16,0 0-5 0,-1 0 7 0,1 0-4 15,3 0-1-15,-2 0 0 0,3 0-1 0,0 0 1 16,2 0-3-16,4 13 1 0,1-13 0 0,0 0-1 15,1 0 2-15,-1 10-4 0,2-10 10 0,-2 0-3 16,-2 0 0-16,1 0 2 0,-2 0-8 0,-5 0 4 16,2 0 1-16,-8 0 2 0,-1 0 1 15,-1-15 4-15,-3 15 2 0,-1 0 1 0,-4 0-6 16,0 0 0-16,-4-12-2 0,1 12-1 0,-3 0 0 16,1 0 0-16,-2 0 2 0,0 0-2 0,1 0 0 15,-1 0 1-15,0 0-1 0,0 0 3 0,0-4 0 16,0 4-3-16,0 0-3 0,0 0 0 0,0 0 0 15,0 0-1-15,0 0 3 0,0-3 1 0,0 3 0 16,0 0 3-16,0 0-6 0,0-1 0 0,0 1 2 16,0 0 1-16,0 0-1 0,0 0 0 0,0 0-3 15,0 0-2-15,0 0 2 0,0 0-5 0,0 0 6 16,0 0-5-16,0 0-2 0,0 0 2 0,0 0-8 16,0 0 2-16,0 0 4 0,0 0 11 15,0 18 3-15,0-18 5 0,0 24 5 0,0-7-8 16,0 3 4-16,0 4-2 0,0 3-4 0,17 1 0 15,-17 0-2-15,0 2-2 0,0-2 0 0,11 3 2 16,-11 0 0-16,0 1-3 0,0 2 4 0,0 2-1 16,0 0-3-16,0 3 2 0,0 3-6 0,-15 3 1 15,15 1 16-15,0 9-3 0,-16 7 0 0,16 7-9 16,0 6 6-16,0 5 2 0,0 4-6 0,0 3 7 16,0 0-25-16,0 2 5 0,0-3 20 0,0 3 1 15,0 4-2-15,0 7 10 0,0 4 45 0,16 2-1 16,-16 4 5-16,0 1-14 0,0 2-42 0,0 3 1 15,10 2 9-15,-10 1 9 0,0 2 4 16,0 1-5-16,0 1-13 0,0 5 16 0,5 2-16 16,-5 6-2-16,2-1 10 0,-2-1-17 0,0-1 2 15,0 2-3-15,0 1 18 0,0 9-10 0,0 2-6 16,0-5-2-16,-22-4-24 0,22-3-7 0,-22 3 28 16,22 4-1-16,-22 3 5 0,10-4 2 0,0-4-26 15,-2-5 7-15,1 0-6 0,-2 0 25 0,-1 2-3 16,-2 1-3-16,1-4 2 0,-1-3-10 0,1-2-5 15,0-1 2-15,2 1 12 0,-2 2-173 0,-121 1008-1242 32,138-1101 1-17</inkml:trace>
  <inkml:trace contextRef="#ctx0" brushRef="#br0">24060 11230 5820 0,'-29'123'12'0,"10"-24"-1"16,-4 1 3-16,3-4 5 0,-2-2-15 0,-1-1 2 15,3-2-5-15,-4-3 0 0,6-5 0 0,-2-6 0 16,-1-9-3-16,0-7 0 0,1-4 1 0,-2-4 0 15,2-8 9-15,-1-2-2 0,-3-2 1 16,5-1-1-16,-3-3-9 0,7-2 1 0,-1-4-11 16,1-5-97-16,2-4-22 0,4-4-39 0,-19 10 10 15,25-19-1205-15,3-4 23 0</inkml:trace>
  <inkml:trace contextRef="#ctx0" brushRef="#br0" timeOffset="-82123.49">13207 2825 1812 0,'0'0'32'0,"0"0"22"0,0 0 15 16,0 0 17-16,0 0-24 0,0-12-4 0,0 12-6 15,0 0-14-15,0 0-7 0,0 0-17 0,0 0-5 16,0 0-5-16,0 0 0 0,0 0 5 0,0 0 36 15,0 0 34-15,0 15 19 0,0-15 7 0,0 17-20 16,0-7-16-16,0 3-10 0,0 2 24 0,-17 1-10 16,17 3-5-16,-14-1 7 0,14 1-24 0,-15 2 9 15,7 0-3-15,-3 2-13 0,-1-1-2 0,5 2-3 16,-5 0 9-16,3 1 3 0,1 0-4 0,0 1-7 16,0 2-3-16,2-1-4 0,2 1-1 15,-1 2-4-15,-1 0-4 0,3 4 4 0,-2 0 0 16,3 1 2-16,-2 4-4 0,4 4-11 0,-2 2 3 15,2 5 1-15,-1 1 5 0,1 2 1 0,0 1-10 16,-2 2-3-16,2-2-8 0,-1-2 1 0,-3-2 2 16,1-2 15-16,0-1 12 0,0-2-1 0,2-1-2 15,-3-1-16-15,0 1-5 0,-1 0 15 0,4 3 9 16,-1 2-4-16,1 5-4 0,-1 3-15 0,2 5-7 16,-2 0-3-16,2 3-3 0,0 1 1 0,0-3-1 15,0 1 11-15,0-6 0 0,0 1-2 0,0-3-1 16,0 1-5-16,16-3 11 0,-16 3-2 15,0 4 3-15,0 1 3 0,0 4-11 0,8 0-3 0,-8 4 4 16,0-1-8-16,0 1 8 0,0-3 3 16,0 0 2-16,0-4 1 0,0-1-8 0,0-2 2 15,0-2 2-15,0 3 5 0,0 5 0 0,0 1-1 16,0 4-16-16,0 3-2 0,0 0-1 0,0 1-2 16,0 3 7-16,0-5 3 0,0-2-1 0,0-2 3 15,0 0 2-15,0-2 2 0,0 4-1 0,0 5-4 16,0 2-3-16,0 3-6 0,0 3 1 0,0 1 1 15,0-2-2-15,0 1 8 0,0-2-4 0,0-3 13 16,0-1 0-16,0 3-1 0,0 3-2 0,0 3-13 16,0 4 5-16,0-2-8 0,0 1 6 0,0 0 3 15,0-3-5-15,-16-4 5 0,16-4 7 16,0 1 0-16,-9 1 3 0,9 1-5 0,-9 3-7 16,9 1-6-16,-7-1 3 0,7 1-1 0,-9-2 4 15,9-3 7-15,-3-6-12 0,1-2 7 0,1-3-6 16,-1 0 4-16,-1 4 5 0,2 0-2 0,-1 2 1 15,0 2-3-15,1-2-6 0,1 0 4 0,-3-1-5 16,0-6 8-16,0-3 4 0,0-2-7 0,1-3 2 16,0-3 1-16,-1 2 4 0,0 1 4 0,-3 3 5 15,3 2-15-15,-2 2-4 0,-3 2-4 0,5-1 3 16,-3-2 4-16,0 0 4 0,4-6-2 0,-2-2 4 16,-2-2-3-16,1-5-3 0,3 0 7 0,-2 0-2 15,-1-2 1-15,2 1 4 0,-3 2-2 16,-2 1-5-16,3 1 2 0,1 1-3 0,-4 0-1 15,3-1-1-15,-3-1-3 0,4-3 7 0,-2-3-7 16,-1-3 3-16,4-3 3 0,-3-3-4 0,0-3 7 16,1-3 3-16,1 0-1 0,-4-3-2 0,3 0-3 15,-3 0 0-15,2-2-1 0,-3-1 0 0,3 1 3 16,-4-3 0-16,4 1 0 0,-2-1 2 0,4 1 2 16,-1-2-5-16,3 1 3 0,-2-2-1 0,1 1-6 15,1-1 2-15,2 0-2 0,-1-2 1 0,-1-2 4 16,1-2-2-16,-1-1 0 0,0-1-7 15,-1-1 0-15,2-2 5 0,-1 1 0 0,1-2 5 16,1-1 3-16,0-1-4 0,-3 0 2 0,1-1-2 16,-1 1-4-16,-2-2 0 0,4-1-2 0,-1 1 3 15,1 0 3-15,-3 0-1 0,3-1 0 0,-1 2-1 16,-2-1-1-16,1 1-1 0,-1 1 7 0,1-1-2 16,-3 3-3-16,5-2 4 0,-6 4-6 0,0-1 2 15,0 0 4-15,0 4-2 0,0 0 0 0,-3 0 1 16,2 2-6-16,-3 0 6 0,0 2-5 0,2 0 3 15,-2 1 0-15,-1 0 1 0,-1 2 4 0,4-1 0 16,-2 1 2-16,-3 0-6 0,6-1 2 0,-3-1 4 16,2 1-8-16,1-4 3 0,-3 6-4 0,7-4-5 15,-4-3 12-15,3-3-6 0,1-2 5 0,1-2-3 16,-2-1-10-16,3-2 8 0,2-7 0 16,0 0 2-16,-1 0 12 0,1 0 24 0,0 0 10 15,0 0 10-15,0 0-7 0,0 0-27 0,0 0-12 16,0 0-9-16,0 0-5 0,0 0 2 0,0 0-1 15,0 0 3-15,0 0 1 0,0 0-7 0,0 0 1 16,0 0-4-16,0 0 4 0,0 0 5 0,12 0-1 16,-12 0 0-16,0 0-2 0,13 0-2 0,-7 0 1 15,5 0 5-15,1 0 4 0,5 0-7 0,0 0 4 16,0 0 2-16,2 0 4 0,1 0 12 0,5 0-2 16,-3 0-3-16,4 0-9 0,-4 0-6 0,3 0-1 15,3 0-3-15,-2 0 3 0,0 0-1 16,4 0-4-16,1 0 3 0,5 0 0 0,-1 0 1 15,3 0 6-15,3 0-4 0,5 0-7 0,0 0 5 16,4 0-5-16,4 0 5 0,2 0 4 0,6 2-7 16,3 0 8-16,2 2-4 0,0 0 5 0,3 2-1 15,-4 0-10-15,6 2 4 0,-4 0-3 0,5 0 7 16,-2 2 0-16,-1-1-2 0,6 0 7 0,2 1-8 16,0-1 4-16,1 1-1 0,8 0-5 0,-7 0 2 15,4 1 2-15,-2-1 0 0,-1 1-2 0,-3-1-1 16,1 0 2-16,-1 0 1 0,-4-1 4 0,2 0-4 15,2 1 0-15,-2-3 0 0,1 1-4 16,1-1 3-16,0 1-1 0,-2-2-4 0,-2 1 4 16,1-1 0-16,-5 1 1 0,1-1-4 0,0-2 9 15,-4 3-4-15,1-1 2 0,5-1-4 0,-1 0-4 16,-2 1 4-16,4-1-2 0,-1 1-2 0,2 0-1 16,-7-1 0-16,2 0-1 0,-4 0 8 0,0 0-2 15,-4 0 1-15,1-1-1 0,-1 0 2 0,1 0-2 16,3-1 3-16,1 0-4 0,-2 0 1 0,8 1 1 15,-1-3-1-15,-1 2 4 0,3-2-4 0,-4 2 3 16,0-1-4-16,0 0-2 0,-2 0 9 0,4-1-11 16,-6 1 5-16,1-1 4 0,2 1-10 0,0-1 10 15,3 1-4-15,1-1 2 0,3 2-1 16,1-2 0-16,-4 1 2 0,0 1-8 0,-1-1 9 16,-1 1-4-16,2-1-1 0,-3 1 1 0,0-2-4 15,-2 3 5-15,2-3-1 0,6 1 2 0,-2-1-2 16,1 2 0-16,3-3 1 0,-1 2 2 0,4-1 4 15,-8-1-4-15,1 0 1 0,-4 0-8 0,3 1 4 16,-5 0 2-16,5-1 1 0,-7 1 6 0,3 0-2 16,3-1 0-16,-2 3 4 0,4-3 1 0,-5 2-4 15,5-1 2-15,-1-1-3 0,-6 0 4 0,-4 0-1 16,6 2-6-16,-6-1-2 0,-1 0-4 0,-1 1 6 16,-1-1-1-16,1 1-2 0,3-1 3 15,1 1-9-15,-1 0 6 0,-2 1 5 0,7-2-5 16,-5 2 4-16,0-1-1 0,-1 1-3 0,-1-1-2 15,-6-1 4-15,-3 1-5 0,-2-1 5 0,1 0 1 16,-4 0-5-16,-5 0 2 0,4-1-5 0,-7 0 4 16,4 0 1-16,1 0-1 0,-5 0 2 0,5 0-5 15,-6 0 1-15,3 0 5 0,-4 0-5 0,1-14 3 16,-2 14-4-16,1 0 1 0,-6 0 0 0,2-9 2 16,-2 9 0-16,-6 0-5 0,-4 0 3 0,4-8-3 15,-7 8 6-15,-1 0-1 0,-1-4 3 0,-4 4 0 16,-1 0-3-16,-1-3 12 0,-3 3 2 0,0-1-3 15,-4-1-6-15,1 2-11 0,0-1 6 0,-1 1 3 16,-2-1 6-16,-1 1 2 0,-1-1-19 16,2 0-4-16,-2 1 1 0,0 0 2 0,0 0 9 15,0 0-1-15,0 0 4 0,0 0 0 0,5 0 6 16,-5 0 3-16,0 0 0 0,0 0-3 0,0 0-9 16,0 0-5-16,4 0 0 0,-2 0 0 0,-1 0 2 15,4 0 6-15,0 0-6 0,1 0 3 0,2 0 0 16,-2 0-3-16,-2 0 4 0,7 0-4 0,-4 0 6 15,2 0-3-15,-5-11 3 0,4 11-4 0,0 0-2 16,-2 0 6-16,0 0-5 0,-2-6 5 0,2 6-5 16,-5 0 2-16,4-3 2 0,-2 3-1 0,3-1 4 15,-3-1 2-15,0 1-5 0,2-1 2 16,3-1 4-16,-3 1 2 0,4-1 15 0,-3 1 10 16,2 0-2-16,-2-3 6 0,5 2-9 0,-5-1-11 15,3 0-6-15,-2 1-7 0,4-1-3 0,-5 0-3 16,5 1 3-16,-2-1-9 0,-1 1 3 0,3-1 6 15,-5 1-7-15,5-1 7 0,-2-1-3 0,0 1 0 16,2 1 0-16,2-3 3 0,-4 2-4 0,2-1 1 16,3-1 5-16,-2 1-15 0,-1 0 0 0,3-1-3 15,-2 0 0-15,4 1 12 0,-2-1 4 0,1 0-4 16,-4 1 1-16,3 0-1 0,-3-1-3 0,3 1 3 16,-2 0 4-16,-1 0-3 0,-1 0 8 0,0 0-8 15,1 1-8-15,-4 0 11 0,3-1-10 0,-6 2 12 16,5-1-1-16,-3 1-8 0,-1 1 4 15,-1 0-3-15,1 0 2 0,-3 0 1 0,1 2-3 16,1-2 3-16,-2 2-3 0,-1-1 6 0,3 1-3 16,-3 0-3-16,-1-1 6 0,0 1-12 0,2 0 8 15,-2 0 1-15,1-1-6 0,1 1 8 0,1 0 2 16,-3-1-5-16,3 0 4 0,-1 1-3 0,-1 0-7 16,1-1 3-16,-1 1 4 0,2-1-3 0,0 1 3 15,4-1 1-15,-6 1-5 0,7-1 4 0,-2-1 4 16,-1 0-5-16,6-1 1 0,-4 1 6 0,1-1-3 15,1-2 3-15,1 1 13 0,1-2-5 0,-2 0-2 16,0-2-4-16,2-2-9 0,0 0-1 16,-2-1 3-16,5-3 3 0,2 0-4 0,-1-3 3 15,2 1-5-15,5 0-2 0,0 3 4 0,-2-6-8 16,5-2 2-16,1-1 3 0,-1 0 3 0,1 0 3 16,-1-3 2-16,-1-2-3 0,-1-4-5 0,0 4-6 15,-3 3 5-15,2-4-3 0,-2 0 0 0,-1-1 4 16,0-1 4-16,1 0 1 0,-3-3-3 0,0 0 1 15,1-1-8-15,3-3 4 0,-3 1 3 0,-1-3-7 16,2-1 0-16,-2-1-4 0,3-3 7 0,-1-2 12 16,-1 3-4-16,-2-2 2 0,1 2-5 15,-1 0-3-15,-1 2 9 0,1 0 0 0,-1 3-2 16,-1 2-6-16,-3-4 2 0,0 3-4 0,0-1 4 16,0-1-3-16,-4-1-5 0,3-1 12 0,-1-2-11 15,-1 0 6-15,0-2-2 0,-1 0 5 0,1-1 42 16,-2-2 19-16,4 0 1 0,-4 3-5 0,-2 2-31 15,4 0-23-15,-3 2-1 0,-4 0-3 0,6 4-4 16,-4 2 3-16,-3 2 3 0,0 0-1 0,0 0-1 16,0 0-3-16,0 2 2 0,0 0-3 0,0 0 3 15,-19 0 6-15,19 1-6 0,0-2 2 0,-15 0-3 16,15 1-4-16,-13-1 1 0,13 1 5 0,-11-1-6 16,11 0-1-16,-15 2 14 0,9-1-10 15,-4-1 6-15,4 1-4 0,-3 1-6 0,2 2 0 16,0-2 4-16,1 5 11 0,-4 1-9 0,6 2 4 15,-4 2-5-15,3 1-1 0,-1 1 0 0,-2 2 0 16,0 2-3-16,1 0-15 0,0-1 15 0,-2 3-4 16,1 0 4-16,1 0 9 0,-4 2-13 0,6 1 13 15,-1 1-1-15,-3 0 2 0,2 1 2 0,1 3-10 16,1-1-1-16,2 1 4 0,-3 2 0 0,2-1 0 16,2 0 7-16,-1 1-10 0,0 0 0 0,0 1 3 15,1-1-3-15,1 0 6 0,-1 1-2 0,2 0-1 16,0-1 3-16,-2 2-2 0,1-1 5 0,1 1-2 15,0 0-1-15,0 0-3 0,0 0 7 0,0 0-3 16,0 0-4-16,0 0 7 0,0 0-7 16,0 0 11-16,0 0 3 0,0 0 1 0,0 0 2 15,0 0-6-15,0 0-7 0,0 0-1 0,0 0-10 16,0 0 11-16,0 0-1 0,0 0-3 0,0 0 4 16,0 0-8-16,0 0-3 0,0 0 4 0,0 0 3 15,0 0-7-15,0 0-32 0,0 0-80 0,0 0-97 16,0 0-105-16,0 0-91 0,0 0-81 0,0 0-79 15,0-13-129-15,-27 13-242 0,27 0 159 0</inkml:trace>
  <inkml:trace contextRef="#ctx0" brushRef="#br0" timeOffset="-80030.5">8228 4879 848 0,'0'-17'-4'0,"-16"7"1"16,16 1 2-16,0-1-3 0,-11 0 3 0,11 3 5 16,-4-2-3-16,4 3-1 0,-6 2-17 0,6 0-41 15,-2 1-85-15,-1 2-66 0,1 1 18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8:41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6452 6873 980 0,'0'0'34'15,"0"0"26"-15,-12 0 4 0,12 0 25 0,0 10-8 16,0-10-8-16,0 0 15 0,0 0-3 0,0 0-6 16,0 0 6-16,0 0 9 0,0 0 5 0,0 0 5 15,0 0 3-15,0 0-9 0,0 0-15 0,0 0-14 16,0 0-18-16,0 0-2 0,0 0 0 0,0 0 2 15,0 0 7-15,0 0 3 0,0 0-1 0,0 0 8 16,0 0 7-16,0 0-4 0,0 0 4 0,0 0-7 16,0 0-18-16,0 0-9 0,23 0-15 0,-23 0-2 15,31 0 5-15,-9 0 10 0,7 0 7 16,4 0 7-16,6 0-5 0,2-14-11 0,11 14-3 16,4 0-13-16,10-14 6 0,4 14 11 0,14-13 15 15,1 7 10-15,8-1-8 0,4-1-8 0,2 1-13 16,0-1-12-16,7 1-4 0,1 0-7 0,6 0-3 15,4 1 33-15,1 1 28 0,-3-1 19 0,1 0 17 16,-9 2-17-16,-12-2-15 0,-11 3-10 0,-13-1-18 16,-15-1-11-16,-11 1-2 0,-8 0 9 0,-15 2 3 15,0 0-6-15,-11 1-13 0,-1 1-16 0,-5 0-12 16,-3 0 0-16,-2 0-6 0,0 0 5 0,0 0 5 16,0 0-8-16,0 0 10 0,0 0-5 15,0 0-28-15,-21 0-29 0,21 0-50 0,-17 0-52 0,17 13-41 16,-24-13-48-16,13 0-48 0,-2 0-51 15,1 11-64-15,-2-11-117 0,1 0-239 0,4 0 103 16</inkml:trace>
  <inkml:trace contextRef="#ctx0" brushRef="#br0" timeOffset="1887.65">1708 7311 2025 0,'-3'0'2'0,"3"0"-5"0,-1 0 3 15,1 0 9-15,0 0 15 0,0 0 26 0,0 0 25 16,0 0 19-16,0 0 7 0,0 0 1 0,0 0-14 16,0 0-7-16,0 0-20 0,0 0-10 0,0 0-6 15,0 0-3-15,0 0 10 0,0 0 14 0,0 0 19 16,0 0 10-16,0 0 11 0,12 0-8 0,-12 0-16 15,9 0-9-15,2 0-8 0,5 0 2 0,4 0 11 16,6 0 5-16,4 0-4 0,3 0-4 0,5-14-9 16,1 14-5-16,8-12 1 0,-1 12 3 0,2-12 2 15,7 5 0-15,-7 2-8 0,0 5-11 0,-1-8-12 16,-2 5-13-16,-11 1-4 0,-3 0-3 16,-6 0-3-16,-8 1-8 0,-2 1 0 0,-9-1-5 15,2 1 0-15,-6 0-3 0,-1 0-6 0,-1 0-42 16,0 0-43-16,0 0-28 0,0 0-31 0,0 0-25 15,0 0-33-15,-21 17-68 0,21-17-83 0,-25 20-94 16,4-20-173-16,-3 25-106 0,-3-25 117 0</inkml:trace>
  <inkml:trace contextRef="#ctx0" brushRef="#br0" timeOffset="2415.48">1819 7798 2563 0,'9'0'9'0,"-9"0"0"0,6 0-2 0,-6 6 6 16,6-6 7-16,-4 0 19 0,-2 0 22 0,0 0 17 15,0 0 4-15,0 0-4 0,0 0-5 0,3 0-13 16,-3 0-8-16,0 0-4 0,0 0-17 0,2 0-5 16,7 0-10-16,-4 0 3 0,10 0 20 0,1 0 20 15,7 0 30-15,0 0 1 0,8 0-2 16,6 0-3-16,4 0-12 0,2 0 9 0,2-17 5 16,2 17 0-16,1 0 12 0,-1-12 2 0,-1 12 3 15,-2-8-4-15,-9 8-15 0,1-9-16 0,-11 9-8 16,0-6-14-16,-10 6-12 0,-2-5-10 0,-6 5-17 15,-5-1-11-15,-2-1-8 0,3 2-32 0,-3 0-50 16,0 0-59-16,0 0-95 0,0 0-43 0,0 0-29 16,0 0-33-16,-20 0-21 0,20 23-105 0,-23-23-238 15,2 22 25-15,3-9 122 0</inkml:trace>
  <inkml:trace contextRef="#ctx0" brushRef="#br0" timeOffset="2907.48">2024 8520 2574 0,'-7'1'33'0,"4"0"13"0,2-1 17 15,-1 1 27-15,2-1 5 0,0 0 30 0,0 0 28 16,0 0 14-16,0 0 10 0,0 0-5 0,0 0-15 16,0 0-22-16,0 0-25 0,0 0-27 0,0 0-13 15,0 0-12-15,0 0-8 0,0 0 2 0,0 0 6 16,0 0 10-16,0 0 10 0,0 0 11 0,0 0 1 15,0 0-9-15,0 0-17 0,0 0-24 0,0 0-15 16,20 0 1-16,-20-16 23 0,27 16 15 0,-9-13 29 16,2 13 21-16,10-18 10 0,1 8 34 0,6-2 18 15,1 0 4-15,3 0 1 0,3 1-11 16,1-1-19-16,-5 1-12 0,4 2-5 0,-9-2-15 16,1 2-10-16,-9 4-6 0,-6-1-21 0,-2 2-23 15,-8 1-25-15,-5 0-20 0,-5 3-9 0,4 0-7 16,-5 0-1-16,0 0-2 0,0 0-5 0,0 0-46 15,0 0-63-15,0 0-92 0,0 0-133 0,0 0-124 16,0 0-69-16,0 0-7 0,0 0 9 0,-22 0 8 16,22 0-60-16,-21 0-255 0,7 16-92 0,-11-16 166 15</inkml:trace>
  <inkml:trace contextRef="#ctx0" brushRef="#br0" timeOffset="7859.42">5098 9358 1234 0,'0'0'22'0,"0"0"11"0,0 0-3 0,0 0 7 15,0 0-7-15,0 0-8 0,0 0 18 0,0 0 7 16,0 0-9-16,0 0 1 0,0 0-1 15,0 0 12-15,0 0 13 0,0 0 6 0,-15 0-7 16,15 0-24-16,-17 0-16 0,17 0-6 0,-22 0 1 16,10 11 16-16,1-11 6 0,0 0 7 0,3 0 2 15,-1 0-5-15,6 8 2 0,0-8 10 0,0 0 4 16,1 0 7-16,2 0 9 0,0 0-7 0,0 0-1 16,0 0-4-16,0 0-3 0,0 0 0 0,0 0-10 15,0 0 0-15,0 0-11 0,0 0-4 0,0 0-3 16,0 0-9-16,0 0 0 0,0 0 0 0,0 0 5 15,0 0 5-15,0 0 3 0,0 0 3 16,0 0 0-16,0 0 2 0,0 0-7 0,9 0-9 0,-9 0-8 16,0 0-15-16,19 0-3 0,-8 0 0 15,6 0-5-15,5 0 8 0,4 0 0 0,10 0 3 16,3 0 12-16,6 0 9 0,6 0 12 0,6 0 12 16,8 0 9-16,5 0 7 0,0 0-2 0,11 0 7 15,0-18-1-15,4 18-6 0,3 0-4 0,4-17-23 16,4 17-10-16,8-13-14 0,2 13-8 0,-1-14 3 15,4 8 36-15,-3 1 32 0,-4-4 19 0,-1 4 18 16,-6-2-26-16,-13 2-16 0,-9-1-12 16,-10 1-19-16,-8-1-12 0,-12 2-9 0,-10 1 2 0,-11 0-5 15,-5 2 0-15,-7-1-4 0,-5 2-17 0,-2 0 6 16,-3 0-6-16,0 0-2 0,0 0 5 16,0 0-17-16,0 0-42 0,0 0-24 0,0 0-39 15,0 0-52-15,0 0-46 0,-18 0-93 0,18 16-89 16,-17-16-108-16,17 12-185 0,-19-12-77 0,6 11 131 15</inkml:trace>
  <inkml:trace contextRef="#ctx0" brushRef="#br0" timeOffset="12567.33">9583 10047 1530 0,'0'0'41'0,"0"0"19"16,0 0 21-16,0 0 25 0,0 0-21 0,0 0-3 15,0 0-6-15,0 0-14 0,0 0-9 16,0 0-6-16,0 0-5 0,0 0-9 0,0 0-9 15,0 0-7-15,0 0-4 0,0 0 6 0,0 0 1 16,0 0 3-16,0 0 0 0,0 0 2 0,0 0 8 16,0 0 12-16,0 0 19 0,0 0 11 0,0 0 12 15,0 0 15-15,0 0 5 0,0 0 7 0,0 0 4 16,0 0-8-16,0 0-3 0,0 0-2 0,0 0-5 16,0 0 1-16,0 0-2 0,0 0 1 0,0 0-3 15,0 0-6-15,0 0-1 0,0 0-11 0,0 0 4 16,0 0-4-16,0 0 2 0,0 0-4 0,12 0-2 15,-12 0-6-15,0 0-22 0,10 0-8 16,0 0-22-16,0 0-5 0,1 0 7 0,4 0 13 16,5 0 15-16,1 0 17 0,2 0 0 0,0 0 4 15,0 0-9-15,1 0-6 0,2 0 11 0,-4 0-9 16,4 0 8-16,-6 0 6 0,5 0 1 0,-5 0 5 16,7 0 6-16,-6 0 10 0,4 0-9 0,2-12-9 15,-2 12-13-15,2 0-15 0,1 0-5 0,3 0-5 16,2-7 3-16,0 7-8 0,5 0-2 0,1 0 17 15,0 0 8-15,3 0 11 0,0 0 10 0,0 0-9 16,-3 0-5-16,2 0-2 0,-3 0-9 0,-3 0-4 16,1 0-6-16,-2 0-4 0,4 12 11 15,-3-12 14-15,1 0 0 0,4 0-9 0,2 0-16 16,5 0-15-16,2 0-10 0,1 0 9 0,8 0 3 16,1-15-3-16,1 15 0 0,2 0-6 0,2 0-4 15,1 0 0-15,-1 0-1 0,1 0-1 0,0 0 7 16,-1 0 1-16,-2 0 7 0,1 0 6 0,0 0 2 15,-1 0 11-15,-3 14 3 0,3-14 1 0,-2 0-3 16,-2 0-7-16,1 0-6 0,0 0-9 0,0 0 3 16,-5 0-1-16,3 0 8 0,-2 0 4 0,-3 0-4 15,0 0-2-15,0 0-9 0,-2 0-8 0,4 0-3 16,-1 0-1-16,0-11-1 0,3 11 5 0,-5 0 8 16,3 0 12-16,-4 0 17 0,-3 0 15 15,-5 0 7-15,-8-7-16 0,-8 7-20 0,-6-3-20 16,-4 2-14-16,-7-1 0 0,-3 2 0 0,-6-1 0 15,0-1 0-15,0 2 0 0,0 0 0 0,0-1 0 16,0 1 0-16,0 0 0 0,0 0 0 0,0 0 0 16,0 0-24-16,0 0-68 0,0 0-89 0,0 0-119 15,0 0-141-15,-11 0-158 0,11 0-110 0,0 0-67 16,0 0-62-16,-15 0-38 0,6 0-243 0,-4 13 147 16,-5-13 228-16</inkml:trace>
  <inkml:trace contextRef="#ctx0" brushRef="#br0" timeOffset="14884">13544 10039 820 0,'-1'-1'27'0,"1"0"31"0,0 1 29 0,0-1 29 15,0 1-2-15,0-1-13 0,0 1 3 0,0-1-6 16,0 1-11-16,0 0-2 0,0 0-18 0,0 0-10 16,0 0 1-16,0 0 8 0,0 0 5 0,0 0 7 15,0 0 3-15,0 0-3 0,0 0-5 0,0 0 3 16,0 0 7-16,0 0 2 0,0 0 1 0,0 0 4 16,0 0-3-16,0 0-4 0,0 0 5 0,0 0 2 15,0 0-2-15,0 0 6 0,0 0-3 0,0 0-4 16,0 0 4-16,0 0-5 0,0 0 0 0,17 0-5 15,-17 0-11-15,0 0-6 0,0 0-5 16,14 0-9-16,-14 0-4 0,18 0 7 0,-4 0-2 16,3 0 9-16,0 0-3 0,2 12-7 0,1-12-1 15,2 0-4-15,1 0 4 0,0 0 3 0,1 9 3 16,-1-9 1-16,3 0-6 0,2 4-8 0,2-4 1 16,-4 0-2-16,4 3 4 0,-1-1 7 0,4-1-9 15,3 0-7-15,-2 1 4 0,1 0-3 0,4 0 11 16,0 1 10-16,0-1 8 0,-2 1 1 0,5 0-3 15,-5-1 0-15,4 1-19 0,-3 0-9 0,6-1-11 16,-2 0-13-16,6-1-3 0,-3 0-1 16,3 1 0-16,6-1 5 0,1 0 29 0,2-1 19 0,2 1 8 15,-1-1 0-15,-1 0-29 0,3 0-20 16,-1 0-2-16,-1 0-6 0,-4 0 1 0,1 0 4 16,-1 0-1-16,2 0 13 0,-3 0 11 0,4 0 4 15,-6 0 7-15,-1 0-1 0,0 0-11 0,-4 0-6 16,2 0-11-16,0 0-11 0,0 0-4 0,1 0-7 15,5 0 0-15,2 0-6 0,6-10 9 0,5 10-3 16,-1 0 3-16,3 0 4 0,2 0-3 0,0 0-4 16,-1 0 4-16,-3 0 3 0,-5 0 0 0,-3 0 11 15,-1 0 1-15,-3-6 0 0,-3 6 8 0,-6-3 5 16,4 3-5-16,-4-4 2 0,7 2-10 0,-6 1-10 16,1-2 1-16,0-1-6 0,0 1 3 0,-1 1 3 15,2-2-1-15,3 1 2 0,0 0 1 16,-3 0-1-16,5 0 2 0,-3 0-2 0,0 0-2 15,1 1-1-15,-7-1-5 0,1 0 5 0,-1 0 1 16,-5-1-3-16,1 1 13 0,-4-3-5 0,5 2-2 16,-2-1 3-16,-1-2-8 0,3 2-1 0,-5 0-2 15,4-2-2-15,1 1-2 0,-4 1-2 0,7 1 4 16,-4-2-2-16,4 0-1 0,-3 2 0 0,4-1 0 16,-2 0 0-16,2 2-1 0,-2 0-4 0,-1 0 7 15,-4 0-4-15,0 2 4 0,-3-1-2 0,2 0-4 16,0 2 5-16,2-2-7 0,-3 0 3 15,7 0 2-15,-6 1-3 0,6-1 5 0,-1 2 0 16,6-1-2-16,-4 1-2 0,1-1 4 0,1 0-2 16,1 1 0-16,3-1 2 0,-3 1 0 0,2-2-1 15,-1 2-4-15,1-2 1 0,3 2-1 0,-7 0-1 16,3 0 4-16,-6 0 2 0,4 0-4 0,-2 0 6 16,-3 0-6-16,7 0-7 0,1 0 3 0,0 0 2 15,4 0 2-15,0 0 5 0,1 13 3 0,0-13-5 16,1 0 6-16,-4 0 4 0,-4 0 1 0,-2 8 15 15,-1-8 9-15,-3 0 9 0,-9 0 2 0,-2 0-5 16,-2 0-11-16,-10 0-11 0,3 0-3 0,-5 0-7 16,-8 0-4-16,2 0 2 0,-8 0-5 0,2 0 2 15,1 0 3-15,-6 0-2 0,1 0 2 0,-1 0-5 16,0 0-1-16,0 0 0 0,0 0-4 16,0 0 4-16,0 0-6 0,0 0 2 0,0 0 1 15,0 0-4-15,0 0-60 0,0 0-91 0,0 0-129 16,0 0-141-16,0 0-63 0,0 0-28 0,0 0 25 15,-15 0 9-15,15 0-19 0,-20 0-47 0,4 13-150 16,2-13-123-16,-11 20 148 0</inkml:trace>
  <inkml:trace contextRef="#ctx0" brushRef="#br0" timeOffset="30657.75">1581 11713 2084 0,'14'-5'9'0,"-14"1"18"0,13 1 23 15,-13 1 25-15,6 0 21 0,-6 1 7 0,9 1 2 16,-9 0-7-16,3 0-13 0,-3 0-4 15,0 0-13-15,0 0-3 0,0 0-6 0,0 0-14 16,0 0-9-16,0 0-7 0,0 0-10 0,0 0 7 16,0 0 0-16,0 0 4 0,0 0 5 0,0 0 1 15,0 0 5-15,0 0 11 0,0 0 9 0,0 0 10 16,0 0 13-16,0 0 2 0,0 0 2 0,0 0 3 16,0 0 5-16,0 0-9 0,0 0 4 0,0 0-9 15,0 0-16-15,0 0-7 0,0 0-19 0,0-2-15 16,0 1-12-16,19-1-8 0,-19 1 0 15,25-2-2-15,-8 0 1 0,1 0-1 0,2 2-2 16,5-1 3-16,5-1-1 0,1 2 6 0,3 1 0 16,2 0 7-16,7 0 3 0,4 0 2 0,9 0 2 15,1 0 0-15,5 0 6 0,5 0 0 0,4 0-4 16,-1 0-2-16,6 0-8 0,5 0 3 0,1 0 5 16,2 0 7-16,4 0 3 0,2 0 3 0,7 0-2 15,2 0-8-15,8-18 0 0,0 18 3 0,7-12-1 16,2 12-3-16,4-10-7 0,2 10-10 0,4-10 2 15,6 10-7-15,0-9-3 0,6 9-4 0,2-6 0 16,-2 6 2-16,5-4 6 0,-4 2 2 0,3 1-6 16,-7-1 3-16,-5 2-5 0,-4 0 5 0,-5-1 18 15,-9 1-2-15,-4-1 3 0,-7 1-5 16,-6 0-13-16,-11 0 5 0,3 0-3 0,-10 0 1 16,-4 0-1-16,-5 0-3 0,-6 0 3 0,-1 0-6 15,-11 0 3-15,-5 0-5 0,-5 0-2 0,-7 0 4 16,-7 12 0-16,-6-12-3 0,-6 0 3 0,-6 0-4 15,0 0-84-15,-5 0-41 0,-2 0-56 0,-1 0-78 16,0 0-15-16,0 0-69 0,0 0-70 0,0 0-37 16,0 0-40-16,0 0-104 0,0 0-87 0,0 0 117 15</inkml:trace>
  <inkml:trace contextRef="#ctx0" brushRef="#br0" timeOffset="34289.65">13271 9405 870 0,'-3'-6'31'0,"0"6"20"0,-3-4 18 16,4 2 9-16,0 1-28 0,1 1-12 0,1 0-11 16,0 0 1-16,0-1 3 0,0 1 1 0,0 0 4 15,0 0-5-15,0 0 9 0,0 0-1 0,0 0-5 16,0 0 15-16,0 0-4 0,0 0 17 0,0 0 19 15,0 0 4-15,0 0 13 0,0 0 11 0,0 0 0 16,0 0 5-16,0 0-4 0,0-1-23 0,0-1-4 16,0 1 3-16,0-1 6 0,0-1 17 0,0 0 9 15,0 1-16-15,0-2 6 0,0 0 2 0,0 2-1 16,15-1 15-16,-15 1 3 0,0 1-4 16,0-2-1-16,0 2-10 0,0 0-10 0,0 1-11 15,0-1-9-15,0 1-12 0,0-1-9 0,5 1-14 16,-5-1-14-16,0 1-6 0,0 0-14 0,0 0-2 15,0 0-8-15,0 0-10 0,0 0-3 0,0 0-10 16,0 0 8-16,0 0 9 0,0 21 1 0,0-7 13 16,0 4-1-16,0 5 2 0,0 3 12 0,19 7 11 15,-19 3 6-15,0 3 0 0,20 0-10 0,-20 2-14 16,15 1-10-16,-5 1 6 0,-3-2-7 0,3 2 3 16,-4 4 1-16,3-3-5 0,-3 1 3 0,2 1-5 15,-3-4 2-15,-2 0-5 0,0-2 0 16,2-5 1-16,-2-2-4 0,-3-7-4 0,0-4 9 15,0-5-20-15,0-2-34 0,0-6-19 0,0-1-35 16,0-5-12-16,0-1 0 0,0-1-24 0,0-1-82 16,-14 0-108-16,14 0-117 0,-13-22-147 0,13 22-189 15,-20-32 68-15,9 10 156 0</inkml:trace>
  <inkml:trace contextRef="#ctx0" brushRef="#br0" timeOffset="36258.68">13285 9452 1709 0,'0'-3'44'0,"0"2"22"0,0 0 15 16,0 0 19-16,-5 0-27 0,5 1 7 0,0-1 11 15,0 1 4-15,0 0 8 0,0 0-11 16,0 0-8-16,0 0-9 0,0 0-15 0,0 0-5 16,0 0-10-16,0 0-5 0,0 0-2 0,0 0 0 15,0 0 1-15,0 0 3 0,0 0 4 0,0 0 8 16,0 0-2-16,0 0 3 0,0 0-4 0,0 0-4 15,0 0 7-15,13 0-3 0,-13 0-5 0,0 0-9 16,7 0-17-16,-7 0-10 0,14 0 6 0,-3 0 7 16,-1 0 13-16,4 0 16 0,1 0 7 0,1 0-5 15,1 0 1-15,1 0-5 0,-1 0-12 0,4-11 0 16,-4 11-3-16,3 0 2 0,3-7 10 0,-3 7-4 16,7-7-6-16,-1 7-1 0,-4-6-13 0,4 2-1 15,-4 3-4-15,1-2-6 0,-1 1 0 16,1 1 3-16,-3-2 1 0,-1 3 4 0,3-1 9 15,-2 0 4-15,0 0 5 0,3 0-8 0,-4 1-1 16,1-2-8-16,2 2-5 0,0-1 9 0,-2 1-8 16,2 0 4-16,-1 0-4 0,3 0-2 0,-3 0 2 15,4 0 3-15,-3 0 11 0,3 0-1 0,1 0-10 16,2 0-8-16,3 0-10 0,0 0 3 0,2 0 16 16,1 0-3-16,2 0 3 0,-2 0-14 0,-2 0-5 15,2 0 4-15,-3 0-9 0,4 0 8 16,-3 0-5-16,1 0 1 0,-1 0 8 0,-1 0 4 0,-3 0 8 15,0 0 7-15,-1-11-6 0,-1 11 2 0,1 0-1 16,-3 0-3-16,3 0 3 0,-2 0 1 16,1 0-6-16,2 0-3 0,1 0 2 0,1 0-16 15,1 0 6-15,0 0 0 0,0 0-6 0,0 0 5 16,3 0-6-16,2 0 4 0,0 0-4 0,-1 0-2 16,4 0 13-16,-2 0-4 0,2 0 12 0,-2 14 17 15,-2-14 0-15,5 0 16 0,-7 0 3 0,-1 7 1 16,2-7-3-16,-3 0-11 0,-3 0-8 0,2 0-14 15,-2 0 3-15,-7 0 5 0,4 0 12 0,-5 0 8 16,4 0-11-16,-4 0-8 0,-1 0-11 0,2 0-2 16,1 0-3-16,1-12-13 0,-1 12 0 0,3 0-13 15,0 0 1-15,3 0 16 0,3-8-12 16,0 8 4-16,0 0 4 0,3 0-4 0,3 0 8 16,-1 0 0-16,0 0-4 0,2 0 4 0,1 0-4 15,2 0 4-15,-1 0-4 0,-1 0 0 0,3 0 3 16,0 0-10-16,-2 0 7 0,2 0 0 0,-5 0-4 15,2 0 4-15,-3 0 0 0,2 0-4 0,-3 0 0 16,-3 0 4-16,1 0-4 0,4 0 8 0,-6 0-4 16,5 0-5-16,-2 0 1 0,3 0 0 0,0 0 4 15,-1 0 4-15,6 0 4 0,-6 0-8 0,2 0 0 16,-2 0 5-16,1 0-5 0,1 0 4 0,-3 0 0 16,3 0 0-16,-1 0 5 0,-3 0-5 0,2 0 9 15,-1 0 7-15,-2 0 1 0,-2 0 4 16,2 0 3-16,-2 0-13 0,0 0 10 0,-3 0 6 15,-3 0-4-15,-1 0 12 0,4 0-20 0,-7 0-1 16,5-14-3-16,-7 14-11 0,4 0 4 0,-1 0 3 16,2 0-14-16,-5-9 7 0,4 9 3 0,-3 0-11 15,1-6 8-15,0 6-8 0,1-6 0 0,0 6-3 16,3-5 7-16,-4 2 0 0,6 1-7 0,-1-1 7 16,2 1-5-16,2 1 3 0,-2-1 4 0,7 1-2 15,-1-1 4-15,5 0-11 0,0 0 3 0,4 1 0 16,1-1-3-16,-4 1 11 0,7-1-4 15,-4 1 0-15,-1-2-3 0,-6 2 6 0,-2-1-3 0,-1-1-3 16,-2 1 6-16,-2 0-6 0,-1 1-5 0,-3-1 12 16,-2-2-8-16,7 3 4 0,-5-1-4 15,-1 0-4-15,4 0 5 0,2 0-9 0,-1 0 12 16,2 0-4-16,-1 2-3 0,2 0 3 0,0 0 0 16,-1 0-4-16,0 0 8 0,0 0-1 0,-3 0 1 15,3 0 4-15,-5 0-1 0,-3 0 5 0,2 0-2 16,-3 0 3-16,0 0-4 0,-2 0-5 0,-3 0 0 15,2 0 5-15,2 0-2 0,-1 0 6 0,-1 0-1 16,-2 0-5-16,5 0 9 0,-2 0-11 0,-1 0-6 16,-2 0 5-16,0 0-11 0,1 0 14 0,0 0 2 15,-1 0-1-15,1-7-5 0,-2 7-4 16,1 0 2-16,0 0-5 0,5 0 8 0,-5 0-3 16,0 0 3-16,1 0 0 0,3 0 0 0,-3 0-4 15,2 0 3-15,2 0 2 0,0 0-6 0,0 0 5 16,1 0-2-16,-1 0-2 0,2 0 4 0,-3 0 0 15,0 11 3-15,1-11 0 0,-2 0-3 0,-1 0 0 16,6 0-3-16,-7 0-2 0,6 0 5 0,-4 0 0 16,2 0 0-16,-1-12 0 0,1 12-7 0,3 0 0 15,-3 0 0-15,7-13-9 0,-3 13 12 0,2 0 4 16,-3 0 0-16,5-6 8 0,-4 6-5 0,0 0-3 16,-2 0 0-16,1 0 0 0,-5 0-7 0,-2-3 7 15,-2 3-4-15,-2-4-7 0,3 2 15 16,-3-1-14-16,0-2 10 0,0 1 4 0,-3 0-8 15,0 1 12-15,-1-1-12 0,1 0 9 0,-4 0-8 16,0 2-3-16,-4 0 10 0,4 0-12 0,0-1 8 16,-4 1-4-16,-1 1-3 0,6-1 7 0,-4 1 0 15,4-1-4-15,0 0 4 0,-5 0 0 0,5 1-3 16,-2 1 10-16,-3-2-11 0,5 1 2 0,-3-1 2 16,-1 1-8-16,1-1 16 0,1 0-6 0,2 1 0 15,-2-2-4-15,-1 1 0 0,4 0-2 0,-4 0 8 16,6 0-4-16,-7 0-8 0,6 0 8 0,-6 0-3 15,1 0 6-15,3 0 1 0,-5 2-8 16,-2-2 0-16,5 0-7 0,-4 2 3 0,0 0 12 16,1-1-4-16,-2 1 4 0,2-1 0 0,-3 0-4 15,0 0 4-15,5 1 0 0,-5 0-3 0,0-1-1 16,0 0 0-16,0 0 4 0,0 0-4 0,3-1-4 16,-1 2 0-16,-2 0-7 0,1-1 11 0,-1 0 0 15,0 1 4-15,2 0 0 0,-2 0-4 0,0-1 0 16,0 1-8-16,0 0 13 0,0 0-1 0,0 0 8 15,0 0 1-15,0 0-5 0,0 0 0 0,0 0-12 16,0 0-4-16,0 0-4 0,0 0-1 0,0 0 12 16,0 0 5-16,0 19 7 0,0-19 0 0,0 26-1 15,0-8 11-15,0 3 70 0,-16 3 24 16,16 2-5-16,0 3-6 0,-14 1-75 0,14 1-18 16,-12 0-3-16,12 1-4 0,-9 0 5 0,1 1-7 15,2 0 8-15,-2 1-5 0,3 0-7 0,0 0 6 16,-2 2-7-16,-1 2 13 0,-1-1 6 0,4 4-4 15,-4 1-6-15,1 0-3 0,-3 1-3 0,0 0 8 16,2-1-4-16,0 1-5 0,1-2 7 0,-2-5-7 16,0-1 8-16,3-5 10 0,0-3-12 0,2-2-1 15,-3-5 5-15,0-3-12 0,4-2 5 0,-6-2 3 16,9-5-3-16,-2 0 1 0,-2-4 2 0,5 0-1 16,-4-2 4-16,4-1 7 0,0-1-5 0,0 0 3 15,0 0 0-15,0 0-3 0,0 0 1 16,0 0-135-16,0 0-114 0,0 0-163 0,0-16-123 15,0 16-11-15,0-15-71 0,0 15-50 0,0-22-146 16,-25 7-220-16,11-2 183 0</inkml:trace>
  <inkml:trace contextRef="#ctx0" brushRef="#br0" timeOffset="37629.25">13350 10267 2189 0,'5'2'25'0,"-4"-2"10"0,2 2 7 16,-3-2 12-16,2 0-1 0,-2 0 10 0,0 0 17 16,2 0 18-16,-1 2 5 0,-1-2 13 0,2 0 3 15,-2 0-10-15,4 0-20 0,-1 0-31 0,2 0-24 16,6 0-17-16,-3 0 4 0,4 0 21 0,7 0 14 15,2 0 16-15,1 0 8 0,8-15-3 0,1 15-4 16,0 0-2-16,1 0-7 0,4-11-4 0,-2 11 4 16,0-6-2-16,2 6-8 0,0-7 3 0,1 4-3 15,-3 0-4-15,7-1 10 0,-6 3-13 16,7-2-2-16,-6 1-2 0,3 0-5 0,-2 0 3 0,5 1-2 16,-6 1-8-16,7 0-6 0,0 0-8 15,2 0-3-15,4 0 25 0,0 0-1 0,6 0 5 16,5 0-3-16,-1 0-16 0,6 0 8 0,0 0 18 15,1 0 6-15,5 10 0 0,-1-10-9 0,1 0-18 16,-4 0 1-16,4 0 0 0,-1 0 0 0,3 0 12 16,-6 0-1-16,1 0 18 0,-2 0 16 0,-3 0 10 15,-2-16 5-15,-2 16 3 0,-2 0-6 0,-3-14-23 16,5 14-13-16,0-13-22 0,2 13-16 0,6-11 12 16,4 11 8-16,4-9-4 0,4 5 7 0,1 1-8 15,3 1-12-15,1 1 0 0,-2 1-4 16,-5 0-2-16,1 0 2 0,-2 0-1 0,-1 0 8 15,-2 0 11-15,-5 0 19 0,2 0 14 0,0 0 10 16,-1 0 8-16,-2 0-1 0,-2 0-8 0,-1 0-11 16,-2 0-21-16,-3 0-8 0,0 0-11 0,-9 0-7 15,3 0 0-15,-4 0-9 0,-1 0 1 0,-1 0-5 16,1 0 0-16,0-11 3 0,8 11 0 0,-3 0 2 16,3 0-4-16,4 0-2 0,4 0-2 0,-4 0 0 15,4 0 2-15,-2 0-3 0,0 0 5 0,0 0 3 16,-1 0-5-16,-7-7 1 0,2 7-2 0,-3 0-5 15,0 0 3-15,-7 0 5 0,4 0-4 16,-2 0 1-16,3 0 0 0,2 0-5 0,0 0 5 0,1 0-2 16,5 0-3-16,0 0 8 0,5 0-3 15,-4 0 2-15,4 15 5 0,-1-15-9 0,-4 0 7 16,0 18-7-16,-3-18 0 0,-3 12 2 0,0-12-3 16,-7 12 4-16,3-12-2 0,-6 11 0 0,4-6 4 15,1 1-1-15,-2-1 1 0,2 1 5 0,4-1-16 16,-1 1 10-16,-3-1 3 0,5 0-4 0,-5 1 1 15,1-1-5-15,0 0-2 0,-3-1-2 0,1 1 7 16,-4 1-3-16,-1-2 2 0,-6-1 4 0,-4 2 1 16,-1 0-1-16,-3-2 0 0,-1 1 0 15,-5-1-2-15,-5 0 2 0,-2-1-2 0,1 0 0 0,-4 0 3 16,0-1 0-16,-5 1 0 0,4-2-1 16,-8 1-2-16,0-1 4 0,1 0-4 0,-4 0 3 15,0 0-1-15,0 0-5 0,0 0-66 0,0 0-144 16,0 0-144-16,0 0-152 0,0 0-70 0,0 0-30 15,0 0-21-15,0 0 22 0,-14 0-78 0,14 0-193 16,-17 0 163-16</inkml:trace>
  <inkml:trace contextRef="#ctx0" brushRef="#br0" timeOffset="104381.65">12793 12004 4288 0,'9'-4'37'0,"-3"0"31"15,5-2 56-15,-5-1 57 0,4 0 15 0,-6 0 31 16,3 0-11-16,-6 3 3 0,1 1-7 0,-1 0-15 15,-1 3-22-15,0-2-50 0,0 1-45 0,0 1-51 16,0 0-22-16,0 0-18 0,0 0 5 0,0 0 1 16,0 0-4-16,-17 25 9 0,17-25-4 0,-12 30 0 15,12-9 4-15,-14 5-4 0,14 1-1 0,0 5 1 16,-5 2 3-16,5 0-2 0,0 2-3 0,0 0 8 16,0 0-5-16,20 0 4 0,-20-1-3 0,16-3-2 15,-16-4 3-15,18 0 3 0,-18-6 9 0,16-1 2 16,-16-7 51-16,16-2 46 0,-16-5 54 15,10-3 64-15,-10-1-40 0,8-3-49 0,-2 0-55 16,4 0-70-16,-3-22-7 0,6 22 9 0,1-26 12 16,0 8 26-16,3 0 13 0,0-2-9 0,-2-1-11 15,1-2-21-15,0 0-4 0,-1-1 3 0,1 1 0 16,-1-1-6-16,-1 0-11 0,2 1-2 0,-2 3-6 16,0 0 1-16,-4 3-2 0,1 1-7 0,2 3 2 15,-6 2-44-15,0 4-76 0,-3 3-114 0,-1 1-183 16,-1 2-183-16,1 1-75 0,-3 0 13 0,0 0 49 15,0 17 47-15,0-17-57 0,0 30-342 0,2-13 84 16,-1 3 183-16</inkml:trace>
  <inkml:trace contextRef="#ctx0" brushRef="#br0" timeOffset="104829.54">13439 12346 4636 0,'15'-21'0'0,"1"21"5"0,-2-18 55 16,-4 18 98-16,6-18 124 0,-8 18 106 0,1-13 22 16,-6 13-27-16,-1 0-83 0,-2-8-84 0,0 8-73 15,1 0-65-15,-1 0-46 0,0-6-29 16,0 6-5-16,0 0-11 0,0 0 3 0,0 0 1 16,0 0-6-16,0 0 4 0,0 0-3 0,0 0-2 15,0 0 4-15,0 0-13 0,0 0-6 0,0 13-6 16,0-13 1-16,0 0 20 0,0 0 12 0,0 0 7 15,0 0 5-15,16 0-5 0,-16 0 0 0,11 0 0 16,-11 0 4-16,12 0-2 0,-6-17 3 0,5 17 1 16,-6-13-8-16,3 13 0 0,-4-16 0 0,-1 8-5 15,4-2 4-15,-6-1-9 0,1 0-10 16,-2 0 0-16,0-2-24 0,0 1-16 0,0 1-22 0,-25 1-18 16,25 2-20-16,-17 2-2 0,17 0 13 0,-24 4 22 15,10 2 32-15,-1 0 28 0,-1 0 10 16,1 22 3-16,-1-22 4 0,1 32 0 0,-4-12 2 15,7 2-4-15,1 3 8 0,-1 1 0 0,1 2-8 16,6 0 4-16,-1 1-3 0,0 1 4 0,4 1 13 16,2-2-13-16,0 0-92 0,0-2-60 0,0 0-43 15,22-4-38-15,-22-3 51 0,20-5 10 0,-20-3-8 16,28-3-16-16,-11-4-46 0,2-1-81 0,1-4-98 16,3 0-92-16,-1 0-137 0,4-18-168 0,1 18 146 15</inkml:trace>
  <inkml:trace contextRef="#ctx0" brushRef="#br0" timeOffset="105229.99">13763 12154 3828 0,'12'-8'41'0,"1"2"26"0,-1 0 42 0,-2 0 61 16,4 2 18-16,-7 0 42 0,0-2 16 0,-3 4-17 16,2 0-38-16,-6 2-63 0,0-2-57 0,0 2-51 15,0-1-24-15,0 1-12 0,0 0 1 0,0 0 15 16,0 0 1-16,0 0 11 0,0 27 0 0,0-27-12 15,0 25 4-15,0-6 0 0,0 0 0 0,0 1 7 16,0 0 0-16,0 1 1 0,0 0-5 0,0 2 4 16,0 0-4-16,0 0-5 0,0 0 5 0,0 1-17 15,16-2 16-15,-16 2-7 0,0-2 0 16,9-1 11-16,-9 1-16 0,0-1 9 0,13-3-5 16,-13-2 0-16,4-2 1 0,-4-4-3 0,6-1-1 15,-6-4-17-15,0-2 8 0,0-1 0 0,0-2 9 16,0 0 19-16,0 0-5 0,0 0-47 0,0 0-39 15,0 0-13-15,0-28-3 0,0 28 53 0,0-30 29 16,0 9 9-16,0-3 1 0,0-2 6 0,0 1-1 16,0-1-4-16,19-1 5 0,-19-1-7 0,19 0 0 15,-5 1 0-15,1 2 0 0,1 1-1 0,1 0 7 16,0 2-1-16,-2 5-4 0,1 0-7 0,-1 4-64 16,-2 3-79-16,2 4-89 0,-1 2-101 15,2 4-52-15,-1 0-34 0,1 0-31 0,-4 22-73 16,-1-22-216-16,0 28 26 0,-2-15 120 0</inkml:trace>
  <inkml:trace contextRef="#ctx0" brushRef="#br0" timeOffset="105762.07">14340 11835 4624 0,'11'-17'39'0,"2"3"28"16,-4-1 52-16,0 3 63 0,1 1 41 0,-3 0 39 0,0 1-1 16,-4 5-39-16,-3 3-71 0,0 1-72 15,0 1-57-15,0-2-34 0,0 2 1 0,0 0 0 16,-17 19 6-16,17-19 8 0,-14 31-2 0,14-6 1 16,-19 4 3-16,19 8-3 0,-19 3-4 0,10 2 8 15,0 3 5-15,4 2 8 0,0 0 1 0,-1-2-5 16,2 2-10-16,2-2-1 0,-3-1-3 0,1-2 2 15,1-2 6-15,1-2 2 0,-3-2-11 0,2-3 7 16,-1-4-3-16,2-5-6 0,1-3 10 16,1-4-2-16,-4-6 9 0,3-2 8 0,1-5 8 15,0-2 97-15,0-2 31 0,0 0-4 0,0 0-13 0,0-22-102 16,0 22-43-16,0-34-5 0,20 12 7 16,-20-4 2-16,14-3-7 0,-14-2 5 0,19 0-6 15,-19 1 4-15,26-1 4 0,-12 2 0 0,2 0-3 16,2 4-4-16,1 1 5 0,-1 2-3 0,6 2 3 15,-6 3 3-15,4 1-6 0,-2 4-2 0,-1 2 6 16,-2 3-6-16,0 1 1 0,-1 3 0 0,-1 3-10 16,1 0 4-16,1 0 1 0,-2 0 2 0,1 27 5 15,-2-27-5-15,-2 31 5 0,1-11 0 0,-7 1 0 16,3 4 3-16,-7 2-2 0,1 0-2 0,-3 2 8 16,0 2-3-16,0 0 1 0,0-1-3 15,-25 3-7-15,25-3-76 0,-34 1-50 0,12-3-107 16,-6 1-118-16,-1-2-20 0,-2-2-44 0,-2-2 17 15,-1-3 7-15,-5-5-19 0,3-3-36 0,1-3-50 16,0-4-107-16,0-5-236 0,8 0 128 0</inkml:trace>
  <inkml:trace contextRef="#ctx0" brushRef="#br0" timeOffset="106480.38">15013 12147 3678 0,'15'0'2'15,"2"0"20"-15,-3 0 33 0,0 0 45 0,-2 0 34 16,-5 0 8-16,2 0-22 0,-6 0-40 15,-1 0-33-15,-2 0-32 0,1 0-13 0,-1 0-5 16,0 0 13-16,0 0 41 0,0 17 9 0,0-17 5 16,0 22-9-16,0-6-23 0,0 1 6 0,0 5-1 15,0-1 5-15,0 0 2 0,0 1-9 0,0 0-2 16,-15-1-13-16,15 0-13 0,0-1-3 0,-14-1-5 16,9 0-1-16,-6-3 1 0,2-1 0 0,-2-3 4 15,-3-2-1-15,0-2-5 0,-1-3-21 0,-1-2-18 16,-3-3-18-16,2 0-25 0,-3 0-1 0,-2-26 12 15,4 26 11-15,-4-29 29 0,3 12 19 0,4-4 10 16,4 0 3-16,-1-1 0 0,2 0 0 16,7-1 7-16,3 1 20 0,0-2 9 0,0 0 16 15,30 3-6-15,-13-1-9 0,6 2-9 0,0 2-11 16,7 1-2-16,1 1-11 0,0 3 2 0,0 3-9 16,-2 0-6-16,-2 5-35 0,-5-1-62 0,-4 2-88 15,-4 2-125-15,-1 2-120 0,-10 0-49 0,-3 0-49 16,0 0-142-16,0 0-14 0,0 22 107 0</inkml:trace>
  <inkml:trace contextRef="#ctx0" brushRef="#br0" timeOffset="106934.13">15390 12006 4640 0,'23'-17'13'0,"3"0"61"0,-5 2 99 0,0 2 118 15,-1-3 103-15,-6 4 1 0,-6 4-72 0,0 3-113 16,-6 2-122-16,-1 2-66 0,-1 0-30 0,0 0-16 16,0 1 5-16,0 0 0 0,0 0 4 0,-19 0 16 15,19 24-8-15,-23-24 6 0,9 28 0 0,-3-11-3 16,0 4 5-16,0 3 0 0,0 0-2 0,-2 0-6 16,5 1 2-16,-1 1-3 0,2-2 4 15,1 0 3-15,4-1-1 0,-1-2 4 0,7-2-1 16,1-1 2-16,1-2 9 0,0-1 3 0,0-2 65 15,26-1 52-15,-26-1 44 0,33 0 41 0,-13-1-27 16,0-1-16-16,5-1-12 0,-3 0-1 0,1-1-11 16,-3-1-38-16,-1-2-38 0,-4-1-44 0,-4 0-30 15,0 0 0-15,-6-2 0 0,-1-1 0 0,-4 1 0 16,5-1 0-16,-5 1 0 0,0 0 0 0,0 0 0 16,0-1 0-16,0 2 0 0,0 2 0 0,0 3 0 15,0 2 0-15,0 3 0 0,-20 1 0 0,20 5 0 16,-17 2 0-16,17 4 0 0,-24-1 0 0,10 0 0 15,1 4 0-15,-3 0 0 0,-1 2 0 0,1-1 0 16,-2 0 0-16,-2-1-86 0,3-1-99 16,-2-2-116-16,-3-1-136 0,-1-5-110 0,3-6-73 15,-5-2-30-15,3-5-36 0,-4-5-4 0,2 0-65 16,0-19-289-16,2-3 119 0,2-5 200 0</inkml:trace>
  <inkml:trace contextRef="#ctx0" brushRef="#br0" timeOffset="107342.12">15593 12303 4819 0,'34'-10'9'0,"-3"1"15"0,-4 1 70 0,-4 0 109 16,0-2 124-16,-7 1 67 0,-7 3-8 0,0 1-61 15,1 2-101-15,-6 0-58 0,-1 2-61 0,-1-1-49 16,1 2-32-16,-3 0-29 0,3 0-6 16,-3 0 7-16,0 0 4 0,0 0 1 0,0 0 6 15,19 20-6-15,-19-20 4 0,20 16 6 0,-20-16 1 16,26 14-3-16,-12-14-6 0,0 0 5 0,0 0-16 15,3 0-30-15,2 0-4 0,0 0-10 0,4-17 13 16,-3 17 26-16,0-29 8 0,2 12 1 0,-5-2 4 16,2 0 4-16,-5-2-11 0,-2 1 5 0,-3 0 1 15,2 0-3-15,-6 1 13 0,3 2-4 0,-4-1-2 16,-2 3 2-16,1 0-9 0,-3 2-5 0,0 0-18 16,0 4-43-16,0 1-16 0,-25 2-3 0,25 2-8 15,-37 4 38-15,17 0 15 0,-10 0 3 16,1 18 23-16,-4-18 3 0,1 36-4 0,-1-13-5 15,2 6-7-15,0 2-9 0,3 6-4 0,3 1 12 16,5 1 5-16,4 0 12 0,4 4 1 0,4-3-23 16,0 1-49-16,5 0-42 0,3-2-44 0,0-3-4 15,0-1 29-15,0-2-2 0,0-3 16 0,24-3-7 16,-24-3-16-16,21-5 3 0,-21-2-15 0,30-3-38 16,-15-3-51-16,2-4-75 0,-1-1-64 0,3-2-71 15,1-2-143-15,2-2-178 0,-2 0 115 0</inkml:trace>
  <inkml:trace contextRef="#ctx0" brushRef="#br0" timeOffset="108014">16406 12253 4056 0,'0'13'0'15,"0"-2"0"-15,21-2 0 0,-21-2 1 0,20-7 13 16,-20 7 39-16,25-1 39 0,-25 0 37 0,23-1 16 16,-9 3-13-16,0-3-22 0,0 1-28 0,0-2-25 15,0 1-23-15,1-2-20 0,1-1-10 0,2 0-1 16,0 0-3-16,0-1 5 0,4-1-22 0,-4 0-65 15,1 0-60-15,0 0-106 0,2 0-111 0,-5-15-109 16,-2 15-180-16,-5-14-340 0,4 14 135 0</inkml:trace>
  <inkml:trace contextRef="#ctx0" brushRef="#br0" timeOffset="108205.5">16349 12453 4099 0,'0'10'25'0,"0"-2"12"0,28-1 40 0,-28-3 49 16,39 0 28-16,-14-2 27 0,-1 2-9 0,3-2-20 16,2 3-37-16,1-2-32 0,-1 2-30 0,2-3-22 15,0 1-23-15,-3 1-13 0,2-2-7 0,-5 2-69 16,3-1-74-16,0 0-80 0,-5 0-126 0,2 1-109 16,1 0-123-16,-6 1-253 0,0-1-108 0,2 2 171 15</inkml:trace>
  <inkml:trace contextRef="#ctx0" brushRef="#br0" timeOffset="109402.8">17614 12237 3424 0,'14'0'12'0,"3"0"-2"0,0 0 10 16,0 0 26-16,0 0 19 0,-3 0 31 0,0 0 14 16,-3 0-9-16,-3 0-15 0,1 0-24 0,-6 0-18 15,-1 0-23-15,1 0-14 0,0 0-5 0,-3 0-2 16,3 0 33-16,-3 14 9 0,3 0 11 0,-1 0-3 16,1 6-24-16,-1 3-9 0,2 3-7 0,-2 3 8 15,-1 1-4-15,-1 0-4 0,0 1 3 16,0 0-2-16,0 0-4 0,0 1 6 0,-20-1-6 15,20-2-5-15,-19-2 2 0,19-5-1 0,-27-2 3 16,8-4-1-16,-1-3 5 0,-5-9-1 0,-3-4-3 16,0 0-19-16,-6-23-18 0,-2 6-17 0,0-6-3 15,1-4 22-15,-1-3 13 0,7-2 21 0,4 1-1 16,1-1-2-16,14 2 3 0,2-1-7 0,8 0 5 16,0 1 6-16,18 3 0 0,4-1 9 0,3 2 0 15,6 2-6-15,5 1 4 0,3 5-8 0,6 2-7 16,-4 3-2-16,0 4-7 0,1 4-1 0,0 3-34 15,-7 2-43-15,-2 0-69 0,-5 0-80 16,0 26-46-16,-10-26-45 0,0 33-31 0,-4-13-69 16,-4 1-196-16,-5 0-61 0,-2 3 102 0</inkml:trace>
  <inkml:trace contextRef="#ctx0" brushRef="#br0" timeOffset="110425.51">18010 12685 4284 0,'0'-12'-2'0,"0"0"1"16,0 1 0-16,20 3-3 0,-20-2-1 0,0 3-2 15,16 1-2-15,-16 3 0 0,0 3-6 0,0 0 2 16,0 0 5-16,0 16 4 0,0-16 16 0,-21 29 2 15,21-8-5-15,-23 4 4 0,6 5-7 16,0 4 4-16,-3 4-1 0,-2 0-52 0,5 0-50 16,-2 1-71-16,4-2-78 0,1-1-37 0,1-4-48 15,1-2-50-15,6-5-106 0,-3-2-222 0,7-6 56 16,0-4 116-16</inkml:trace>
  <inkml:trace contextRef="#ctx0" brushRef="#br0" timeOffset="111624.99">18784 11960 3981 0,'10'-10'9'0,"2"0"43"0,2 0 55 16,-3 2 51-16,3-4 32 0,-8 3-16 0,5 3-40 15,-8 4-53-15,-3 1-49 0,0 1-32 0,0 0-21 16,0 0-4-16,0 0 11 0,0 20 5 16,0-2 8-16,-23 6 4 0,23 8-1 0,-27 5 1 15,14 7-7-15,-8 7-35 0,0 1-49 0,2 3-69 16,-1-1-80-16,-2 1-74 0,3 0-86 0,-2-4-63 15,-1-3-83-15,3-1-139 0,5-4-48 0,0-5 132 16</inkml:trace>
  <inkml:trace contextRef="#ctx0" brushRef="#br0" timeOffset="111837.13">18961 12590 4363 0,'14'-12'12'0,"3"-1"17"0,-4 1 35 16,-4 0 36-16,0-1 25 0,-1 3-4 0,-3 3-29 16,-2 4-41-16,-3 2-47 0,0 1-18 0,0 0-5 15,0 0 4-15,0 17 7 0,-17-17 11 0,17 28-2 16,-25-7-35-16,6 7-52 0,2 5-67 0,-4 8-73 16,0 1-64-16,0 2-67 0,-1 6-87 0,5 0-155 15,-8 1-305-15,10-5 125 0</inkml:trace>
  <inkml:trace contextRef="#ctx0" brushRef="#br0" timeOffset="113078.13">19703 12255 3452 0,'0'0'5'0,"0"0"31"0,0 0 44 0,0 0 53 15,22 0 36-15,-22-16 9 0,0 16-23 16,14 0-49-16,-14 0-40 0,0-11-43 0,0 11-20 15,0 0-5-15,14-10-3 0,-14 10 5 0,6-11-1 16,-1 5-3-16,4 0 1 0,4 0 0 0,-4-1-3 16,5 3 5-16,3-2-1 0,5 2-7 0,-2 0 3 15,3-1-3-15,2 3 1 0,0-1 5 0,-5 2 1 16,8 0 12-16,-6 1 18 0,4 0 21 0,-3 0 26 16,1 0 8-16,-9 0-4 0,5 0-2 0,2 0-18 15,-2 15-11-15,-6-15-10 0,2 0-18 0,-2 19-5 16,0-19-6-16,-7 19-6 0,3-6 3 15,-6 1-2-15,1 4 2 0,-2 2 3 0,-3 3-3 16,0 1 6-16,0 3-6 0,0 1-1 0,-25 3 0 16,25-1-6-16,-31 1 2 0,10 0 2 0,-4-1 3 15,-5 0-2-15,-1 0 5 0,-1 0-1 0,-3-3-6 16,0-3 6-16,-4-1-6 0,6-3 2 0,-1-2 1 16,5-3-6-16,2-4 11 0,9-3-3 0,2-2 1 15,4-3 10-15,7 0 63 0,2-1 108 0,3-2 35 16,0 0-5-16,0 0-76 0,20 0-117 0,-1 0-31 15,6 0-4-15,12 0 1 0,3 0 16 0,11 0-6 16,8 0 15-16,7 0 25 0,-4 0-4 0,1 16 4 16,1-16-9-16,-5 19-30 0,0-19 0 0,-12 17-8 15,-4-17-38-15,-9 16-125 0,-7-16-108 16,-7 9-109-16,-6-9-111 0,-3 7-34 0,-8-7-20 16,-3 9-46-16,0-5-174 0,0 2-62 0,-25 1 125 15</inkml:trace>
  <inkml:trace contextRef="#ctx0" brushRef="#br0" timeOffset="115233.7">17462 12781 3396 0,'9'-6'28'16,"-9"-1"35"-16,10 0 48 0,-4 3 55 0,0-3 17 15,-1 1 9-15,1 3-12 0,-1 0-17 0,-4 2-12 16,-1 1-7-16,2 0-5 0,2 0-17 0,-4 0-8 16,0 0 10-16,0 0 29 0,0 0 17 0,0 0-5 15,0 0-41-15,-28 20-61 0,28-20-33 0,-29 16-26 16,12-16 2-16,-5 22 0 0,3-8 1 0,-1 2-90 16,-5 3-115-16,7 1-102 0,-2 2-97 0,-1 3-8 15,6 0-21-15,-1 1-46 0,-1 0-64 16,3-2-128-16,2 2-212 0,1-5 146 0,-1-3 156 15</inkml:trace>
  <inkml:trace contextRef="#ctx0" brushRef="#br0" timeOffset="115540.58">17122 13077 3860 0,'0'-20'24'0,"0"9"41"0,22-1 58 16,-22 1 56-16,15-2 26 0,-15 2 13 0,14 1-10 15,-14 2-14-15,13 0-5 0,-13 3-34 0,0 2-43 16,0-1-46-16,0 2-46 0,4 1-24 0,-4 1-8 15,0 0 4-15,0 0 4 0,0 17-3 16,-20-17 8-16,20 20-1 0,-15-6-8 0,15 2 9 16,-21 2-1-16,21-1 5 0,-21 2-5 0,21 0 3 15,-17 0-7-15,17-2-7 0,-11-1 7 0,11-2-8 16,-8-4 8-16,8-1 4 0,-2-4 11 0,2-1-7 16,0-2 4-16,0-2 0 0,0 0-8 0,18 0 8 15,-18 0-8-15,26 0-3 0,-11-23-5 0,4 23 8 16,1-14-4-16,5 14 8 0,0-14-4 0,0 14-4 15,3-13 8-15,0 13-8 0,-5 0 4 0,3-9-85 16,-4 9-80-16,1 0-79 0,-7 0-82 0,-1 0-26 16,-2 0-56-16,-7 0-64 0,0 18-109 15,-4-18-292-15,-2 16 49 0,0-16 146 0</inkml:trace>
  <inkml:trace contextRef="#ctx0" brushRef="#br0" timeOffset="116237.58">15879 13508 3527 0,'0'-7'46'15,"-20"-1"39"-15,20 1 61 0,-8-2 64 0,8 1 21 16,0-2 22-16,0 4-6 0,0-1-26 0,0 1-29 16,0 2-23-16,0 0-24 0,0 2-27 0,0 0-33 15,0 0-41-15,0 1-35 0,0 1-18 0,0 0-4 16,0 0 8-16,0 0 67 0,0 21 23 0,0-21 5 15,-25 24 12-15,25-6-43 0,-20 5-13 16,20 3 1-16,-24 2-14 0,12 3-17 0,3 0-5 16,9 3-8-16,-16-3 4 0,8 1-2 0,2-4-10 15,-3-4 7-15,4-4-7 0,2-6 8 0,-3-2 10 16,3-5 5-16,-2-3 4 0,4-3-6 0,-1-1-18 16,2 0-48-16,0-27-18 0,0 10-3 0,0-6 5 15,0-2 46-15,0-5 13 0,20-3 8 0,-20-1 9 16,0 3-8-16,20-3 8 0,-9 2-8 0,2 0-8 15,2 1 5-15,1 3 5 0,2 1-4 0,1 4 25 16,-2-2 15-16,3 6 4 0,-4 2 12 0,-1 3-12 16,-2 4-21-16,-2 1-15 0,-2 4-16 0,-4 2-6 15,-1 3 3-15,2 0 5 0,-2 18 10 16,-1-18-2-16,0 33 2 0,3-9-1 0,-3 2 4 16,2 4 4-16,-2 4-3 0,3 1-5 0,-4 2-5 15,1 0-4-15,-3 1-3 0,1-3 0 0,1 0-16 16,-2-6-14-16,4-3 4 0,-4-9 5 0,4-2 33 15,-3-7 16-15,1-5-3 0,-1-3 0 0,7 0-21 16,-2-18 7-16,0 18-3 0,5-29 1 0,2 9 1 16,1-3-10-16,0-3 8 0,1 0-4 0,-1-2 11 15,3 3-2-15,-1 0-4 0,2-1 4 0,-2 1-17 16,-1 4-56-16,1-1-61 0,-2 4-64 0,0 1-63 16,-2 1-11-16,-4 3-8 0,3 3-3 15,-6 1-17-15,5 3-46 0,-8 1-56 0,1 3-56 0,-3 2-32 16,2 0-62-16,-1 0-168 0,1 0 91 15,-2 20 122-15</inkml:trace>
  <inkml:trace contextRef="#ctx0" brushRef="#br0" timeOffset="116609.48">16378 13516 3723 0,'19'-15'5'0,"-2"15"5"15,2-17 3-15,-2 17 52 0,2-17 48 0,-4 17 54 16,-4-18 34-16,1 18-23 0,-7-8-30 0,1 8-49 15,-3 0-31-15,-1 0-31 0,-2 0-24 0,0 0-7 16,0 0-6-16,0 0 5 0,0 0 28 16,0 18 10-16,0-18 5 0,-17 19-2 0,17-19-16 15,0 23 18-15,-17-8 17 0,17 1 3 0,-13 2-5 16,13-3-35-16,-11 4-26 0,11 2-5 0,-12 1-1 16,4-4 0-16,2 1 10 0,-3-2-3 0,3-1-2 15,-4-5-1-15,2-1-29 0,-2-2-28 0,-3-1-28 16,-1-4-25-16,-1-3-9 0,-2 0 6 0,-2 0 2 15,-1 0 11-15,-2-22 30 0,2 22 14 0,1-26 28 16,-1 11 14-16,5-2 7 0,1 0 11 0,6-1-4 16,0 2-2-16,5-2 2 0,3 1 0 15,0 3-3-15,0 1 9 0,34 3-6 0,-12-1 0 16,0 3 1-16,7 2-9 0,1 1 6 0,2 5-6 16,2 0 6-16,4 0-33 0,-6 0-44 0,1 0-52 15,-2 0-81-15,-6 0-51 0,-4 17-53 0,-2-17-72 16,-4 0-97-16,-2 21-248 0,-2-21 24 0,-5 19 127 15</inkml:trace>
  <inkml:trace contextRef="#ctx0" brushRef="#br0" timeOffset="119092.93">16711 13383 2306 0,'17'0'48'16,"-17"0"28"-16,0 0 24 0,0 0 29 15,11 0-20-15,-11 0 1 0,0 0 10 0,10 0 6 0,-10 0 2 16,8 0 6-16,0 0-5 0,-2 15-9 15,2-15-10-15,-2 0-18 0,0 14-24 0,1-14-28 16,-6 10-13-16,4-10-11 0,-1 17-1 0,0-6 8 16,-3 2-5-16,-1 0-3 0,2 4-6 0,-2 3-5 15,0 4 1-15,0 2-2 0,0 2 2 0,0 0 3 16,0 5-3-16,0 2-46 0,0-1-45 0,-16 0-64 16,16 0-77-16,0-2-36 0,0-1-50 0,0-1-60 15,-14-2-140-15,14-4-206 0,0-4 96 0</inkml:trace>
  <inkml:trace contextRef="#ctx0" brushRef="#br0" timeOffset="119459.37">17049 13766 3332 0,'17'-11'-3'0,"2"-2"-1"15,-4 0 0-15,-2 3-2 0,2-1 10 0,-4 2 18 16,-2 4 8-16,-4 3 15 0,0 1-2 0,-1 0-13 15,-1 1-12-15,-3 0-16 0,0 0-4 0,0 0 2 16,0 0 2-16,0 18 5 0,0-18-3 0,0 25-2 16,-17-9 0-16,17 1 2 0,0 3-2 0,-21 2 0 15,21-2 1-15,-17 0-5 0,17-1-1 16,-19-3-27-16,5-1-10 0,3-1-12 0,0-3-9 16,0-3 15-16,-1-1 0 0,-2-4 11 0,3 1 1 15,-1-4-5-15,1 0-7 0,-2 0 1 0,-1-20 13 16,5 20 16-16,-2-25 10 0,0 11 3 0,5-1 0 15,2-2-1-15,-4 0 10 0,8 2 4 0,0 0 7 16,0-1 1-16,0 1-3 0,0 1-3 0,28 2-8 16,-28 1-4-16,23 1 0 0,-4 1-3 0,-1 3 2 15,1 1-5-15,1 3 2 0,3 1 1 0,-4 1-22 16,0 0-30-16,1 0-54 0,-8 0-57 0,1 18-50 16,-1-18-64-16,-7 18-110 0,6-18-195 15,-10 17 59-15,2-17 98 0</inkml:trace>
  <inkml:trace contextRef="#ctx0" brushRef="#br0" timeOffset="119923.04">17273 13776 3113 0,'17'-20'1'0,"0"20"-2"0,-6-19-2 0,-2 19-8 15,3-19 1-15,-4 19 2 0,-2-14 1 0,-4 14-7 16,-2 0-14-16,0 0-4 0,0 0 1 0,0 0 16 15,0 0 3-15,-23 0-20 0,23 0-27 16,-28 0-28-16,3 0-11 0,6 0 19 0,-6 16 17 0,2-16 24 16,-2 0 13-16,3 11-4 0,-4-11-10 15,7 0-10-15,2 10-6 0,2-10 3 0,2 5 16 16,4-5 8-16,6 0 21 0,3 3 30 0,0-3 20 16,0 0 27-16,25 0 15 0,-25 0 8 0,31 0 9 15,-12-16-1-15,1 16 4 0,3 0-9 0,-3-15-12 16,2 15-2-16,1-12-19 0,-4 12-16 0,-2-11 2 15,-2 11-6-15,1-11 3 0,-4 11 3 0,2-9-6 16,-3 5-10-16,-1 1-5 0,-4 1-16 0,-2 0-4 16,-1 1-6-16,-1 1-12 0,1 0 4 0,0 0 18 15,-3 0 38-15,0 0 27 0,0 27 17 16,0-27-12-16,0 29-28 0,0-10-8 0,0 3-3 16,0 2-1-16,0-1 2 0,0 0-13 0,0-1-9 15,-26-1-9-15,26 0-5 0,-13-1-6 0,13 0 2 16,-18 0 3-16,5-2-12 0,6-1 9 0,-6-1-3 15,4 0-3-15,0-2 6 0,-2-1-7 0,3-1-31 16,0-2-28-16,0-1-35 0,1-2-45 0,-1 0-19 16,0 0-38-16,2-1-32 0,-5 1-32 0,2-2-60 15,1 1-100-15,-1-3-239 0,2-3 48 0,-2 0 107 16</inkml:trace>
  <inkml:trace contextRef="#ctx0" brushRef="#br0" timeOffset="120399.42">17481 13716 3314 0,'28'-14'1'0,"-1"0"2"0,-8 0-2 0,1 2 2 15,-1-1 3-15,-11 2-5 0,1 4 0 0,-3 1-20 16,-6 4-25-16,0 0-11 0,0 2 2 0,0 0 19 16,0 0 22-16,-20 0-9 0,20 17-21 0,-25-17-30 15,8 18-28-15,2-18 5 0,-3 20 13 0,1-7 22 16,0-3 24-16,0 1 16 0,0 0 9 0,5 0 7 15,-5-1 2-15,4 0-6 0,4-1-3 16,-3-1-5-16,7-2-5 0,0 0 12 0,5-1 4 16,0-2 8-16,0-2 21 0,0-1 8 0,0 0 18 15,25 0 13-15,-25 0 1 0,33 0-3 0,-18-15-8 16,4 15-1-16,-1 0-10 0,0-19 3 0,-3 19 11 16,4-14-5-16,-2 14 16 0,3-16 4 0,-6 16-4 15,-2-15 3-15,1 8-6 0,-1 1-6 0,-1-1-5 16,-5 3 1-16,-1-2-5 0,0 3-1 0,-1-1-8 15,-4 3-7-15,0-2-15 0,0 2-7 0,0 1-11 16,0 0-11-16,0 0 3 0,0 0 1 0,0 0 14 16,0 0 33-16,0 22 9 0,0-22 9 0,-15 25-9 15,15-10-29-15,0 4-11 0,-14 1-3 0,14 2 2 16,-11 0 0-16,11 1 2 0,-11 0-7 16,2 0-1-16,4 2 0 0,-6 0 0 0,0-1-2 15,4-2 2-15,-6 1 0 0,2-2 4 0,3-1-2 16,-4-1-31-16,0-2-21 0,2-1-40 0,-1-4-37 15,1 0-31-15,-1-1-27 0,0-2-22 0,-2-2-23 16,6 0-5-16,-4-3-28 0,0 0-51 0,0-2-157 16,6-2-130-16,-1 0 79 0</inkml:trace>
  <inkml:trace contextRef="#ctx0" brushRef="#br0" timeOffset="120615.04">17698 13847 3567 0,'22'-9'6'0,"-4"0"4"0,-1 1-2 16,-3 1 0-16,-3-3-4 0,-5 3 8 0,2 3 9 16,-3 1-3-16,-4 2 3 0,-1-1-17 0,0 2-7 15,0 0 3-15,0 0 4 0,0 0 20 0,0 0 6 16,-20 21 5-16,20-21-12 0,0 25-14 0,-20-8-6 16,20 1-5-16,-17 2 5 0,17 2-8 0,-11-1-28 15,11 0-36-15,-19 2-52 0,12-2-58 0,-3-1-49 16,6 0-60-16,-7-1-85 0,5-2-183 0,-2-3-133 15,5-4 95-15</inkml:trace>
  <inkml:trace contextRef="#ctx0" brushRef="#br0" timeOffset="120764.15">17780 13762 3382 0,'11'-20'22'0,"3"-1"0"0,-2 4 0 15,1 1 0-15,-2 2-25 0,0-1 3 0,-5 7 0 16,-2 1-22-16,0 4-39 0,-4 0-49 0,0 3-47 15,0 0-15-15,0 0 0 0,0 0-17 0,0 0-68 16,0 18-178-16,0-18-196 0,-19 17 62 0</inkml:trace>
  <inkml:trace contextRef="#ctx0" brushRef="#br0" timeOffset="121443">18049 13716 2274 0,'7'-5'34'0,"0"1"24"0,-7 1 28 0,3 0 37 16,-2 1-1-16,4 0 10 0,-5 1-2 0,0 0-11 15,0 0-14-15,0 1-15 0,0 0-17 0,0 0-22 16,0 0-13-16,0 0-6 0,0 0 27 0,0 0 12 15,0 0 10-15,0 18-7 0,0-18-31 0,0 16-5 16,-20-16 0-16,20 21-5 0,0-11 5 16,-10 3-1-16,10 0-7 0,0 1-2 0,-9-1-6 15,9 2-10-15,-4 0-3 0,4 1 2 0,-8-1-7 16,8-1 0-16,-5-1-3 0,2 1 2 0,1 0 1 16,1-4 3-16,-2 0-1 0,0 0-7 0,3-2 6 15,-2-2-9-15,-1-1-23 0,1 0-2 0,-1-2-2 16,3-2 6-16,-3-1 27 0,0 0 7 0,3 0-3 15,0 0-5-15,0 0-7 0,0-20-9 0,0 20 4 16,0-26 1-16,0 9 2 0,0-3 5 0,23-2 2 16,-23 0-2-16,0 0 6 0,19 2-2 0,-19-1-6 15,12 1 5-15,-12 2-1 0,14 2-3 0,-6 0 2 16,-3 2 3-16,3 1 4 0,-4 3 7 16,3 0 4-16,0 2-3 0,-4 3-2 0,2 1-8 15,-2 0 1-15,0 4-7 0,-1 0-4 0,-2 0 1 16,1 0-7-16,4 0 6 0,-2 0 9 0,0 23-5 15,2-23 6-15,1 29-16 0,0-11-32 0,-4 1-18 16,6 3-19-16,-7-1-5 0,2 1-14 0,-3-1-25 16,0-2-23-16,0 0-30 0,0 1-11 0,0-3 1 15,0 0-7-15,-21-1-2 0,21-2-26 0,0-1-34 16,0-1-53-16,-13-4-74 0,13-1-36 0,0-5 59 16,0-2 103-16</inkml:trace>
  <inkml:trace contextRef="#ctx0" brushRef="#br0" timeOffset="121899.53">18268 13769 2450 0,'20'-10'53'0,"-5"3"18"0,-4 0 11 0,3 0 20 15,-3 1-33-15,-5 0-11 0,2 2-5 0,-5 0-19 16,-1 2-21-16,-2 2-9 0,0 0-4 0,0 0-2 16,0 0-1-16,0 0 4 0,0 0-4 0,-19 0 1 15,19 16 2-15,-20-16-3 0,20 14 6 16,-27-14-3-16,13 20 2 0,0-20 1 0,0 19-2 15,5-11 2-15,-6 3-3 0,4-2 1 0,-2-2-8 16,6 0-2-16,-4 0-5 0,3-1-3 0,3-2 4 0,4-1 7 16,-2 0 10-16,3-3 11 0,0 0 13 15,0 0-2-15,0 0 3 0,0 0-5 0,28 0 4 16,-28-17 12-16,23 17 6 0,-9-19 10 0,1 19-1 16,1-22-11-16,-1 9-2 0,2-3-18 0,-3 0-6 15,-1-1-1-15,1 0 0 0,-6-1 7 0,4-2-1 16,-4 1-1-16,-2 1-5 0,-1-2 7 0,-1 2 6 15,-1 0 16-15,-1 2 24 0,0 1 11 16,-2 4 4-16,1 2-8 0,1 2-25 0,-2 3-22 0,0 1-16 16,0 2-10-16,0 1-5 0,0 0 3 0,0 0 31 15,3 0 39-15,-3 19 23 0,0-19 18 16,0 31-19-16,4-9-34 0,-1 3-16 0,-1 6-17 16,0 1-16-16,1 3-2 0,1 0-6 0,-4 0-7 15,0 0 3-15,0-1 2 0,0-2-1 0,0-1 6 16,-24-2-2-16,24 1 3 0,-30-3 0 0,13-1-48 15,-3-4-46-15,-4 0-76 0,1-4-76 0,-3 0-63 16,-2-4-65-16,0-1-56 0,-3-3-109 0,1-5-243 16,4-3 78-16,-8-2 125 0</inkml:trace>
  <inkml:trace contextRef="#ctx0" brushRef="#br0" timeOffset="127924.76">17898 11088 2478 0,'0'0'-5'0,"20"-10"-16"0,-20 10-34 0,20-7-40 0,-20 7-40 0,22-7-28 15,-9 5-30-15,1 0-50 0,1-1-160 0,-4 3-32 16,1-3 64-16</inkml:trace>
  <inkml:trace contextRef="#ctx0" brushRef="#br0" timeOffset="128653.49">17985 11041 2777 0,'12'-15'15'16,"-2"15"5"-16,-1-13 17 0,0 13 15 0,-2-9-5 15,-1 9 1-15,-2-8-21 0,0 8-12 0,-4 0-14 16,0-3-10-16,0 3 3 0,0 0-5 0,0 0 3 16,-17 0 8-16,17 18 0 0,-25-18 1 0,25 20-29 15,-28-6-10-15,17 3-6 0,-6-1-16 0,3 1 18 16,0 0-2-16,3 3 3 0,3-3 10 0,0 1 9 15,8-1 6-15,0-2 5 0,0-1 9 16,0-1 6-16,0-2-2 0,21-1 21 0,-21-3 33 16,24-2 35-16,-24-4 39 0,30 1 13 0,-16-2-7 15,-2 0-14-15,1 0-24 0,1 0-16 0,3-17 0 16,-6 17 1-16,3-17 7 0,-3 17-3 0,-4-19-17 16,4 7-6-16,-5 0-10 0,2 1-5 0,-5 0-7 15,-1 0-19-15,-1 2-12 0,4 1-10 0,-5 5-8 16,0-1-6-16,0 1-20 0,0 3-5 0,0 0 1 15,0 0 6-15,-22 0 2 0,22 22-21 0,-15-22-18 16,15 27-15-16,-20-9-6 0,20 0 9 0,-18 3-1 16,18 0-3-16,-10 1 11 0,10-3 9 15,0 2 20-15,0-4 20 0,0-2 15 0,0-2 13 16,0-5 7-16,17-1 29 0,-17-3 25 0,17-4 24 16,-17 0 25-16,23 0-6 0,-9 0-15 0,0-21-20 15,3 21-24-15,-1-26-26 0,-1 10-9 0,1-1-6 16,-2-3-10-16,-4 1 5 0,4-3-7 0,-1 1-34 15,-4 1-20-15,-1-1-35 0,-3 1-51 0,2 2-26 16,-4 2-48-16,-1 1-50 0,-2 3-59 0,0-1-147 16,0 6-214-16,0-3 68 0,0 4 113 0</inkml:trace>
  <inkml:trace contextRef="#ctx0" brushRef="#br0" timeOffset="129413.48">18328 11134 2877 0,'11'-17'4'0,"-5"-1"0"0,5 2 0 15,-3 1 4-15,0 1-2 0,1-3 17 0,-3 6 6 16,-1 1-5-16,-1 5-2 0,-4 0-19 0,0 3-13 16,0-1 2-16,0 1-11 0,0 1-14 0,-24 1-12 15,24 0-25-15,-28 0-13 0,12 0 4 0,-1 0 11 16,-2 0 15-16,-1 23 11 0,-2-23 9 15,5 20-8-15,3-20 0 0,0 26 10 0,7-13 4 16,-4 2 14-16,11-1 13 0,-6 0-4 0,6 0 7 16,0-1 4-16,0-1 11 0,20-1 23 0,-20-2 16 15,22-2 21-15,-22 0 12 0,27-3 6 0,-9-1-6 16,-3-2-8-16,2-1-8 0,-3 0-4 0,3 0-4 16,-4 0-2-16,1-20 2 0,-2 20-10 0,-3-17-5 15,-1 17-2-15,1-22-20 0,-4 22-8 0,-3-22-8 16,1 11-15-16,-3 11 0 0,0-14 0 0,0 14-5 15,0-10 1-15,0 10-6 0,0-5 2 0,0 5 1 16,0 0-2-16,-17 0 4 0,17 0-2 0,0 24 3 16,-19-24 2-16,19 23-5 0,-14-9-18 15,14 0-8-15,0 2-4 0,-12 0 0 0,12-1 16 16,0 2 3-16,0-4 5 0,0-1 10 0,0-2 2 16,0-2 7-16,0-3 6 0,20 0 2 0,-20-4 13 15,0-1 13-15,22 0 7 0,-22 0 9 0,20 0 3 16,-9-17 0-16,3 17 3 0,-4-20 1 0,1 20-6 15,2-26 6-15,-4 12-1 0,-1-2-4 0,4 0-10 16,-6 0-1-16,5 1-3 0,-6 1-4 0,4 1 16 16,-4 2-8-16,1 1-5 0,-3 2-10 0,0 3-21 15,-1 1-12-15,-2 2-8 0,3 1-3 0,-3 1-5 16,0 0 4-16,0 0 5 0,0 0 2 0,0 20 8 16,0-20-2-16,0 27-1 0,0-9 0 15,0 3 2-15,-17 4-5 0,17 0-33 0,0 1-20 0,0 1-27 16,0-2-7-16,-11 1 3 0,11-3 0 15,0-1 10-15,0-1-2 0,0-4 4 0,0 0 6 16,-6-5 0-16,6-1 14 0,0-4 24 0,0-2 17 16,0 0 22-16,0-4 13 0,0-1 0 0,0 0 0 15,0 0-3-15,0 0-13 0,0-21 5 0,0 21 6 16,0-25 10-16,0 10 20 0,0-2 14 0,0-3 6 16,0 0 5-16,14-2 0 0,-14-1-5 0,15 1-8 15,-5-2-2-15,4 0-14 0,1 1-16 0,4 1-6 16,2 1-13-16,1 1-2 0,0 2-1 0,3 3-2 15,-8 2-1-15,0 0-3 0,-3 5-23 0,-6 2-52 16,4 0-73-16,-10 3-90 0,1 3-51 16,-3 0-19-16,0 0-11 0,0 0-43 0,0 19-165 15,0-19-31-15,-27 17 86 0</inkml:trace>
  <inkml:trace contextRef="#ctx0" brushRef="#br0" timeOffset="129870.48">18752 11206 3673 0,'20'-16'12'0,"-3"16"33"0,0-16 59 16,-4 16 51-16,1-20 35 0,-2 20 8 0,-7-17-29 15,4 17-33-15,-6-8-41 0,-3 8-43 16,0 0-32-16,0-9-20 0,0 9-12 0,0 0 3 16,0 0 5-16,0 0-9 0,-20 0 9 0,20 0-8 15,-19 0 0-15,19 24 5 0,-25-24-1 0,25 22 7 16,-21-8-6-16,21 2 6 0,-14 1-3 0,14 4-1 15,-11 0 1-15,11 0 3 0,0 1-6 0,-9-1-22 16,9 0-9-16,0-1-14 0,0-3 1 0,0 0 14 16,0-3 1-16,0-2 3 0,0-2 7 0,0-2-1 15,0-3 14-15,0-2 9 0,0 0 6 0,0-1 9 16,0-2-1-16,17 0-1 0,-17 0-2 0,0 0-5 16,0 0 5-16,10-23-2 0,-10 23 2 0,11-20-2 15,-4 7-4-15,-3-2-1 0,6-1-6 16,-9-2 8-16,2-3-1 0,2-1 1 0,-4 0 8 15,1 0-4-15,-1-1 17 0,-1 0 11 0,4 2 7 16,-4 3 13-16,4 0-11 0,1 5 0 0,-2 2-11 16,0 2-15-16,5 2-7 0,-2 3-14 0,5 0-6 15,-5 3-4-15,-1 1 1 0,4 0 2 0,-3 0 0 16,5 0 0-16,-6 27-14 0,0-27-25 0,1 31-17 16,-6-12-18-16,3 2-29 0,-3 3-4 0,0 0-33 15,0-1-43-15,0 2-23 0,0-3-40 0,-17 2-24 16,17-3-8-16,0-1-29 0,-19-1-64 0,19-3-142 15,0-2-77-15,-14-5 98 0</inkml:trace>
  <inkml:trace contextRef="#ctx0" brushRef="#br0" timeOffset="130054.58">18937 11317 3074 0,'14'-13'40'0,"-7"2"24"0,4 2 34 15,-5-1 47-15,5 1 12 0,0 1 9 0,-5 2-9 16,-4 2-38-16,3 2-51 0,-1 0-36 0,-4 1-28 15,0 1-16-15,0 0-8 0,0 0 3 0,0 0 0 16,0 17 12-16,0-17-31 0,0 27-46 0,0-10-49 16,0 3-61-16,0 4-19 0,-14 0-22 0,14 2-24 15,0-1-39-15,-12-2-80 0,12-2-148 16,-13-3-99-16,13-2 96 0</inkml:trace>
  <inkml:trace contextRef="#ctx0" brushRef="#br0" timeOffset="130200.48">19017 11216 3183 0,'14'-27'29'0,"-1"3"16"0,1 1 27 0,-2 2 21 16,-1 2-4-16,0 0 0 0,-3 4-26 0,-4 3-21 15,1 4-29-15,-2 0-55 0,-3 5-64 0,0 0-80 16,0 3-46-16,0 0-12 0,0 0-19 0,0 22-40 16,0-22-166-16,0 32-174 0,-17-13 81 0</inkml:trace>
  <inkml:trace contextRef="#ctx0" brushRef="#br0" timeOffset="131016.84">19174 11287 3235 0,'16'-20'3'0,"-4"7"11"0,2-1 43 0,0 0 38 16,-6-3 30-16,4 0 3 0,-4 1-24 0,-2 1-10 16,-4 3-10-16,-2-1-10 0,0 3-18 0,0 0-30 15,0 2-29-15,0 1-3 0,0 4-7 0,0 0-5 16,-16 3 12-16,16 0-10 0,0 0 6 0,-25 0 6 15,25 23-8-15,-17-23 11 0,17 31-6 0,-14-13 7 16,14 3-4-16,-15 3 3 0,15 0-6 16,-6 2-25-16,6-1-5 0,0 0-13 0,0-3-3 15,0 1 16-15,0-4 4 0,0-4 5 0,0-1 7 16,0-2 6-16,0-3 10 0,0-4 8 0,0-1 5 16,0-2 6-16,0-1 1 0,0-1 2 0,0 0 1 15,0 0-1-15,0 0-9 0,13 0-7 0,-13-25 1 16,0 25-6-16,0-25 9 0,0 8 15 0,0-3 12 15,8-2 12-15,-8-1 19 0,10-2 3 0,-1 1 10 16,0 0 6-16,7-1 10 0,-2 1 9 0,3 3-23 16,4 1-15-16,-3 2-34 0,3 2-24 15,1 2-3-15,-2 3-4 0,-3 2-2 0,2 3-3 16,-5 2-7-16,0 2-3 0,-8 1-1 0,2 1 5 16,-5 0 9-16,-2 18 2 0,-1-18 7 0,0 36-16 15,0-13-44-15,0 6-36 0,-21 4-40 0,21 5-41 16,-25-1 2-16,11 0-15 0,-2 0-22 0,-1-3-3 15,0 0-17-15,2-3-7 0,-1-3-3 0,1-1-4 16,4-5-2-16,2-4-3 0,1-3 20 0,8-5 13 16,0-3 44-16,0-6 65 0,0-1 55 0,21 0 104 15,-21-22 81-15,32 22 54 0,-17-33 15 0,5 13-10 16,0-1-30-16,5-2-21 0,-3-3 28 0,6 2 13 16,0-2 12-16,-2 0 11 0,-1-1 2 0,3 1 3 15,0 1-2-15,-5-1-1 0,2 3-36 16,-3 2-34-16,-4 1-21 0,0 4-28 0,-11 2-19 15,6 5-26-15,-9 1-28 0,4 2-16 0,-8 4-14 16,3 1-2-16,-3 1-3 0,0 0-7 0,0 0 0 16,0 0-1-16,0 0 5 0,0 18 13 0,-28-18 5 15,28 21 0-15,-21-8-5 0,3 3-17 0,1 1-6 16,-1-1-7-16,2-1-8 0,4-1 3 0,1-2 6 16,-1-2 11-16,4-3 16 0,0-1 9 0,8-3 9 15,-6 0 13-15,6-3 39 0,0 0 12 0,0 0-4 16,0 0-15-16,0 0-37 0,23 0-16 15,-23-25-1-15,30 25 25 0,-13-21 9 0,4 6 9 0,0 0 6 16,0 1-2-16,-4-1-1 0,2-1 4 0,-5 1 13 16,-5 1 2-16,5 2 33 0,-9 0 23 15,4 1-5-15,-9 5-11 0,2-1-45 0,-2 3-40 16,3 2-16-16,-3 1-23 0,5 1-1 0,-5 0-8 16,3 0-2-16,-3 0 13 0,0 16 9 0,0-16 12 15,0 30 0-15,0-8-1 0,0 5-7 0,-27 6 3 16,27 4-47-16,-28 3-49 0,11 1-47 0,2 0-67 15,-13 0-28-15,9 1-51 0,-10-2-60 0,-1-2-62 16,4-2-73-16,-8-1-112 0,3-4-191 0,0-5 129 16</inkml:trace>
  <inkml:trace contextRef="#ctx0" brushRef="#br0" timeOffset="131273.99">18781 11483 4185 0,'0'-7'16'0,"21"1"39"0,-21-1 51 15,13 2 44-15,0-4 18 0,-13 2-4 0,9 3-42 16,-9 0-37-16,0 2-43 0,0 1-33 0,0 0-14 16,0 1-7-16,0 0-2 0,0 0-2 0,0 0-1 15,0 0 3-15,0 0 16 0,-14 0-13 0,14 17 9 16,-17-17-24-16,17 17-41 0,-18-17-11 15,4 25-51-15,7-9-32 0,-2 1-41 0,-3 2-68 16,4 2-67-16,0 2-68 0,2 0-74 0,-7-1-192 16,9 0-113-16,-7-4 121 0</inkml:trace>
  <inkml:trace contextRef="#ctx0" brushRef="#br0" timeOffset="131597.03">18527 11620 3874 0,'31'-12'47'0,"-31"1"52"0,28 1 72 16,-28 2 71-16,26-2 18 0,-26 1 28 0,22 2 0 0,-22 2 2 16,15 1-41-16,-15 2-71 0,10-1-80 15,-10 3-73-15,0-1-37 0,0 1-13 0,0 0 4 16,0 0 5-16,0 0 14 0,0 0 0 0,0 24 4 16,-22-24 0-16,22 24-8 0,-16-7 8 0,16 0-2 15,-18 0-6-15,18-1 1 0,-16 1-3 0,16-1-9 16,-12-2 1-16,12 0 6 0,0-5-5 0,0-1 18 15,0 0 3-15,0-1 3 0,0-2 15 0,23-5-5 16,-23 0 13-16,23 0 9 0,-9 0 4 0,5 0 3 16,1-20-19-16,2 20-2 0,-5-18-11 15,5 18 0-15,-2-26 4 0,-1 12-13 0,-4 1 7 16,2 1-19-16,-3 0-19 0,0-1-99 0,0 3-123 16,-3 0-91-16,-3 2-82 0,-2 3-11 0,-3 1-49 15,0 0-99-15,-1 4-142 0,-2 0-300 0,0 0 160 16,0 0 204-16</inkml:trace>
  <inkml:trace contextRef="#ctx0" brushRef="#br0" timeOffset="132625.9">20562 12397 4051 0,'0'0'3'0,"18"14"-1"16,-18-14-3-16,17 0-1 0,-17 0 1 0,11 0 13 16,-11 0 22-16,0 0 22 0,11 0 14 0,-11 0 1 15,0 0-11-15,0 0-20 0,0 0-16 0,0 0-15 16,6 0-8-16,-1 0 0 0,3 0-4 0,4 0 2 15,2 0 5-15,6 14-4 0,-1-14 8 0,9 0 16 16,3 0 24-16,5 10 33 0,4-10 36 0,5 0 36 16,5 0 38-16,7 0 52 0,8 0 56 15,-3 0 10-15,13 0-38 0,-4 0-59 0,-1-15-85 16,3 15-58-16,-5 0-16 0,2 0-24 0,-9-13-13 16,-10 13 0-16,-3 0-18 0,-9-7 1 0,-8 7-24 15,-11 0-114-15,-6-5-150 0,-9 5-151 0,-4-3-58 16,-1 3 18-16,0 0 43 0,-28 0 16 0,5 0-61 15,-9 0-82-15,-12 0-213 0,-4 15-35 0,-11-15 145 16</inkml:trace>
  <inkml:trace contextRef="#ctx0" brushRef="#br0" timeOffset="132966.99">20802 12300 4505 0,'25'-8'6'0,"-8"-5"7"0,5 3 55 0,-5-3 76 15,0-1 95-15,-1 3 115 0,-2-1 35 0,-4 4-9 16,-2 3-49-16,-8 1-91 0,13 3-75 0,-13-1-62 16,1 0-58-16,-1 2-34 0,0 0-22 0,0 0-9 15,0 0 4-15,0 0 7 0,0 0 8 0,-26 0 2 16,26 21 2-16,-34-21-4 0,12 19 1 0,-6-6-5 16,-3 2-33-16,-5 2-37 0,-4 0-44 0,-5 0-43 15,3 1-5-15,0 0 7 0,-1 0 28 0,1-1 30 16,6 1 39-16,2-3 23 0,7-1 15 0,7-1 13 15,2-3-5-15,8-2 13 0,1-1 4 16,9 1 55-16,0-2 52 0,0 1 23 0,23 0 21 16,-6 1-23-16,5 2-28 0,8 0-23 0,1 3-18 15,11 0-31-15,-4-2-19 0,6 2 0 0,-1 0-25 16,-2 2-81-16,-3 2-97 0,1 2-137 0,-3 1-105 16,-5 1-27-16,-3 5-40 0,-6-1-40 0,-1 2-69 15,-4 0-194-15,-1-1-163 0,-7-3 174 0</inkml:trace>
  <inkml:trace contextRef="#ctx0" brushRef="#br0" timeOffset="134183.04">22226 12167 4160 0,'0'-5'39'0,"-17"1"33"0,17 0 53 0,0 2 60 15,0-2 38-15,0 3 64 0,0-1 57 0,17 1 22 16,-17-1-25-16,0 1-49 0,0 1-74 0,0 0-61 16,0 0-43-16,0-1-48 0,0-1-38 0,0 2-23 15,0 0-19-15,0 0-6 0,0 0 3 0,0 0 5 16,0 0 4-16,0 20 8 0,-17-20-4 0,17 24-2 15,-17-7 4-15,6 3 1 0,-3 4 2 16,6 2 1-16,-3 1-4 0,2 1 3 0,1 1-4 16,0 1 1-16,2 0 5 0,3-2-2 0,-5-1 2 15,5-2 1-15,-3-1-5 0,1-4-2 0,2-3 5 16,0-4-5-16,0-5 6 0,0-1 4 0,-2-4 5 16,5 0 14-16,-3-3-8 0,3 0-7 0,0 0-14 15,0-27-13-15,0 27 4 0,0-33 1 0,0 12-11 16,17-4-24-16,-17-2-22 0,22-2-1 0,-22 0 8 15,28-1 29-15,-10 0 20 0,3 0 7 0,-3 2 0 16,6 4-1-16,-3-2 0 0,4 4 1 0,-5 2 9 16,2 5 20-16,0 1 13 0,-2 3 0 15,-5 2-3-15,3 2-20 0,-1 3-12 0,-5 2-11 16,4 2 2-16,-4 0-3 0,-3 0-3 0,1 0 10 16,4 19-1-16,-5-19 1 0,-3 23 6 0,3-9-3 15,-4 1 4-15,1 2 3 0,-1 2-3 0,-5 0 5 16,0 0-8-16,0 3 3 0,0-2 0 0,-25 0-2 15,25 1 2-15,-29-1 2 0,11 0-13 0,1 0-89 16,-6-1-73-16,3 0-102 0,-2 0-101 0,-1-2-4 16,1-1-14-16,-1-1 22 0,4 0 12 0,-1-1-29 15,-2-3-18-15,8 2-47 0,-1-5-60 0,-1-1-170 16,6 0-55-16,-1-4 124 0</inkml:trace>
  <inkml:trace contextRef="#ctx0" brushRef="#br0" timeOffset="134573.49">22443 12448 3646 0,'31'14'9'0,"-3"-14"6"0,-6 8 38 0,-1-8 55 16,-7 0 47-16,0 0 43 0,-7 0 4 0,-3 0-22 15,1 0-25-15,-5 0-15 0,0 0-30 0,0 0-18 16,0 0-25-16,0 0-42 0,0 0-9 0,0 0-19 15,0 0-3-15,0 0 9 0,0 0-2 0,0 0 6 16,0 0 3-16,0 0-10 0,0 0-25 16,0 0-30-16,0 0-23 0,0 0-5 0,0-19 7 15,19 19 24-15,-19 0 20 0,12-19 8 0,-12 19 21 16,20-15 1-16,-20 15 2 0,17-17 2 0,-17 9 1 16,17 0-2-16,-10 0 4 0,-1 0-9 0,-6 0-7 15,3 0 1-15,-3 1-8 0,3 1-4 0,-3 0-18 16,0 1-21-16,0 0-24 0,0 2-4 0,-19 2 9 15,19 1 11-15,-20 0 21 0,6 0 16 0,-3 0 12 16,-5 24 5-16,2-24 9 0,-2 26 0 0,1-11 0 16,1 1-10-16,-5 1-34 0,6 3-36 0,0 0-51 15,2 0-40-15,0 2-24 0,3 0-20 16,2 1-18-16,3 1-12 0,2 4-33 0,3-3-76 16,2 1-125-16,-1-1-106 0,3-3 90 0</inkml:trace>
  <inkml:trace contextRef="#ctx0" brushRef="#br0" timeOffset="134982.07">22499 12679 2891 0,'20'-14'41'0,"-1"-1"43"0,2 4 67 16,0 1 80-16,-4-2 37 0,1 1 24 0,4 0-11 15,-3 2-22-15,-2 1-10 0,-2 1 16 0,1-2 70 16,1 0 26-16,-3 0-7 0,0 1-28 0,-2 0-94 16,-2 2-48-16,0 0-45 0,-5 0-41 0,1 2-25 15,-6 1-39-15,3 1-21 0,-3 0-18 16,0 2-10-16,0 0-4 0,0 0-2 0,0 0 1 15,0 0-5-15,0 0-14 0,0 0-34 0,0 0-15 16,2 0-6-16,-2 0 8 0,0 14 30 0,3-14 22 16,2 0 15-16,-4 0 17 0,4 0 1 0,-2 0-6 15,6 0-9-15,-1 0-7 0,5-20 7 0,-4 20 11 16,2-25 11-16,3 11-2 0,-2-2 0 0,1 1-1 16,-7-3-5-16,5 2 3 0,-7 0-3 0,6 1 2 15,-9 0 2-15,2 2 2 0,2 2-2 0,-5-1-4 16,0 5-24-16,0 0-35 0,0 2-35 0,0 1-21 15,0 2 9-15,-27 2 17 0,27 0 11 16,-32 0-5-16,12 0-15 0,0 18 3 0,-7-18 12 0,2 26 3 16,0-9 26-16,2 4-1 0,-3 2-18 15,6 4-15-15,-2 1-29 0,3 2-19 0,2 0-18 16,5 3-2-16,4 1-17 0,3 2-22 0,5 1-1 16,0-3-17-16,0 1-7 0,25-2-5 0,-25-1-2 15,34-4 5-15,-15-6-10 0,6-4-16 0,3-4-61 16,-3-5-145-16,4-7-136 0,2-2 78 0</inkml:trace>
  <inkml:trace contextRef="#ctx0" brushRef="#br0" timeOffset="135418.07">23061 12386 4280 0,'0'-12'23'0,"0"3"44"16,18 1 51-16,-18 1 58 0,19 0 42 0,-19 3 9 15,0 1-15-15,13 1-54 0,-13 1-69 0,0 1-71 16,0 0-40-16,0 0-3 0,0 0 10 0,0 0 36 15,0 27 14-15,-25-12 19 0,25 4 6 0,-22 7-5 16,22 4 4-16,-22 2 5 0,8 3 14 0,2 3 28 16,3 7 12-16,-4 2-18 0,1 2-21 0,-1 2-37 15,5-1-18-15,-1 2-11 0,1-1-8 0,-1-5 1 16,4-5-9-16,-2-6 9 0,4-7 2 0,-1-5-1 16,1-6 7-16,-1-5 15 0,2-6 82 15,2-3 40-15,0-3-3 0,0 0-23 0,0 0-87 16,0-25-42-16,17 9-6 0,-17-6 1 0,22-5-5 15,-22-6-10-15,23-6-16 0,-9-6-22 0,0-5-10 16,2-3 8-16,-1-4 6 0,4-1 26 0,-4 0 15 16,6-1 3-16,-3 3 8 0,1 3 1 0,1 3-6 15,-1 4 5-15,1 4 1 0,-3 4-2 0,0 5 6 16,0 5-3-16,-1 4 3 0,-2 4-3 0,-1 5-5 16,0 3 1-16,-4 2-6 0,2 4-1 0,0 2-10 15,-2 3-6-15,2 1 3 0,3 0-2 0,0 19-5 16,0-19-47-16,0 32-34 0,0-11-26 0,0 4-18 15,-6 2-5-15,3 2-4 0,-7 1-22 0,-2 0-10 16,-2 2-3-16,0-1-24 0,-19-1-21 0,19 1-58 16,-36 0-63-16,12-2-74 0,-6-2-101 15,-6 0-263-15,2-6 15 0,-6-1 139 0</inkml:trace>
  <inkml:trace contextRef="#ctx0" brushRef="#br0" timeOffset="135977.54">22157 12908 4226 0,'18'-10'6'0,"-1"-2"43"0,0 1 60 0,0 3 59 16,0-5 26-16,-5 6-29 0,-6 1-62 16,-1 4-66-16,-5 1-37 0,0 1-10 0,0 0 1 15,0 0 1-15,0 21 10 0,-25-21-3 0,25 31-1 16,-29-9 9-16,12 5-2 0,-3 3-2 0,-2 3-2 16,0 2-33-16,2 4-61 0,-2-2-63 0,5 3-83 15,2-1-97-15,1 1-94 0,4-1-91 0,3-1-164 16,3-1-206-16,4-3 149 0</inkml:trace>
  <inkml:trace contextRef="#ctx0" brushRef="#br0" timeOffset="136344.79">22440 13177 4242 0,'25'-10'5'0,"-2"0"21"16,-3 2 40-16,0 0 56 0,-3 0 54 0,-4 1 28 15,-2 2-12-15,-3 3-43 0,-5 1-56 0,-2 1-52 16,-1 0-35-16,0 0-15 0,0 0-1 0,0 0 0 16,0 0 7-16,0 0 6 0,0 23-6 0,-15-23 8 15,15 20-9-15,-17-6 3 0,17 1 0 0,-25 1 3 16,15 2 9-16,-5 0 0 0,1 1-12 16,2-1-65-16,-6 2-32 0,1-2-50 0,-1 0-23 0,-2-4 24 15,-1 0-7-15,0-3 11 0,-1-3 11 0,2-4 7 16,-4-4 25-16,4 0 14 0,0 0 17 15,6 0 21-15,-1-26 19 0,4 26 19 0,0-27 8 16,8 12 12-16,0 0 24 0,3 0 22 0,0-1 25 16,0 1 15-16,28 2-17 0,-28-1-19 0,29 0-21 15,-9 2-22-15,-1 2-8 0,6 0-3 0,-4 3-2 16,6 0-7-16,-5 1-1 0,4 3-5 0,-3 1-37 16,-4 1-56-16,-4 1-92 0,-2 0-104 0,-4 0-73 15,-1 0-60-15,-7 0-124 0,1 19-207 16,-2-19 108-16</inkml:trace>
  <inkml:trace contextRef="#ctx0" brushRef="#br0" timeOffset="136849.94">22740 13215 3926 0,'29'0'0'0,"-3"-23"3"0,-7 23 3 16,3-17 4-16,-10 3-1 0,-3 14-8 0,-7-22-2 15,-2 22-3-15,0-19-3 0,0 9 2 0,-28 0-4 16,28 1-17-16,-22 1-21 0,5 1-23 0,0 3-28 16,-5 4 0-16,5-4 15 0,-4 4 17 0,-1 0 34 15,2 0 15-15,0 0 10 0,-2 22 4 16,5-22-4-16,1 21-1 0,4-9 1 0,4 2 0 16,0 0 5-16,5 2 3 0,2-2-2 0,1 1 1 15,0-3 5-15,0 1 13 0,31-4 21 0,-31-1 21 16,28-2 12-16,-13 0 3 0,2-3-2 0,0-1-7 15,-1-1-2-15,2 0 11 0,1-1 10 0,-3 0 21 16,-6 0 12-16,4 0-3 0,-1 0 12 0,-4-19-6 16,-3 19-4-16,1-13 0 0,0 13-28 0,-4-14 2 15,2 14 18-15,1-14 20 0,-3 14 39 0,-1-10 2 16,1 10-38-16,2-6-45 0,-5 6-57 0,0 0-37 16,0 0-13-16,0 0-8 0,0 0 16 0,0 0 24 15,0 17 53-15,0-17 29 0,0 21 3 16,0-8-16-16,-19 3-51 0,19 2-13 0,0 2-10 15,-15 0 3-15,15 1-2 0,-19 1-3 0,10-1-1 16,-4 1-6-16,-1-2 7 0,-3 2-5 0,-1-3 8 16,-3-2 0-16,4-2 1 0,-3 0-1 0,3-2-10 15,-5-1-9-15,4 0-93 0,1-3-74 0,3 2-82 16,-3 2-53-16,0-2 19 0,1 2 17 0,0-3 1 16,1 0-18-16,3 1-31 0,-4-1-36 0,2-2-17 15,6 0-33-15,-3-4-51 0,4-1-183 0,2-2 6 16,3-1 119-16</inkml:trace>
  <inkml:trace contextRef="#ctx0" brushRef="#br0" timeOffset="137485.65">23013 13231 3966 0,'14'0'5'0,"0"0"2"15,-2 0 18-15,-3 0 30 0,4 0 22 16,-5 0 11-16,-2 0-10 0,-5 0-25 0,1 0-27 16,-2 0-17-16,0 0-1 0,0-12-13 0,0 12 1 15,0 0 3-15,0 0-7 0,0 0-2 0,-20 0-20 16,20 0-16-16,-25 0-21 0,14 0-4 0,-8 0 4 15,1 0 2-15,-1 0 15 0,0 0-1 0,-2 0-2 16,1 15-8-16,4-15 0 0,1 14 12 0,-1-14 17 16,4 19 21-16,4-9 10 0,8 0 7 0,0 0 1 15,0-1 11-15,0 0 20 0,22-2 16 0,-22 0 18 16,34-1 5-16,-14-2-9 0,0 0-3 0,-3-2-5 16,3-1 2-16,2-1 2 0,-3 0-3 15,-2 0 10-15,-2 0 1 0,-1-17-1 0,-1 17 2 16,-4-13-5-16,2 13 5 0,0-17 16 0,-5 17 18 15,2-17 40-15,-2 9 7 0,-3-1 19 0,3 1 23 16,-1 1-5-16,-4 1-1 0,1 1-22 0,0 1-50 16,-2 1-50-16,0 2-33 0,3 0-35 0,-3 1-9 15,0 0-9-15,0 0 2 0,0 0 53 0,0 0 57 16,0 20 31-16,0-20 19 0,0 22-35 0,0-6-50 16,-22 1-13-16,22 3-9 0,-13 1-5 0,13 0 2 15,-13 2-10-15,13 1-6 0,-18-2-6 0,11-1-4 16,-3-1 4-16,3 0-6 0,-4-1-3 15,0-1 2-15,2 0-1 0,-2-2-4 0,0 0 6 0,2 4-3 16,-2-3-1-16,-2 0 6 0,7-1-8 0,-5 0 6 16,6 0-2-16,-5-1-7 0,3 0-53 15,-2 1-61-15,1-2-73 0,-1 1-95 0,0 0-65 16,3-1-57-16,-5-2 4 0,6 0 48 0,-3-2 67 16,2-1 65-16,-3-2 8 0,2-1-1 0,-2-5-17 15,0 0-30-15,-2-1-24 0,3 0-23 0,-1-21-39 16,-3 21-92-16,4-31-179 0,2 10 0 0,2-2 108 15</inkml:trace>
  <inkml:trace contextRef="#ctx0" brushRef="#br0" timeOffset="137693.57">23121 13481 3625 0,'31'-15'50'16,"-1"-1"49"-16,-4 1 44 0,-6 0 37 0,-4-1-17 16,0 4-13-16,-4 0-8 0,-9 2 7 0,2 3 1 15,-1 0-10-15,-4 1-12 0,2 2-39 0,-2 2-39 16,0 1-27-16,0 0-26 0,0 1 4 0,0 0 3 15,0 0 0-15,0 18 8 0,-17-18-14 0,17 22 8 16,0-7-1-16,-22 6-6 0,22-3 5 0,-14 7-5 16,14 1 10-16,-12 3-8 0,12 1-66 0,-10 2-70 15,6 2-80-15,-2-3-79 0,2 1-49 0,0-3-69 16,-2-4-67-16,1-2-108 0,0-8-258 0,-1-6 64 16,1-6 138-16</inkml:trace>
  <inkml:trace contextRef="#ctx0" brushRef="#br0" timeOffset="137830">23298 13255 4423 0,'17'-20'-3'0,"0"4"1"0,-1 1 1 0,-7 2 2 15,5 2 4-15,-1-1-8 0,-2 5-37 0,-8 3-72 16,-3 1-98-16,0 2-71 0,0 1-29 0,0 0-29 16,0 0-54-16,0 20-240 0,-22-20-122 0,22 21 99 15</inkml:trace>
  <inkml:trace contextRef="#ctx0" brushRef="#br0" timeOffset="138262.09">23365 13377 4362 0,'14'-24'2'0,"3"24"3"16,-1-21 44-16,-2 21 52 0,1-27 39 0,-2 13 58 16,-6 4 15-16,3 10-7 0,-6-16 2 0,-4 16-34 15,0-12-63-15,5 12-45 0,-5-9-46 0,0 9-36 16,0 0-3-16,0 0-8 0,0 0 4 0,0 0 3 15,0 0 5-15,-20 0 7 0,20 16 1 16,0-16-12-16,-19 21 12 0,19-7-5 0,-14 3 8 0,14 4 11 16,-14 1-12-16,14 3-20 0,-6 2-40 0,6-3-22 15,-6-2-8-15,6-2 16 0,-3-2 21 16,3-2 16-16,-2-5 1 0,2-3 9 0,0-6 8 16,0 2 8-16,0-1 11 0,0-1 4 0,0-2 9 15,-1 0 0-15,1 0-5 0,0 0-6 0,0 0-6 16,0 0-2-16,0-24 7 0,0 24 4 0,17-26-5 15,-17 10 0-15,0-2-6 0,0-5 0 0,14-1 12 16,-14-4 0-16,0 2 15 0,0 0 30 0,0 1 32 16,6 1 19-16,-6 2 6 0,8 2 4 0,-4 2-24 15,-1 3 3-15,5 4 4 0,-2 1-31 0,5 4-15 16,-3 4-26-16,3 0-25 0,4 2-11 0,1 0-1 16,-1 17 5-16,1-17 3 0,-1 29 11 15,1-10-3-15,-5 4-1 0,0 2 2 0,-7 4-81 0,-4 2-61 16,0 3-55-16,0 0-66 0,-26 0-6 15,26 0-42-15,-31 2-70 0,9-2-74 0,-1-3-66 16,0-1-116-16,-2-6-232 0,5-3 140 0</inkml:trace>
  <inkml:trace contextRef="#ctx0" brushRef="#br0" timeOffset="138713.73">23716 13289 3867 0,'31'-18'1'0,"-5"-1"27"0,-2 2 50 15,-9 1 37-15,-2-3 18 0,-6 3-21 0,-2 3-50 16,-5 3-39-16,0 0-18 0,0 0-8 16,0 2-1-16,-30-2-1 0,30 4 2 0,-26 0-4 15,7 2 0-15,-1 3 3 0,0 1-5 0,-2 0 2 16,-2 0-21-16,5 0-5 0,-1 22-17 0,-2-22-20 16,6 23-1-16,1-23-21 0,4 26-1 0,0-15 21 15,2-11 21-15,4 19 38 0,2-19 24 0,3 10 6 16,0-10-3-16,0 0-10 0,28 0-1 0,-9 0 14 15,1 0 18-15,8-23 13 0,-3 23 15 0,4-17-4 16,-1 17-13-16,0-19 13 0,-2 19 3 0,-2-19 15 16,-1 11 24-16,-1-3 2 0,-5 1 4 0,0-2 8 15,0 0 3-15,-2 0 22 0,-1 0 6 0,-1-1 32 16,-5 1 39-16,-1 1 22 0,-2 1 19 16,1 3-34-16,-3 0-57 0,-3 3-61 0,2 1-54 15,-2 1-35-15,0 2-21 0,0 0-7 0,0 0 19 16,0 0 44-16,0 23 28 0,-19-23 16 0,19 28-9 15,-20-8-29-15,20 6-13 0,-26 3-3 0,9 3-4 16,1 3-4-16,-1 3-6 0,0 1-10 0,-3 3-4 16,0 2-5-16,-4-3 3 0,1 1-1 0,-3-1-5 15,1-1 3-15,-5-2-4 0,2-1-35 0,-1-4-66 16,-1-3-96-16,-1 2-169 0,-1-5-135 0,-1 0-54 16,-1-3-35-16,-3-2 1 0,1-2-20 0,-6 0-133 15,3-3-297-15,-1-6 164 0</inkml:trace>
  <inkml:trace contextRef="#ctx0" brushRef="#br0" timeOffset="139993.14">12236 13026 2698 0,'0'6'0'0,"3"-2"4"0,-3-1 50 15,0 1 49-15,1-1 37 0,-1 0 36 0,0 1-25 16,0 1-8-16,0 0-10 0,0-1-10 16,0 0-5-16,0-1-13 0,0 0-12 0,-12-1-9 0,12 0-6 15,0 0-1-15,0-1 9 0,0-1 12 16,0 1 14-16,0-1 16 0,0 1 22 0,0 0 18 15,0 0 22-15,20 1-2 0,-20 0 4 0,33 0-10 16,-7 0 0-16,7 0 9 0,5 0-11 0,12 0-11 16,3-2-38-16,7 0-33 0,6 0-39 0,10 0-3 15,4 0 15-15,12-19 18 0,9 19 13 0,6-15-26 16,8 15-28-16,15-18-32 0,10 18-17 0,9-17-5 16,12 17 7-16,9-17 28 0,3 7 8 0,1 4 25 15,5-2 11-15,-7 2-6 0,-4-1 7 0,-13 0-8 16,-8 0-6-16,-13 1 9 0,-10-1 15 15,-17 1 25-15,-12-1-7 0,-16-1-28 0,-12 3-32 0,-18-2-35 16,-13 4-7-16,-10-1 0 0,-10 1 0 16,-4 2 0-16,-8-1 0 0,-3 1 0 0,-1 1 0 15,0 0 0-15,0-1 0 0,0 1 0 0,0 0 0 16,0 0 0-16,0 0 0 0,0 0-53 0,-14 0-58 16,14 0-66-16,0 0-65 0,0 0-44 0,-9 0-65 15,9 0-112-15,-10 0-105 0,10 0-28 0,-7 15-10 16,1-15 16-16,1 0 10 0,0 15-82 0,-3-15-269 15,5 11 112-15,0-11 161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49:33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3846 7547 2184 0,'8'0'-5'0,"-1"0"-1"0,0 0 0 15,-1 0-4-15,0 0 4 0,-3 0 3 0,2 0 1 16,1 0 1-16,-3 0 15 0,8 0 10 0,-3 0 11 15,4 0 14-15,4 0 6 0,1 0 2 16,3 14 7-16,-3-14 2 0,3 0 2 0,-1 0 2 16,2 11 1-16,1-11-3 0,-2 0 0 0,5 0-3 15,0 5-3-15,1-5 7 0,2 0-10 0,2 0-2 16,1 0 3-16,2 0-3 0,4 0 4 0,2 0 4 16,-1 0 2-16,1 0 1 0,3 0-6 0,5 0-1 15,1-13-10-15,1 13-8 0,7 0-1 0,5 0-14 16,4 0-9-16,10-9-7 0,13 9-9 0,5 0 0 15,7 0 27-15,2 0 18 0,5 0 10 0,3-3 12 16,2 3-26-16,-2-2-11 0,-1 0-8 0,0 0-10 16,-1 1-2-16,10-2-8 0,-8 1 1 15,8-1 6-15,-1 2 12 0,5 0 8 0,6 0 6 16,-1 0-4-16,2 0-12 0,3 1-6 0,-3 0-7 16,4 0-5-16,-1 0 1 0,3 0-1 0,5 0-1 15,-2 0 3-15,5 0 5 0,-4 0 6 0,9 0 7 16,-4 0 4-16,5 0 5 0,-1 0-13 0,-2 0-7 15,-2 0-5-15,-1 0-10 0,0 0 8 0,1 0-1 16,3 0 7-16,-2 0 2 0,2 0 9 0,1-13 5 16,-2 13 4-16,0 0 2 0,6 0-3 0,1 0-6 15,1 0-11-15,1 0-4 0,-4 0-2 0,4 0-2 16,2 0-1-16,7 0 4 0,2 0-4 0,0 0-3 16,1 0 6-16,0 0-8 0,4 0 0 0,3 0 3 15,4 0-1-15,-2 0-5 0,-1 0 10 0,-3 0-5 16,4 0 2-16,7 0 2 0,-3 0-9 15,-1 0 4-15,-3 0-3 0,-2 0 7 0,6-13-8 16,2 13 9-16,-2 0 3 0,-1-9-14 0,-6 9 7 16,7-7-8-16,4 7 0 0,2-5 6 0,-1 5 2 15,-8-4-2-15,3 2 0 0,3 1 2 0,1-2-1 16,3 3 1-16,-9-1-2 0,1 1-3 0,-1 0-2 16,-1 0 3-16,6 0 4 0,1 0 1 0,-11 0 3 15,-2 0-3-15,5 0-4 0,-1 0 0 0,-1 0 1 16,1 0 3-16,-6 11-3 0,-6-11-1 15,2 0-2-15,4 0 1 0,-1 0 2 0,-4 0-1 16,-1 0 3-16,-8 7-6 0,-2-7 1 0,2 0 2 16,-3 0-1-16,-11 0 5 0,0 0 0 0,-9 0-6 15,-3 0 1-15,-8 4-3 0,-7-4 0 0,-7 0 6 16,-8 2-2-16,-9-2 1 0,-5 0 0 0,-10 0-1 16,-5 0-1-16,-10 0 0 0,-2 0 4 0,-13 0-2 15,-9 0 0-15,-9 0-16 0,-9 0-65 0,-6 0-89 16,-6 0-107-16,-6 0-109 0,0 0-56 0,0 0-53 15,-25 0-104-15,4 0-212 0,-4 0 119 0</inkml:trace>
  <inkml:trace contextRef="#ctx0" brushRef="#br0" timeOffset="1000.44">6941 8979 3162 0,'-9'0'0'15,"4"0"-4"-15,-1 10 3 0,3-10-1 0,3 0 6 16,0 0 31-16,0 0 26 0,0 0 32 0,0 0 28 16,0 0 9-16,0 0 0 0,0 0-4 0,0 0-10 15,0 0-20-15,0 0-1 0,0 0-6 0,0 0 9 16,0 0 18-16,0 0 11 0,0 0-13 0,0 0-27 16,0 0-33-16,25 0-35 0,-10 0-6 15,5-13-6-15,10 13 25 0,7 0 24 0,10 0 19 16,8 0 29-16,7 0 13 0,5-8 33 0,5 8 48 15,1 0 32-15,1-4-41 0,8 4-64 0,10-6-68 16,14 3-60-16,11 0 6 0,19 2 6 0,11-2 2 16,22 1 0-16,17 0-10 0,16 1-1 0,6 0 2 15,10-1 2-15,8-1 1 0,5 0-4 0,13 1 3 16,1-1-3-16,7 1 3 0,4-3 13 0,0 1-13 16,10 0-4-16,2 1 7 0,4-1-17 0,1 1 6 15,9-1 4-15,1 1-8 0,-2 1 8 0,4 1 0 16,6-1 0-16,-1 2 5 0,-6 0-9 0,3 0 4 15,2 0-3-15,-10 0-3 0,1 17 5 16,-4-17-7-16,-3 15 4 0,-10-15 2 0,-7 18-2 16,-10-18 6-16,-6 17-6 0,-8-6 1 0,-11-2 6 15,-16 3-3-15,-14-1-3 0,-14 0 3 0,-5-1-6 16,-17 2 0-16,-15-2 8 0,-16-3-7 0,-9 0 2 16,-14-3 3-16,-14-2 0 0,-22 0 4 0,-14-2-1 15,-12 0-23-15,-14 0-128 0,-7 0-131 0,-10 0-115 16,-6 0-93-16,-2 0-7 0,0 0-17 0,-25 0-53 15,1 0-130-15,-2 0-223 0,-10 0 145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9:1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 8890 2119 0,'0'1'21'0,"20"-1"3"0,-20 0-2 15,16 0 10-15,-16 0-5 0,14 0 15 0,-14 0 26 16,14 0 5-16,-14 0-10 0,11 0-13 0,-5-13-14 16,-3 13-3-16,8 0 7 0,0 0 6 0,-4 0 6 15,7 0-2-15,2 0-1 0,-1 0 3 0,4 0 3 16,1 0 3-16,-1 0 4 0,3 0 3 16,1 0-4-16,-1 0 2 0,6 0-9 0,-4 12-12 15,1-12-4-15,5 0-14 0,-1 0-1 0,2 8-1 16,2-8-4-16,4 6-1 0,0-6-5 0,11 6-5 15,4-2-3-15,8 0 0 0,8 0 3 0,4 0 14 16,10-1 15-16,4 0 9 0,4-1 1 0,1-2-8 16,10 0-9-16,-2 1-2 0,4 1 0 0,5-2 2 15,0 0-2-15,6 1-10 0,4-1-4 0,-1 0 1 16,5 1-11-16,1-1 3 0,3 0-4 0,3 0-1 16,-1 0 4-16,3 0 1 0,1 0 0 0,1-17-3 15,1 17 2-15,4 0-3 0,3-12 7 16,0 12 3-16,4 0 0 0,-2-10 1 0,4 10-7 15,2 0-1-15,-1-6-1 0,4 6-1 0,-2-4 1 16,2 1-3-16,-6 1 0 0,6-1 2 0,-1-1 0 16,-2 1 1-16,2-2-2 0,2-1-2 0,-1 0 5 15,-3-1 2-15,0 1 3 0,2-2 4 0,-1 0-4 16,-2 0-2-16,3 1 4 0,-2-1 0 0,-7-2 3 16,6 1-2-16,-4 1-6 0,4 0 0 0,-4 1-4 15,-1-1 1-15,3 1-1 0,-4 1 1 0,0 0-1 16,4 0-5-16,0 1 1 0,-2-1 1 15,3 1 4-15,-2-1-2 0,-2 0 2 0,-1 0-3 16,1-1-4-16,-3 0 8 0,0 0-1 0,-2 1-1 16,-2-2 2-16,-4 1-2 0,2 0-2 0,-1-1-2 15,1 1-1-15,-2 0-3 0,1 2 4 0,2-2-2 16,-1 1 3-16,2 1 3 0,1-1-6 0,1 2 5 16,3-1 0-16,-3 1-3 0,2-1 0 0,1 2-2 15,-1-1 4-15,0 0 1 0,-2 1 3 0,0 0-3 16,-1 0-3-16,-1 1-2 0,-1 0-1 0,-7-1 7 15,0 0-2-15,3 0 7 0,-4 1 7 0,-3-1 4 16,-1 0 5-16,0 0 11 0,-4 1 1 0,4-1-2 16,-4 0 5-16,-1 0-8 0,0 0-1 0,2 0 4 15,-5 2-7-15,6-2-3 0,-3 3-12 16,-2-1-1-16,0 1-12 0,1 0 3 0,1 0 9 16,-5 0-12-16,0 0 9 0,-2 0-7 0,0 0-6 15,-5 0 8-15,1 14-1 0,0-14 0 0,-1 0-1 16,-5 0 1-16,3 11 2 0,-5-11 3 0,2 0 1 15,-2 7 5-15,0-7 0 0,-1 0 1 0,3 9 10 16,2-9-4-16,-2 4 1 0,-2 0-3 0,3-1-7 16,-2 0-5-16,-1 1 1 0,-1 0-4 0,-2 0 1 15,3 1-1-15,1-2-5 0,1 2 3 0,-4-1-2 16,0 1 4-16,0 0 1 0,-2 0-3 16,-6-2 2-16,1 3-2 0,0-2-3 0,0 2 1 15,0-2 1-15,1 1-3 0,1 1 6 0,1 0-3 16,-1 0 1-16,-1 0 2 0,1-1-4 0,1 2-3 15,-6-1 2-15,3 1-1 0,0 0 1 0,-2-1 2 16,4 1-3-16,1 0 0 0,-1 0 0 0,-5-1 3 16,3 2-1-16,-2-1 6 0,-4 0-5 0,1-1-1 15,-4 1 4-15,-3 0-5 0,-4-1 1 0,4 0 4 16,-1 0-5-16,-2-2-1 0,-1 2 4 0,1-1-6 16,-4 1 0-16,2-2 5 0,-6-1-3 0,4 1-1 15,-5 2 4-15,-1-2-4 0,0 2 0 0,-6 0 7 16,3-1-1-16,-1 1-5 0,-2 0 3 0,1-1-7 15,-3 0 1-15,-2 0 7 0,2 0-1 0,-1-1 11 16,-5-1 15-16,-1 0 14 0,-2 0 10 16,-6-2 9-16,0 1-3 0,-8-1-9 0,-4 1 10 15,-6-1-11-15,0 1-3 0,-9-1-7 0,1 0-21 16,-4-1 0-16,-4 1-13 0,0 0 1 0,-5-1-4 16,0 0-72-16,-2 0-47 0,-1 0-82 0,0 0-91 15,0 0-73-15,0 0-106 0,0 0-39 0,0 0-119 16,-21 0-239-16,21 0 157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51:1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10165 4763 3299 0,'0'5'-4'0,"0"0"-2"16,0-5-3-16,0 2 3 0,0-2 1 0,0 0 1 15,0 0 17-15,0 0 33 0,0 0 34 0,0 0 30 16,0 0 1-16,0 0-25 0,0 0-29 0,0 0-28 16,0 0-15-16,0 0-8 0,0 0 8 0,0 0 8 15,0 0 12-15,0 0 5 0,0 0 3 16,0 0-1-16,0 0-7 0,0 0-4 0,0 0-13 15,0 0-2-15,0 0-10 0,19 0-3 0,-19 0-1 16,24 0-5-16,-3 0 7 0,10 0-5 0,4 0 2 16,13 0-1-16,13 13 0 0,6-13 5 0,10 0 6 15,10 0-1-15,14 0 3 0,9 0-2 0,15 0-7 16,8 0 16-16,10 0-4 0,14 0-2 0,12 0 3 16,19 0-16-16,10 0 41 0,10 0 25 0,8 0 16 15,8 0 25-15,7 0-28 0,0 0-7 0,-6 0-11 16,-7 0-14-16,-4 0-1 0,-6 0-6 0,-11 0-2 15,-11 0-7-15,-15 0-1 0,-2 0 0 0,-11 0-3 16,-10 11-9-16,-12-11-7 0,-19 0-13 16,-5 0 1-16,-21 0 2 0,-13 0-5 0,-19 0-94 15,-13 0-99-15,-13 0-134 0,-16 0-128 0,-11 7 6 16,-6-2-18-16,0 3-52 0,-45 3-248 0,13 1 64 16,-15 1 112-16</inkml:trace>
  <inkml:trace contextRef="#ctx0" brushRef="#br0" timeOffset="595.51">9696 6013 2603 0,'8'0'-2'15,"-8"0"-5"-15,0 0 2 0,0 0-1 0,0 0 6 16,0 0 40-16,-19 11 23 0,19-11 28 0,-25 0 29 15,10 0 2-15,-2 11 10 0,-2-11 0 0,-2 8-15 16,0-8-17-16,3 8-18 0,-1-2-15 0,0 0-12 16,7-2-8-16,0 0-5 0,1 1-5 0,0 0 7 15,6-2 4-15,2 0 3 0,0-1 8 0,1 1 5 16,2-1 6-16,0-1 30 0,0 2 19 0,0 0 7 16,0-2 0-16,25 3-28 0,-25 1-10 0,34-1 3 15,-7 0 7-15,4 1 9 0,5-1-8 0,5-2-8 16,9 1-5-16,9-1-1 0,13-1 10 15,8-1-5-15,12 0-20 0,18 0-35 0,14 0-26 16,21 0-18-16,18 0-1 0,20 0 6 0,14 0-1 16,16 0 0-16,10-13-4 0,13 13 0 0,9 0 9 15,0 0 41-15,1 0 8 0,-4 0 5 0,-2 0 4 16,-2 0-19-16,-10 16 11 0,-7-16 9 0,-9 0 3 16,-4 17 0-16,-12-17-9 0,-16 12 3 0,-16-12-12 15,-8 9-9-15,-17-9 8 0,-16 8 9 0,-18-8 5 16,-18 0-6-16,-18 0-17 0,-13 0-17 0,-19 0-17 15,-9 0-12-15,-13 0-85 0,-4 0-113 0,-9 0-115 16,-2 0-104-16,0 0-20 0,0 0 10 0,0 0-9 16,-28 0-40-16,28 0-84 0,-34 0-262 15,9 0-52-15,0 0 157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51:3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 4932 2033 0,'3'0'17'0,"3"-11"10"0,-3 11 5 16,-1-10 0-16,1 10-17 0,-3-10-12 0,0 10-4 15,4-4 13-15,-4 4 13 0,3 0 10 0,-3 0 3 16,0 0-14-16,0 0-12 0,2 0-12 15,-2 0 0-15,3 0 26 0,-3 0 13 0,2 14 5 16,1-14 6-16,1 17 0 0,-1-17-5 0,1 23 6 16,-1-10-10-16,1 2-10 0,3 0 6 0,-3 0 2 15,2 1 11-15,1 0-6 0,-3 0-11 0,2 2 2 16,2 0-10-16,2 0-8 0,-6-1-4 0,4 0-10 16,-2-2 1-16,5 2 0 0,-6-2 2 0,1-3-4 15,-3 1 1-15,2-2 1 0,2-3-2 0,-5 0 2 16,1-2 7-16,0-1 27 0,-3-2 32 15,2 0 40-15,-2-3 37 0,0 2 27 0,0-2 5 16,3 0-33-16,-3 0-46 0,4 0-54 0,3-22-42 16,7 22-9-16,3-31-2 0,1 10-2 0,13-6 2 15,8-1 2-15,14-5-3 0,8-3-2 0,15-3-2 16,6 0-2-16,13-3 6 0,1 1-2 0,2-1 2 16,1 1 0-16,-12 2 14 0,-10 3 12 0,-4 5 8 15,-15 1 3-15,-12 7-11 0,-11 3-10 0,-8 6-9 16,-8 3 4-16,-8 3-4 0,-5 3-3 0,-3 2-55 15,-3 2-61-15,0 1-84 0,0 0-100 0,0 0-60 16,0 0-86-16,0 0-106 0,0 18-143 0,0-18 118 16</inkml:trace>
  <inkml:trace contextRef="#ctx0" brushRef="#br0" timeOffset="2682.15">9476 4528 2486 0,'0'0'19'16,"9"0"12"-16,-9 0 17 0,5 0 7 0,-4 0-1 16,-1-13 9-16,2 13 0 0,-2 0 18 0,0 0-1 15,0 0-8-15,0 0-12 0,0 0-16 0,0 0-16 16,0 0-7-16,0 0 0 0,0 0-7 0,0 0 5 16,0 0 2-16,0 0 5 0,0 0 10 15,0 0 6-15,0 0 10 0,0 0 9 0,0 0 7 16,15 0 9-16,-15 0 0 0,19 11 0 0,1-11-6 15,-1 0-7-15,7 0-4 0,7 10-9 0,4-10-5 16,11 0-8-16,11 0-12 0,11 0-10 0,11 0-9 16,12 0-6-16,15-17-4 0,6 17 6 0,13 0 1 15,5-18 2-15,14 18 0 0,6-12-4 0,13 12 0 16,2-10-6-16,7 10 16 0,9 0 39 0,7-7 13 16,4 7 6-16,-7 0-15 0,0 0-30 0,-9 0-10 15,-4 0 0-15,-3 0 2 0,-5 0 2 0,-9 18 17 16,-11-18 27-16,-13 13 10 0,-9-13 10 15,-9 12-10-15,-19-12-22 0,-16 10-9 0,-20-10-20 16,-13 0-11-16,-16 8-3 0,-6-8-6 0,-10 0-6 16,-9 0 4-16,-3 0-4 0,-3 0-3 0,0 0-2 15,0 0-55-15,0 0-41 0,0 0-53 0,-23 0-79 16,23 0-60-16,-28 0-82 0,6 0-97 0,-1 0-119 16,-8 0-217-16,2 0 49 0,4 0 154 0</inkml:trace>
  <inkml:trace contextRef="#ctx0" brushRef="#br0" timeOffset="3885.87">14688 4537 2459 0,'0'14'5'0,"0"-14"-4"0,17 0-3 0,-17 0-2 15,0 0-3-15,0 0 5 0,0 0 24 0,0 0 31 16,0 0 25-16,0 0 24 0,0 0-2 0,0 0-15 16,0 0-19-16,0 0-13 0,0 0-5 0,0 0 2 15,0 0 13-15,0 0 10 0,0 0 14 0,0 0 6 16,0 0 10-16,0 0 3 0,0 0-5 0,0 0 2 16,0 0-16-16,0 0-16 0,0 0-9 0,17 0-13 15,-17 0 4-15,22 0 6 0,-6 0 9 0,5 0 5 16,9 0-4-16,5 0 12 0,12 0-6 0,7 0 0 15,10 0-2-15,7 0-14 0,12 0-8 16,10 0-16-16,5 0-12 0,12 0-3 0,6-18-4 16,10 18-1-16,17 0 1 0,9-13-13 0,11 13-2 15,6 0 5-15,13-11 7 0,10 11 20 0,15-7 2 16,-7 7 3-16,2-6-4 0,-4 3-10 0,6-1 8 16,2-1-1-16,-7 2 10 0,-5 1 8 0,-2 0 8 15,-4 1 9-15,5-1 4 0,-7 0-8 0,-12 1-5 16,-7 1 5-16,-7 0 10 0,-3 0-1 0,-13 0 6 15,-6 0-20-15,-12 0-27 0,-12 0-3 0,-1 0-6 16,-14 0 13-16,-7 0 23 0,-16 0 20 0,-6 0 7 16,-16 0-6-16,-14 0-16 0,-10 0-20 0,-10 0-19 15,-9 0-14-15,-3 0-9 0,-8 0-6 16,6 0-4-16,-6 0 9 0,0 0-3 0,0-11 4 16,0 11-2-16,0 0-1 0,-19 0-3 0,19 0-69 15,0 0-31-15,-18 0-64 0,18 0-50 0,0 0 20 16,-16 0-15-16,16 0-6 0,0 0-4 0,0 0-17 15,-3 0-25-15,3 0-25 0,0 0-31 0,0 0-18 16,0 12-7-16,-8-12 5 0,8 8-25 0,-4-8-103 16,0 11-176-16,1-11 52 0,-6 9 119 0</inkml:trace>
  <inkml:trace contextRef="#ctx0" brushRef="#br0" timeOffset="9290.44">2753 5245 2217 0,'0'0'18'0,"0"6"-1"0,0-6 6 0,0 0 13 16,0 0 4-16,12 0 26 0,-12 0 14 0,0 0 6 15,0 0-6-15,0 0-11 0,13 0-14 0,-13 0-8 16,9 0-3-16,-1 0-4 0,-2 0 1 0,3 0 1 16,-1 0 6-16,5 0 5 0,1 0 4 0,0 13 6 15,3-13-5-15,0 0 3 0,1 8 8 16,6-8-2-16,-4 8 0 0,6-8 7 0,-2 7-7 15,3-7 3-15,3 6-2 0,-1-3-9 0,4-1-1 16,0 0-10-16,-1-1-5 0,9 1-11 0,-4-2-3 16,3 1-7-16,4-1-5 0,-1 0-2 0,4 0-7 15,-4 0 4-15,5 0 1 0,2 0-2 0,1 0 10 16,0 0 9-16,2 0 1 0,-3 0 9 0,4 0-12 16,0 0-8-16,2 0 2 0,-4 0 0 0,3 0 5 15,-2 0 3-15,-5 0 1 0,5 0 3 0,-5 0 12 16,-3 0 2-16,0 0 3 0,-3 0 4 0,2 0-11 15,1 0-13-15,1 0-10 0,5 0-15 16,5 0 44-16,0-14 35 0,0 14 6 0,3 0 3 16,-1-10-52-16,-4 10-34 0,3 0-1 0,-9-8-6 15,2 8 2-15,0 0 4 0,-2-6-9 0,2 6 10 16,-2-2 3-16,0-1 17 0,3 3 10 0,-4-2 3 16,-6-1 9-16,4 1 0 0,-3-1 17 0,0 2 0 15,0-1 2-15,0 0-3 0,5 0-15 0,-1 1-3 16,1-2-14-16,9 0-13 0,0 0-4 0,3 0-9 15,0 0 4-15,3 1-4 0,0-3 5 0,-3 1-10 16,-2 1-3-16,-4 1 17 0,-2 0-13 0,-4-2 8 16,-4 1 4-16,-4 2-8 0,-5-1 4 0,-1-1 3 15,-2 1 0-15,-2 0 5 0,1 1-1 16,-1-1 7-16,1 1-6 0,1-1-10 0,3 1 9 16,-1 1-7-16,2-2 3 0,6 1 7 0,-3 0-4 15,3-1-6-15,2 1 10 0,1 1-7 0,-1-1 0 16,4 0 11-16,-2 0-2 0,-2 1-3 0,4-2 3 15,-2 1-1-15,0-1-7 0,-2 2 3 0,1-1-13 16,-2 0-3-16,-4 1 1 0,-2-2-1 0,3 2 8 16,-5 0-4-16,3 0-3 0,1 0-6 0,-3 0-7 15,1 0 8-15,3 0-4 0,3 0 6 0,-3 0 5 16,2 0-3-16,1 0 0 0,-1 0 4 0,-1 0 1 16,5 0 2-16,-3 12 1 0,0-12 9 0,0 0 4 15,1 0 2-15,2 0 6 0,0 0-12 16,2 0-5-16,-1 0-8 0,1 0-1 0,1 0-2 15,0 0-3-15,2 0 7 0,-2 0-5 0,5 0-1 16,-4 0 4-16,1 0-9 0,6-13 5 0,-5 13-2 16,5 0-1-16,-5 0 3 0,7 0-1 0,-5-7 3 15,4 7 0-15,-3 0-2 0,1-5-2 0,2 5 2 16,-3-3 1-16,1 1 6 0,-1 0-4 0,3 1-4 16,4 0-1-16,1 1-8 0,2-2 8 0,1 2 2 15,6 0-2-15,4 0 1 0,-5 0 0 0,4 0 0 16,1 0 2-16,-4 0 2 0,-4 0 1 0,0 0 0 15,-10 0 9-15,-1 0 10 0,-6 0 11 0,-4 0 18 16,-4 0 6-16,-5 0-11 0,2 0-11 16,-6 0-15-16,4 0-14 0,-3 0 1 0,2 0-6 15,-4 0-4-15,1 0-3 0,-2 0 1 0,2-8 1 16,-2 8-1-16,-2 0 0 0,1 0-2 0,-2 0 0 16,-5 0 2-16,3 0 2 0,-6 0-2 0,2 0 2 15,-6 0-2-15,-1 0 0 0,-4 11-1 0,0-11 3 16,-2 0 1-16,-2 0 0 0,-6 0 0 0,2 0 0 15,2 0 2-15,-4 0-1 0,-1 0 3 0,0 0-4 16,0 0-5-16,0 0-16 0,0 0-86 0,0 0-90 16,0 0-144-16,0 0-133 0,0 0-54 0,0 0-49 15,0 0 16-15,-14 0-8 0,14 0-26 0,0 15-142 16,-12-15-116-16,12 0 158 0</inkml:trace>
  <inkml:trace contextRef="#ctx0" brushRef="#br0" timeOffset="10102.2">11661 4951 3382 0,'-7'13'16'16,"2"-13"2"-16,0 0 21 0,5 0 31 0,0 0 20 16,0 0 35-16,0 0 20 0,0 0 4 15,0 0 0-15,0 0-11 0,0 0-17 0,0 0-19 16,0 0-19-16,0 0-8 0,0 0 9 0,0 0 17 15,0 0 31-15,11 8 18 0,-11-8-12 0,0 0-12 16,16 0-36-16,-6 0-29 0,8 0-10 0,5 0 1 16,5 0 17-16,4 0 20 0,6 0 7 0,7 0 9 15,0 0-11-15,0 0-14 0,1 0-8 0,-1 0-29 16,-4 0-12-16,-3 0-11 0,-7 0-3 0,-7 0 1 16,-1 0-8-16,-7 0-2 0,-6 0-27 0,-5 0-105 15,-3 0-118-15,-1 0-134 0,-1 0-104 0,0 0-39 16,0 0-50-16,0 0-35 0,-25 0-93 15,25 0-238-15,-35 0 136 0,13 0 170 0</inkml:trace>
  <inkml:trace contextRef="#ctx0" brushRef="#br0" timeOffset="10319.15">11680 5135 3837 0,'0'7'14'0,"0"-2"33"0,0-1 55 0,0-1 59 16,0-3 57-16,22 0 35 0,-22 0 15 0,15 0 19 15,-15 0 10-15,23 0-6 0,-9 0-22 0,-1 0-52 16,1 0-63-16,3 0-56 0,0 0-49 16,0 0-28-16,2 0-17 0,4 0-7 0,0-15-4 0,7 15 3 15,-4 0-10-15,2 0-63 0,-2-11-106 16,2 11-126-16,0 0-110 0,-6 0-38 0,3 0-16 16,-6 0-10-16,-2 0-30 0,1 0-53 0,-5 0-129 15,1 0-154-15,-2 0 147 0</inkml:trace>
  <inkml:trace contextRef="#ctx0" brushRef="#br0" timeOffset="10649.24">12152 4868 4200 0,'23'-5'19'16,"-23"-1"17"-16,16 0 36 0,-16 1 36 0,14-1 22 16,-14-1 32-16,15 2 2 0,-15 2 6 0,13 1-16 15,-13 2-33-15,6 0-40 0,-6 0-43 16,9 0-30-16,-6 0-12 0,2 0-6 0,3 0-1 15,-2 15 5-15,6-15-4 0,-1 14 14 0,1-14-7 16,1 18 4-16,2-8 3 0,4 1-7 0,-2-1 7 16,0-1-1-16,2 0-9 0,-2-1 6 0,1 0 4 15,3 0 30-15,-3-3 57 0,-1 1 26 0,0-2 8 16,1 0-6-16,-3-2-45 0,-1 2-23 0,0-3-10 16,-5 1-30-16,-1-1-11 0,-3 2-7 0,1 1-3 15,-3 1 3-15,-1 2 4 0,-2 2 7 0,0 2 3 16,0 3-6-16,0 1 1 0,0 3 0 0,-24 3-22 15,24-1-43-15,-34 3-48 0,14 0-63 0,-6 1-36 16,-5 0-25-16,-2 3-32 0,-1-3-23 16,-3-2-40-16,-2 0-40 0,1 0-56 0,-2 2-71 15,6-4-119-15,1 0-233 0,4-7 134 0</inkml:trace>
  <inkml:trace contextRef="#ctx0" brushRef="#br0" timeOffset="10990.14">13103 4776 4408 0,'16'-26'6'0,"-4"2"34"0,2 4 21 0,-4 2 13 16,-1-2-1-16,-1 6-23 0,-5 5-26 0,-2 2-13 16,-1 4-10-16,0 1-13 0,0 2 3 0,-21 0-3 15,21 0 5-15,-33 0 2 0,8 24 0 0,-3-24 4 16,-4 33 2-16,-4-11-6 0,-3 1-7 0,3 5-34 15,-4-2-15-15,4 1-18 0,2 1-20 0,2 1 0 16,4-2-27-16,1-1 2 0,4 1 8 0,1-2 13 16,7 1 37-16,2-4 21 0,5 1 19 0,4-3 19 15,1-1 6-15,3-3 7 0,0-2 8 0,0-2 36 16,31-2 30-16,-13-3 22 0,4-2 15 0,-2-2-22 16,8-2-19-16,0-1-29 0,3 0-15 0,0 0-17 15,5 0-9-15,-5-22 1 0,0 22-9 16,0-20 2-16,-1 20-45 0,-2-18-58 0,-7 18-69 15,3-17-105-15,-7 7-85 0,-2 10-109 0,1-14-214 16,-2 6-118-16,-3 1 127 0</inkml:trace>
  <inkml:trace contextRef="#ctx0" brushRef="#br0" timeOffset="11485.66">13389 4871 3549 0,'0'-5'47'0,"0"1"52"0,0-1 52 15,0 4 46-15,0-1 1 0,0 0-15 0,0 1-17 16,0 0-21-16,0 0-44 0,0 1-30 0,0 0-41 15,0 0-26-15,0 0-8 0,0 0-9 0,0 0-2 16,0 0-2-16,0 0 4 0,0 0-6 0,0 0 8 16,0 17 5-16,0-17-2 0,0 20 9 0,0-7-2 15,0 3-2-15,0 3 6 0,0 2-7 16,0 1 5-16,0 1 5 0,0 1-4 0,0 0 8 16,0 0-2-16,0 0-9 0,0-1-4 0,0-2-52 15,0 0-10-15,0-2-17 0,0-2-8 0,0-2 39 16,0-4 5-16,0-1 22 0,0-3 18 0,0-3 16 15,0-2 10-15,0 0 2 0,0-2-7 0,0 0-3 16,-14 0-4-16,14-21-5 0,0 21 2 0,0-27 1 16,0 11-11-16,0-4 2 0,0-1 3 0,0-1 0 15,0 0 25-15,20-2-3 0,-20 0 4 0,20 0-2 16,-4 1-14-16,-1 1-1 0,2 1-3 0,2 1-9 16,0 0-2-16,-4 5 5 0,2 0-7 15,0 2 3-15,-1 4-9 0,-4 2-61 0,2 1-66 16,-1 5-83-16,-6 1-70 0,4 0-17 0,-1 0-6 15,-4 18-11-15,2-18-36 0,-4 27-121 0,1-10-193 16,-2 0 95-16</inkml:trace>
  <inkml:trace contextRef="#ctx0" brushRef="#br0" timeOffset="12334.61">13706 5015 3153 0,'18'0'12'0,"-5"-16"15"15,-1 8 24-15,0-1 19 0,-2-1 0 0,-1 2 3 0,2 0-6 16,-6 4-12-16,-4 0-5 0,2 0-16 0,-3 2-19 16,0 0-9-16,0 0-12 0,0 1-7 15,0 1-4-15,-20 0-9 0,20 0-15 0,-22 0-3 16,22 0-2-16,-31 0 4 0,10 0 14 0,2 0 8 16,0 0 6-16,2 17 7 0,0-17 0 0,2 0-2 15,-1 16-2-15,5-16 1 0,0 11 2 0,5-11 1 16,0 10 2-16,3-10-1 0,1 7 5 0,2-7 3 15,0 5 3-15,0-5 4 0,0 3 0 0,22-2 7 16,-22 1 21-16,19-1 23 0,-19 0 24 0,23-1 28 16,-11 0 1-16,-12 0 4 0,25 0 3 0,-12 0-17 15,-6-17-12-15,-7 17-20 0,14 0-24 16,-14-17-13-16,7 17-11 0,-7-12-9 0,6 12 1 16,-6-11-4-16,0 11-10 0,0-6-2 0,0 6-8 15,0 0-2-15,0-4-2 0,0 4-3 0,1 0-6 16,1 0-9-16,-2 0 2 0,0 0 5 0,0 0 7 15,0 21 10-15,1-21 4 0,-1 21-1 0,0-9-2 16,0 0-17-16,4 2-5 0,0-3-3 0,-1 1 1 16,2-2 18-16,-3-2 8 0,4 0 12 0,-2-3 2 15,1-5-2-15,4 4 4 0,-2-4-4 0,5 0 3 16,0 0 4-16,2 0 6 0,2-19 21 16,-1 19 17-16,4-17 16 0,-2 17 15 0,-1-21-12 0,-1 8-4 15,-1 1 6-15,-1-1-9 0,-4 0 10 16,3 1 3-16,-2-1-1 0,-6-1-1 0,4 3-14 15,-3-2 8-15,-2 1-15 0,0 0-15 0,-2 2-7 16,-1-1-28-16,0 2-14 0,0 2-1 0,0 0-4 16,0 3-3-16,0-1 3 0,0 3-11 0,0 0 0 15,0 2 1-15,0 0 0 0,0 0 4 0,0 0 4 16,-17 0-4-16,17 19 11 0,-9-19 3 0,9 17-9 16,-20-17 12-16,12 26-10 0,-1-11 5 0,1-1 2 15,-3 2-6-15,3 0-1 0,1 0-8 0,0 1-10 16,-2-2-8-16,6-1-8 0,-2-1 1 0,1-1 10 15,1-1 10-15,1-3 9 0,0-1 7 0,2-2 7 16,0-1 4-16,0-3 4 0,0 1 1 0,0-2 0 16,0 0-5-16,24 0-6 0,-24 0 4 15,28 0 10-15,-11 0 8 0,3-16 30 0,0 16-3 16,-1 0 17-16,1-13 5 0,2 13-1 0,-5 0 27 16,0-13-1-16,-3 13 6 0,-2 0-6 0,-2-8-20 15,-1 8-22-15,-5 0-19 0,3 0-24 0,-4-4-12 16,0 4-5-16,-3 0-19 0,0 0 0 0,0 0-8 15,0 0 3-15,0 0 14 0,0 0 15 0,0 18 8 16,0-18 1-16,0 20 4 0,0-6-17 0,-17 1 9 16,17 1 4-16,-16 0-8 0,16 1 9 15,-25 3-9-15,13-2-3 0,-3 1-1 0,-4 1 5 16,0 0-75-16,1-1-86 0,-3 0-71 0,0-3-82 16,2 0-1-16,-3-2 16 0,-1-1-12 0,1-3-10 15,-1-3-33-15,1-4-49 0,1-2-69 0,2-1-166 16,3 0-99-16,4 0 119 0</inkml:trace>
  <inkml:trace contextRef="#ctx0" brushRef="#br0" timeOffset="12790.48">14392 4584 4244 0,'23'-18'7'15,"-4"2"0"-15,-4 1 1 0,-6 3-1 0,4-2-5 16,-5 5-2-16,-7 6-2 0,-1 2 1 0,0 1-3 15,0 0 8-15,0 0 28 0,0 17 10 0,-26-17 7 16,26 30 6-16,-28-10-21 0,11 7-3 0,0 4-2 16,-4 3 5-16,1 2 9 0,2 3 4 0,2 2 1 15,-1 0-17-15,3 0 0 0,-1-1 9 0,1-1 8 16,4 1-1-16,1-3-14 0,0-1-15 0,4 0-16 16,0-4 4-16,-1 0-3 0,5-5-4 0,-1-2 8 15,2-2-5-15,0-4-1 0,0-5 4 0,0-2 5 16,0-4 4-16,0-2 33 0,0-3 54 0,0-2 70 15,0-1 50-15,0 0-22 0,0 0-55 0,0 0-73 16,0-18-60-16,17 18-4 0,-17-22-9 16,14 7-5-16,-14-3 5 0,25 0-4 0,-25-3 0 15,20 0 0-15,-9-1 5 0,1-2-4 0,-1 2 4 16,2-1 0-16,2 2-11 0,1 1 7 0,-1 0 2 16,1 3-1-16,-1 0 4 0,4 3-4 0,-2 2-10 15,2 1 3-15,-1 4-5 0,-2 2-8 0,-1 1 4 16,-1 4-6-16,0 0 6 0,3 0-1 0,-3 0 12 15,2 26-11-15,1-26-54 0,-3 31-41 0,3-11-54 16,-5 3-19-16,-1 1 5 0,0 3 0 0,0 0-1 16,-6 1-33-16,-4 0-17 0,1 1-32 0,-2 1-50 15,0 0-30-15,0 0-43 0,-25 1-71 16,25-1-147-16,-31 0-66 0,11-2 112 0</inkml:trace>
  <inkml:trace contextRef="#ctx0" brushRef="#br0" timeOffset="24258.65">425 6059 3610 0,'-6'0'9'16,"-1"0"17"-16,6-20 34 0,-2 20 43 0,3-14 24 15,0 14 33-15,0-13 9 0,0 13 7 0,0 0 15 16,0 0 6-16,0-11 18 0,0 11-13 15,0 0-20-15,0 0-37 0,0-5-55 0,0 5-40 16,14-3-37-16,-14 3-20 0,0 0-13 0,0 0-1 16,0 0 1-16,0 0-3 0,0 0-4 0,0 0 0 15,0 0 1-15,4 0-1 0,-4 0 4 0,0 0-16 16,0 18-8-16,0-18-6 0,0 20-7 0,0-7 2 16,0 3 6-16,0 2 5 0,0 2 3 0,0 3 3 15,0-2-8-15,0 0 1 0,0-1-15 0,17-1-5 16,-17-1 10-16,0-1 1 0,13-2 29 15,-13-3 16-15,0-2 11 0,12-3 8 0,-12-1-2 0,5-3 4 16,-1-3-2-16,9 0-8 0,-1 0 3 16,7-20-2-16,9 20 26 0,4-28 22 0,14 9 13 15,8-3 10-15,9-2-25 0,12-3-13 0,9-1-5 16,4-2 15-16,7 2 21 0,0 1 21 0,-1-1 0 16,-4 5-18-16,-1 1-23 0,-12 2-25 0,-7 3-10 15,-6 0-6-15,-7 4-3 0,-7 1-4 0,0 1 1 16,-11 3 2-16,-5 1-2 0,-6 1-43 0,-10 2-66 15,-2 1-78-15,-7 3-85 0,-6 0-59 0,-3 0-43 16,0 0-41-16,0 0-51 0,-23 0-75 16,23 23-192-16,-36-23-16 0,14 18 139 0</inkml:trace>
  <inkml:trace contextRef="#ctx0" brushRef="#br0" timeOffset="32494.67">8766 10142 3205 0,'10'0'14'15,"-4"0"20"-15,-1 0 39 0,1 0 39 0,-2 0 25 16,-4-16 17-16,2 16 0 0,0 0-8 0,-2 0-12 16,0 0-20-16,0 0-40 0,0 0-29 0,0 0-34 15,0 0-15-15,0 0-5 0,0 0-1 0,0 0 2 16,0 17 0-16,0-2 7 0,0 5-1 0,0 5 5 16,0 5 1-16,0 6 1 0,0 3-2 15,0 3-3-15,0 1 1 0,0 2-5 0,0 0 9 16,0 2 5-16,0 2-2 0,0-1-55 0,-18 2-75 15,18 1-95-15,-17 3-110 0,17 1-69 0,-20-2-81 16,20 1-176-16,-25-4-124 0,13-2 127 0</inkml:trace>
  <inkml:trace contextRef="#ctx0" brushRef="#br0" timeOffset="33166.65">8606 11150 2635 0,'7'-3'28'0,"0"-1"40"16,0 2 49-16,-3-2 63 0,6 0 19 0,-6 1-10 15,4-1-23-15,-3 0-29 0,-4 1-22 0,1 1-15 16,-1 2-18-16,4-1-30 0,-5 1-26 0,0-1-17 16,0 1-13-16,0 0-8 0,0 0 2 0,2 0 2 15,-2 0 7-15,3 18 8 0,0-18 0 16,0 22 3-16,3-7-1 0,0 3 4 0,-4 3 17 15,-1 3 9-15,1-2 1 0,-2 1-1 0,0 2-17 16,0-1-12-16,-23-1-4 0,23 1-1 0,-39-3 3 16,16-1-6-16,-7-1 8 0,-4-2-6 0,-5-5-5 15,0-3-25-15,-1 0-20 0,-2-7-11 0,5-2-9 16,-5 0 19-16,6 0 9 0,-3-20 10 0,7 20 9 16,-1-25 10-16,4 8 11 0,5-1 0 0,1-3 1 15,9-2-4-15,3 0-1 0,5-4 12 0,6 0 13 16,0 1 12-16,0-3 1 0,28 1-13 15,-8 1-15-15,7 1-11 0,4 2 1 0,1 3 4 16,9 3 0-16,4 3-4 0,0 4-5 0,4 4-2 16,1 5-24-16,-2 2-39 0,-3 0-63 0,-1 17-80 15,-9-17-54-15,-2 30-51 0,-7-13-44 0,-6 6-97 16,-7 0-209-16,-7 0 34 0,-4 1 109 0</inkml:trace>
  <inkml:trace contextRef="#ctx0" brushRef="#br0" timeOffset="33814.31">8192 11519 4454 0,'16'-12'19'0,"1"1"67"16,-3 1 81-16,0 0 113 0,0-4 108 0,-7 4 27 16,3 4-6-16,-4 2-61 0,-6 2-86 0,1 1-78 15,-1 1-66-15,0 0-60 0,2 0-42 0,-2 0-22 16,0 0-4-16,-19 0 4 0,2 18 4 0,-11-18 3 15,-4 27 0-15,-6-5 4 0,-7 7-1 0,-9 5-1 16,0 8 5-16,-2 8 0 0,-3 8-2 0,5 7-16 16,-2 7-90-16,4 2-79 0,-3 2-99 0,3 2-81 15,-2-4-17-15,4-4-11 0,1-5 31 16,-3-7 31-16,1-4 10 0,3-6-35 0,2-8-72 16,4-5-83-16,6-5-120 0,3-5-229 0,5-8 102 15,8-6 154-15</inkml:trace>
  <inkml:trace contextRef="#ctx0" brushRef="#br0" timeOffset="34290.46">7225 12362 3271 0,'17'0'46'16,"-17"0"23"-16,33 0 45 0,-13 0 56 0,0-17 4 15,0 17 19-15,2-15-18 0,-2 15-28 0,-1 0-31 16,-1-15-19-16,-2 15-6 0,4 0-10 0,-4-10-7 16,-2 10-18-16,-2 0-27 0,-1 0-15 0,-2 0-13 15,-3 0-6-15,2 0 10 0,-3 0 10 0,-4 23-2 16,-1-23 4-16,0 28-1 0,0-9-8 0,0 3 3 15,-20 5-4-15,20-1 0 0,-29 3-8 16,4-2 5-16,2 3 3 0,-8 1-23 0,-5-2-43 16,0 1-52-16,-4-3-44 0,3-2-17 0,-9-3 25 15,5-2 24-15,-4-6 4 0,1-4-3 0,1-6-30 16,1-4-20-16,0 0 11 0,6-17 38 0,5 17 50 16,2-32 48-16,8 12 27 0,7-2 13 0,4 1 14 15,6-2 27-15,4 0 21 0,0 1 23 0,0-1 18 16,33 2-1-16,-16 0-2 0,6 1-17 0,4 2-18 15,9 1-15-15,-1 3-21 0,6 1-15 0,-1 2-10 16,3 4-14-16,1-1-5 0,-1 3 1 0,-5 2-12 16,0 3-44-16,-7 0-55 0,-1 0-79 0,-7 0-79 15,0 20-60-15,-2-20-67 0,-6 23-111 16,-1-23-262-16,2 24 85 0,-4-13 124 0</inkml:trace>
  <inkml:trace contextRef="#ctx0" brushRef="#br0" timeOffset="34751.17">8416 11495 4050 0,'9'-6'22'0,"-3"1"11"0,7 2 23 15,-9-2 26-15,4 0 4 0,-3 2 14 0,1 1-2 16,-3-1-10-16,0 3-24 0,-3 0-16 16,0 0-31-16,2 0-16 0,-2 0 14 0,0 0 84 15,1 25 52-15,2-11 8 0,2 6-10 0,0 6-81 16,-2 3-20-16,3 8 50 0,0 7 30 0,0 4 16 16,2 3-7-16,-2 4-51 0,5 4-33 0,-2 1-17 15,-2 3-15-15,0-3-6 0,1-3-11 0,-5-4-6 16,3-5-47-16,-2-4-99 0,-4-5-86 0,0-6-102 15,0-5-60-15,0-3-19 0,0-3-44 0,0-1-49 16,0-3-64-16,-24-2-147 0,24-2-122 0,-15-2 148 16</inkml:trace>
  <inkml:trace contextRef="#ctx0" brushRef="#br0" timeOffset="35134.75">8555 12519 3595 0,'24'18'47'0,"-6"-18"37"0,2 13 67 16,-1-13 75-16,1 0 28 0,-6 0 29 0,0 0 15 16,-6 0-16-16,1 0-17 0,-4 0-20 0,-1 0-40 15,1 0-34-15,-3 0-46 0,-2 0-48 0,0 0-39 16,1 0-30-16,-1 0-16 0,0 0 1 0,0 0-2 16,0 0 20-16,0 18 16 0,0-18 1 0,0 22 5 15,-20-3-11-15,20 1-17 0,0 6 3 16,-22 3-6-16,22 1-3 0,-20 3 10 0,8 3-7 15,-4-2 5-15,-1-1-3 0,-5-3-15 0,-4-4-31 16,-3-3-54-16,-1-6-53 0,-4-6-68 0,-3-6-47 16,1-5-11-16,-3 0 7 0,0-20 38 0,4 1 50 15,-4-5 45-15,6-4 36 0,2-5 34 0,5-2 28 16,4-4 21-16,5 2 16 0,5 1 6 0,4 0 15 16,8 1 8-16,0 3 17 0,0 2 14 0,26 2 7 15,-3 4-8-15,5 0-18 0,7 3-19 0,2 2-13 16,8 2-5-16,0 2-2 0,1 3 2 0,1 3-8 15,0 2-29-15,-4 3-42 0,-7 1-68 16,-4 2-104-16,-5 1-105 0,-9 0-106 0,-4 0-111 16,-3 20-236-16,-6-20-3 0,-5 19 147 0</inkml:trace>
  <inkml:trace contextRef="#ctx0" brushRef="#br0" timeOffset="35821.48">8749 11345 3297 0,'17'0'24'0,"-17"0"37"0,17 0 46 0,-17 0 46 15,14-16 16-15,-14 16 0 0,14 0-11 0,-14 0-18 16,0 0-13-16,0 0-38 0,7 0-32 0,0 0-28 16,1 0-14-16,6 0 23 0,3 0 17 0,8 0 23 15,4 0 11-15,6 19 13 0,3-3 6 0,7 3 10 16,5 5 24-16,4 3 12 0,5 5-13 0,2 2-4 15,3 5-21-15,1 1-34 0,2 4 2 0,-7 3-13 16,-6 5-24-16,-4-2-9 0,0 2-14 16,-11-2-16-16,-7-1-2 0,-4-4 1 0,-5-4-6 0,-4-7 1 15,-5-4-3-15,-3-6-14 0,-3-7-128 0,-4-3-93 16,-1-4-104-16,2-2-82 0,-5-2 46 16,0-4-21-16,0 1-33 0,0-2-53 0,0 2-103 15,0-2-239-15,-20-1 36 0,20 0 146 0</inkml:trace>
  <inkml:trace contextRef="#ctx0" brushRef="#br0" timeOffset="36162.35">9909 11993 3876 0,'14'-6'11'0,"1"-1"7"0,-1 1 38 0,-1 0 52 16,-4 0 45-16,2 0 40 0,-6 2-2 0,2 1-26 16,-5 3-45-16,-1 0-48 0,-1 0-41 0,0 0-28 15,0 0-9-15,0 0 24 0,0 19 18 0,0-4 7 16,0 2 6-16,0 7-21 0,0 5-3 15,0 2-4-15,0 5-2 0,-15 2 6 0,15 0-14 16,-14-1 5-16,14 0-1 0,-22 0-10 0,7-2 12 16,-2-2-10-16,-7-4-6 0,-5-3 4 0,-2-6-29 15,-2-5-28-15,-9-5-40 0,0-8-35 0,-7-2-11 16,-3 0 8-16,1-32 19 0,-3 11 13 0,4-6 24 16,-1-2 24-16,4-4 19 0,7-2 22 0,7-3 5 15,6-3 5-15,11-2 3 0,7-4 7 0,6-1 20 16,3-2 15-16,0-1 10 0,35 0 16 15,-13 3-8-15,9 3-11 0,2 4-12 0,7 7-18 0,0 4-17 16,5 5-9-16,-1 4-2 0,-2 4 1 16,0 6-13-16,-5 4-44 0,-4-1-62 0,-7 5-98 15,-4 1-119-15,-5 2-92 0,-3 0-87 0,-3 0-120 16,-2 0-203-16,-3 21 139 0</inkml:trace>
  <inkml:trace contextRef="#ctx0" brushRef="#br0" timeOffset="37207">8683 9776 2345 0,'7'-14'37'0,"3"1"35"16,0 0 39-16,3 3 58 0,1 0 12 0,1 0 8 15,1 2-8-15,-1 1-34 0,-1 3-28 0,0 0-29 16,0 2-21-16,-3 2-19 0,0 0-7 15,2 0-4-15,-3 0 0 0,0 0 5 0,1 0 1 16,1 17 6-16,-4-17 7 0,3 17 15 0,-1-17 12 16,-2 26-3-16,2-9 5 0,-3 4 7 0,3 1-11 15,0 6-10-15,-3 3-14 0,0 5-28 0,-2 2-13 16,-3 2-7-16,-2 3-4 0,0-1-3 0,0 1-3 16,-21-3 6-16,0 0-3 0,-3-7-1 0,-5-2 3 15,-10-6-32-15,0-5-31 0,-6-7-44 0,-9-6-44 16,1-7 1-16,-3 0 12 0,5 0 35 0,1-31 43 15,7 12 30-15,1-4 28 0,10-3 32 16,11-2 33-16,9-1 28 0,7-4 11 0,5-2-12 16,0-1-32-16,34-1-25 0,-7 2-20 0,7 1-6 15,3 2 3-15,8 2 7 0,6 4 6 0,1 6-13 16,-3 4-7-16,6 4-11 0,-6 3-23 0,-4 5-52 16,-4 4-54-16,-3 0-71 0,-5 0-68 0,-5 20-44 15,-6-20-60-15,-1 31-79 0,-7-5-192 0,-1 4-130 16,-1 4 116-16</inkml:trace>
  <inkml:trace contextRef="#ctx0" brushRef="#br0" timeOffset="38218.44">14876 10833 2990 0,'6'-13'44'15,"0"0"71"-15,-1 1 79 0,3 2 67 0,-2-1 23 16,3 2-7-16,-4 2-17 0,3 0-15 0,-5 0-13 16,-2 4-4-16,1-1-11 0,1 1-24 0,-3 3-39 15,3-2-55-15,-3 2-56 0,0 0-38 0,0 0-19 16,0 0 199-16,0 16 68 0,-22-16 63 0,4 31 26 15,-6-7-190-15,0 6-48 0,-6 5-33 16,-6 9-4-16,-4 5-4 0,-5 3-9 0,2 4-20 0,-5 3-16 16,-1 0-7-16,-6 1-6 0,-1 0 2 15,-3-1-34-15,0-1-83 0,-2-1-70 0,8-2-77 16,-3-1-93-16,10 2-38 0,-1-4-44 0,10-2 3 16,3-6 49-16,9-1 54 0,6-5 51 0,6-6-2 15,3-6-4-15,10-5-27 0,0-7-38 0,0-2-52 16,30-4-91-16,-13-7-220 0,8-1 64 0,3 0 127 15</inkml:trace>
  <inkml:trace contextRef="#ctx0" brushRef="#br0" timeOffset="38410.03">15013 10762 1099 0,'1'-4'0'0,"1"2"8"0,2 1-8 16,-1 1 4-16,1 0-9 0,-3 0-8 0,2 0 8 15,2 0 3-15,-4 0-8 0,2 0-68 0,-1 19-191 16,0-19-8-16</inkml:trace>
  <inkml:trace contextRef="#ctx0" brushRef="#br0" timeOffset="39106.25">15200 10682 3210 0,'11'-4'30'0,"2"0"10"15,-1 0 36-15,4 2 39 0,-2-2 11 0,3 0 28 16,-3 2-10-16,-2 1-3 0,2 1-12 0,-2 0-4 15,1 0 2-15,-2 0-11 0,-4 0-17 0,4 0-33 16,-4 15-18-16,2-15-26 0,-5 0-12 0,0 0 42 16,3 16 27-16,-4-16 3 0,-3 20 9 0,2-6-41 15,-2 1-16-15,0 6 20 0,0 3-3 0,0 3-5 16,-23 1-18-16,23 2-18 0,-36-1-8 0,14 2 7 16,-6 3-2-16,-3-6 0 0,-4 1 10 15,-7-4-11-15,-2-3-28 0,-1-4-58 0,-4-4-42 0,-3-5-32 16,-2-6-5-16,3-3 27 0,0 0 22 15,1 0 35-15,6-29 25 0,4 12 31 0,6-3 14 16,6-3 1-16,8-4 11 0,7-2-3 0,10-4 14 16,3 1 11-16,0-1 19 0,33 0 15 0,-11-1-11 15,6 3 4-15,4 2-14 0,4 2-4 0,6 5-2 16,-2 0-11-16,0 5-4 0,4 0-6 0,1 3-10 16,0 4 0-16,-3 0-4 0,-5 4-9 0,-6 1 0 15,-1 3-57-15,-6 1-71 0,-8 1-105 0,-2 0-80 16,-6 0-26-16,-5 0-32 0,2 21-23 0,-5-21-93 15,0 32-248-15,0-13 25 0,0 4 131 0</inkml:trace>
  <inkml:trace contextRef="#ctx0" brushRef="#br0" timeOffset="39433.11">15258 11145 4168 0,'4'-19'34'0,"3"19"33"0,-3-20 69 16,1 20 76-16,3-22 32 0,-4 22 36 0,4-19 6 15,-5 19-10-15,-1-14 14 0,-1 14-13 0,1-10-41 16,1 10-48-16,0-8-74 0,-1 8-59 16,-2-5-42-16,1 5-23 0,1 0-8 0,-2 0-9 15,0 0 2-15,0 0 2 0,3 0 0 0,0 22 18 16,8-4 6-16,3 8 3 0,4 8 6 0,7 6-13 15,3 8-2-15,8 6 2 0,0 5-3 0,6 3 8 16,-4-2 12-16,1 4-5 0,-5-1-2 0,0 3-3 16,-3 3-10-16,-3-1-46 0,-3 0-9 0,-5-2-36 15,1-5-77-15,-1-4-44 0,-3-7-108 0,-5-9-75 16,-4-6-30-16,0-7-38 0,-4-4-26 0,-4-4-47 16,0-4-125-16,-26-3-288 0,26-3 143 15</inkml:trace>
  <inkml:trace contextRef="#ctx0" brushRef="#br0" timeOffset="39946.72">13557 12093 3379 0,'21'-7'9'0,"6"2"9"16,-7 0 27-16,-2 2 37 0,4-1 33 0,-6 2 23 15,-2 2-11-15,-5 0-31 0,-1 0-32 0,-4 0 17 16,0 0 25-16,-4 24 21 0,4-24 8 0,-1 26-22 15,-1-9-34-15,1 3-14 0,-3 4-3 0,2 2-12 16,-1 1 7-16,-1 1 1 0,0-1-10 0,0 3-15 16,0-1-12-16,0 1-11 0,0-1-6 15,0-2 0-15,-19 2-4 0,19-3-1 0,-15-2-14 16,15 0-40-16,-26-5-39 0,10-4-36 0,-4-2-22 16,-2-3 6-16,-4-3-7 0,-4-6-26 0,-4-1-22 15,0 0-18-15,-5-24 12 0,3 7 45 0,-2-3 46 16,2-4 55-16,2-6 32 0,4-1 19 0,7-2 22 15,4-2 26-15,7 0 42 0,7 1 40 0,5 0 31 16,0-3 1-16,28 4-10 0,-8 0-18 0,10 2-22 16,2 3-14-16,10 1-17 0,5 5-26 0,3 2-16 15,1 5-9-15,3 5-17 0,4 4 2 0,-3 6-2 16,3 0-7-16,-2 0-36 0,-3 33-59 0,-2-13-78 16,0 4-93-16,-3 4-93 0,0 3-197 0,0 3-349 15,2 1 86-15,4 2 132 0</inkml:trace>
  <inkml:trace contextRef="#ctx0" brushRef="#br0" timeOffset="40342.18">15668 12302 3761 0,'21'0'6'0,"-1"-19"26"15,-4 19 51-15,-4 0 40 0,2-17 33 0,-9 17 3 16,1 0-33-16,-3 0-30 0,-1 0-29 16,-2 0-31-16,0 0-21 0,3 0-7 0,-1 0-4 15,2 0 13-15,1 27 9 0,0-9-4 0,4 3-3 16,-1 6-10-16,2 3-11 0,-2 5-1 0,0-1 4 16,-5 1-2-16,3 2 4 0,-4 0 2 0,-2 0-27 15,0-2-33-15,0 0-15 0,-33-3-27 0,33-4-10 16,-32-3 0-16,7-6-21 0,-6-7-29 0,-10-9-28 15,-2-3-14-15,-10-18-23 0,-1-4 4 0,-11-7 17 16,-1-3 5-16,1-6 27 0,5-3 33 0,2 0 37 16,9-2 44-16,8 2 44 0,13 3 39 0,5-3 30 15,12 2 41-15,10 1 27 0,1 2 12 16,23-1 5-16,-3 4-20 0,11 0-28 0,3 4-28 16,8 2-35-16,5 4-17 0,1 6-11 0,5 3-8 15,-1 6-11-15,-2 4-50 0,-3 4-65 0,-4 0-77 16,-10 23-101-16,-5-6-141 0,-11 4-236 0,-9 3 80 15</inkml:trace>
  <inkml:trace contextRef="#ctx0" brushRef="#br0" timeOffset="40646.68">13664 12644 4502 0,'9'-10'5'16,"2"4"6"-16,-5-1 17 0,0 3 4 0,2-4 5 16,-2 5 26-16,-4 3 78 0,-2 0 67 0,0 24 42 15,0-4 11-15,0 6-78 0,0 7-63 0,0 9-58 16,0 9-38-16,0 4-15 0,0 6-5 15,-27 4 9-15,27 4-7 0,-29 4-48 0,12 4-96 0,-2 2-118 16,1 3-101-16,0 2-71 0,5-1-51 16,0-2-35-16,13-6-35 0,-11-5-74 0,11-10-213 15,0-11 113-15,22-14 139 0</inkml:trace>
  <inkml:trace contextRef="#ctx0" brushRef="#br0" timeOffset="40873.25">15259 12905 5691 0,'41'-31'-5'0,"-6"2"-4"15,-2 5-4-15,-4 2-5 0,1-1 0 16,-10 8 1-16,-6 11 8 0,-5 4 15 0,-2 19 76 16,-3 2 44-16,1 7 27 0,-2 8 11 0,2 8-68 15,1 6-37-15,-3 9-26 0,-3 3-28 0,0 3 6 16,0 4-10-16,0 2-32 0,-26 3-69 0,26 3-120 15,-25 4-114-15,8-2-79 0,-2 0-24 0,0-1-44 16,2-3-78-16,-1-2-176 0,-1-8-308 0,4-11 156 16</inkml:trace>
  <inkml:trace contextRef="#ctx0" brushRef="#br0" timeOffset="41539.15">14997 10762 3798 0,'0'3'28'0,"0"-1"65"16,17-2 54-16,-17 0 57 0,0 0 2 0,14 0-35 16,-14-22 0-16,0 22-41 0,0-21 13 0,14 7 12 15,-14-4-12-15,0-4 20 0,0-5-3 0,0-1-21 16,0-6-26-16,0-3-28 0,0-3-36 16,0-3-13-16,0-6-18 0,0-3 0 0,20-4 4 15,-20-5 0-15,25-2 10 0,-11-3 15 0,2 1-10 16,1 0-5-16,1 3 26 0,2 6-12 0,-1 2 1 15,0 7-1-15,-2 6-28 0,-2 5-16 0,1 6 4 16,-1 4-7-16,-2 6-6 0,-6 4-1 0,3 4-71 16,-4 4-141-16,0 2-171 0,-3 3-137 0,-1 3-45 15,-2 0 28-15,3 0 42 0,-1 33-9 0,2-10-142 16,-2 7-224-16,2 5 130 0</inkml:trace>
  <inkml:trace contextRef="#ctx0" brushRef="#br0" timeOffset="42631.18">15162 9454 3141 0,'17'0'11'0,"3"0"1"15,2 16 5-15,-1-16 15 0,-1 0 12 0,5 0 20 16,-6 0 18-16,0 0 9 0,1 0 6 0,-3 0 5 16,1 20 4-16,-2-20-7 0,1 14-19 0,-1-14-28 15,2 19-21-15,-4-19-19 0,0 21-6 0,0-7-6 16,-3 2 1-16,-3 3 7 0,-1 3 2 0,-2 1 10 16,-3 5 1-16,-1 0-8 0,-1 3-6 0,0 0 2 15,0 1-5-15,-23 1 2 0,23 2-1 0,-33-1-7 16,12 0 2-16,-3-2-3 0,-4-1 3 15,-3-6 5-15,-3-1-5 0,-6-5-18 0,-4-10-25 16,-4-7-26-16,0-2-29 0,-9-20-4 0,2-2 12 16,-2-4 24-16,3-6 33 0,1-1 25 0,6-3 16 15,5 0 6-15,10 1 25 0,10 1 28 0,8 1 30 16,3 0 18-16,11 1-3 0,0-1-8 0,28 2-15 16,-5-2-3-16,8 1-11 0,5 1 2 0,1 1-15 15,12 4-19-15,0 1-15 0,4 5-23 0,-3 5-3 16,4 4-11-16,-6 4 0 0,0 5-22 15,-6 2-66-15,-5 0-51 0,1 18-81 0,-10-18-69 16,-4 33-42-16,-8-12-72 0,-1 5-95 0,-10 3-260 0,-2 1 33 16,-3 2 131-16</inkml:trace>
  <inkml:trace contextRef="#ctx0" brushRef="#br0" timeOffset="48611.18">2798 6060 1506 0,'-11'0'38'15,"11"0"24"-15,0 0 23 0,-8 0 25 0,8-6-19 16,-1 6-3-16,1 0-7 0,-5-4-10 0,5 4-4 16,-1 0-6-16,-1 0-3 0,2 0-4 0,0 0-7 15,0 0-10-15,0 0 3 0,0 0-6 16,0 0-2-16,0 0 4 0,0 0-6 0,0 0 10 0,0 0 10 16,0 0 0-16,0 0 6 0,0 0-3 15,0 0-4-15,0 0-2 0,0 0-6 0,0 0-4 16,0 0 0-16,0 0 3 0,0 0-1 0,0 0 6 15,0 0-3-15,0 0-4 0,0 0 2 0,0 0-4 16,0 0-7-16,0 0 0 0,0 0-4 0,0 0-5 16,0 0-2-16,23 0-9 0,-23 0-2 0,25 0-2 15,2 0 15-15,-1 0 11 0,11 0 9 0,5 0 5 16,6 0-9-16,5 0-10 0,12 0-6 0,0 0-4 16,5 0-1-16,6 0 7 0,7 0 1 0,-1 0 0 15,8 0-9-15,5 0-5 0,4 0 0 16,8 0 10-16,6 0 9 0,2 0 2 0,0 0-1 15,2 0-13-15,2 0-9 0,2 0-7 0,2 0 3 16,1 0 15-16,-3 0 30 0,-1 0 4 0,-1 0 5 16,-6 0-13-16,-10 0-23 0,-10 0-2 0,-14 0-11 15,-7 0-4-15,-10 0-3 0,-13 0 9 0,-4-12 21 16,-4 12 13-16,-6 0 3 0,-8 0-5 0,-6 0-21 16,-7 0-9-16,-4 0-12 0,-6 0-5 0,0 0 4 15,-4 0-13-15,0 0-41 0,0 0-61 0,0 0-73 16,0 0-57-16,0 0-39 0,0 0-36 0,-19 0-43 15,19 0-97-15,-19 0-186 0,19 17-31 16,-20-17 116-16</inkml:trace>
  <inkml:trace contextRef="#ctx0" brushRef="#br0" timeOffset="50745.71">14297 6068 1524 0,'0'0'44'16,"0"0"24"-16,0 0 30 0,0 0 17 0,-14 0-22 16,14 0-11-16,0 0-19 0,0 0-9 0,0 0-17 15,0 0-7-15,0 0-2 0,0 0-1 0,0 0-4 16,0 0-7-16,0 0-1 0,0 0-8 16,0 0 4-16,0 0 6 0,0 0 7 0,0 0 9 15,0 0 10-15,0 0 17 0,0 0 16 0,0 0 7 16,0 0 8-16,12 0-4 0,-12 0-9 0,8 0 4 15,-8 8-1-15,13-8 2 0,-7 0 1 0,3 5-3 16,0-5-2-16,1 2-7 0,2-2-7 0,1 1-8 16,2-1-10-16,1 1-10 0,2 1-1 0,2-2 3 15,5 1-3-15,2 0 8 0,-3 0 4 0,8 1 1 16,-1-1 1-16,0 0-9 0,-2 1-1 0,2-2-7 16,6 2 8-16,1-2 11 0,-3 0-3 0,7 1 10 15,3-1-7-15,5 0-9 0,6 2 7 16,1-2 2-16,5 0 4 0,2 0 4 0,3 0-3 15,7 0-16-15,5 0-13 0,2 0-15 0,9-17-17 16,3 17 29-16,7 0 24 0,7-12 5 0,5 12-3 16,7 0-28-16,1-9-23 0,4 9-6 0,3-8 3 15,3 8 0-15,2-6 1 0,2 4 5 0,6-1 0 16,-1 0 1-16,-1 1 0 0,5 0 8 0,-2 0 9 16,1-1 5-16,-4 0 8 0,0 0-2 0,-3 0-7 15,-5 0-1-15,-2 0-10 0,-1 0-7 0,-8 0-3 16,1 1 0-16,-10 0-1 0,-3 0 4 15,-3 2-7-15,-4 0 0 0,-1 0 4 0,-4 0 0 0,-5 0 17 16,-6 0 14-16,-10 0 15 0,-7 0 3 0,-11 0 4 16,-10 0 9-16,-5 0 0 0,-15 0 29 15,-1 0-3-15,-11 0-19 0,1 0-13 0,-8-14-36 16,3 14-12-16,-8 0-4 0,-2 0-4 0,3 0 3 16,-1 0 1-16,-2-7-8 0,0 7 0 0,0 0-4 15,0 0 4-15,0 0-4 0,0 0-15 0,0 0-63 16,0 0-72-16,0 0-61 0,0 0-62 0,0 0-33 15,0 0-47-15,0 0-63 0,-13 0-55 0,13 0-53 16,-14 0-123-16,14 0-187 0,-22 0 133 0</inkml:trace>
  <inkml:trace contextRef="#ctx0" brushRef="#br0" timeOffset="52039.13">2584 7021 2145 0,'-6'0'13'0,"-2"0"19"0,5 0 17 0,3 0 36 15,0 0 14-15,0 0 10 0,0 0 9 0,0 0-7 16,0 0-5-16,0 0-9 0,0 0-3 15,0 0-7-15,0 0-4 0,0 0-4 0,0 0-2 16,0 0 0-16,0 0-3 0,0 0-7 0,0 0-8 16,0 0-19-16,0 0-10 0,0 0-9 0,22 0-11 15,-22 0 0-15,21 0 4 0,-4 0 13 0,0 0 12 16,2 0 14-16,9-15 9 0,0 15-2 0,8 0 1 16,-1 0 3-16,7 0 0 0,3 0 5 0,10-10 3 15,2 10-18-15,10-6-17 0,10 6-17 0,12-9-15 16,9 4 29-16,9 0 30 0,14 0 27 0,12 1 11 15,15-2-22-15,7 2-16 0,0-2-28 0,4 2-4 16,10-1-2-16,1 1-5 0,6 1 9 16,-4 1 13-16,-6 0 5 0,-3 1 14 0,2 1 18 15,-4 0 3-15,-2 0 1 0,-12 0-5 0,-9 0-5 16,-9 0 9-16,-11 0 12 0,-9 0 6 0,-16 0-2 16,-13 0-17-16,-10 0 6 0,-14 0 0 0,-9-12 2 15,-13 12 2-15,-6 0-28 0,-6 0-17 0,-7 0-27 16,-4 0-17-16,-6-9-9 0,-4 9-6 0,-1 0 8 15,0 0-8-15,0 0 7 0,0 0 1 0,0 0-9 16,0 0-42-16,0 0-77 0,0 0-71 0,0 0-83 16,-15 0-55-16,15 0-17 0,0 0-40 0,-17 0-26 15,17 0-47-15,-21 16-69 0,9-16-97 16,0 13-227-16,-4-13 58 0,0 14 162 0</inkml:trace>
  <inkml:trace contextRef="#ctx0" brushRef="#br0" timeOffset="55291.63">8757 6914 1752 0,'0'0'42'0,"-5"0"32"16,5 0 20-16,0 0 27 0,0 0-14 0,0 0-10 15,-1 0 5-15,1 0-5 0,0 0-7 0,0 0-1 16,0 0-2-16,0 0-2 0,0 0-3 0,0 0-9 16,0 0-11-16,0 0-11 0,0 0-7 0,0 0-5 15,0 0-2-15,0 0 7 0,0 0-2 0,0 0 12 16,0 0 4-16,0 0-3 0,0 0 5 0,0 0-5 15,0 0-4-15,0 0-2 0,0 0-2 0,0 0-6 16,0 0 0-16,0 0-5 0,0 0 1 0,0 0-2 16,0 0 0-16,0 0 3 0,0 0-2 0,0 0-3 15,0 0-7-15,0 0-5 0,0 0-7 16,0 0-5-16,0 0-4 0,18 0-4 0,-18 0-3 16,21 0-3-16,-9 0 4 0,7 0 7 0,-2 0 7 15,5 0 7-15,4 0 5 0,-1 0 8 0,4-11 1 16,-1 11 3-16,3 0-1 0,0 0-3 0,-1 0 2 15,2 0 2-15,-1 0 7 0,-1 0 5 0,1 0 8 16,0 0 10-16,-2 0 5 0,1 0-5 0,-2 0-1 16,0-6-11-16,0 6-11 0,1-4-6 0,1 4-11 15,1-3-8-15,0 1-1 0,1-1-1 0,3 1 2 16,-3-1 0-16,4 2-4 0,-2-2-4 16,8 2-8-16,-2-1 4 0,4 0 7 0,2 0 20 0,6 2 8 15,-4-2-3-15,1 1 2 0,1 1-26 16,-5-1 3-16,3-1-4 0,-4 1-6 0,1 0 6 15,0-1-3-15,-5 0 10 0,-1 0 15 0,3 0 10 16,-3 1 1-16,-1 0-6 0,0-1-19 0,0 1-10 16,-2 0-5-16,1 0-3 0,2 0 0 0,5 1-8 15,-2 0 4-15,-1 0 4 0,8 0 0 0,-1 0-1 16,1 0-3-16,3 0 0 0,-1 0-3 0,2 0 7 16,-1 14 4-16,4-14-5 0,-6 0 5 0,4 0 7 15,-6 0 30-15,2 0 33 0,-5 0 16 0,-2 0-2 16,-2 0-22-16,-2 0-30 0,-4 0-11 0,-2 0-5 15,3 0-13-15,-1 0-5 0,0 0 4 16,-1 0-9-16,3-12 3 0,-1 12 3 0,7 0-3 16,-1 0 0-16,0-9 3 0,3 9 0 0,3 0-7 0,3-7 6 15,0 7-3-15,1-3-3 0,2-1 7 16,0 2 0-16,4 0 9 0,-4 0 6 0,0-1 1 16,1 0-4-16,-2 2 1 0,1-1-3 0,-1 0-7 15,3 0 3-15,-2 1-8 0,6-1 4 0,2 0 4 16,7 1 2-16,1 0-4 0,4 0 0 0,1 0 2 15,-1 1-2-15,4-1 1 0,-2 0-4 0,-3 1 0 16,1 0-2-16,1-2 2 0,-1 2-4 16,-1-1 2-16,2 0 3 0,1-1 2 0,1 0 13 15,4 0-4-15,1 1-1 0,-2-1 1 0,-1 0-3 16,1 0 1-16,0-1-3 0,-1 1 0 0,-2 1-9 16,3 0-3-16,0-1 2 0,3 1 0 0,3 0-2 15,4-1-3-15,4 2 6 0,-1 0-5 0,1-2 1 16,1 2 5-16,-2 0-10 0,4 0 5 0,-4 0 1 15,1 0-5-15,-1 0 7 0,4 0-5 0,-4 0 5 16,5 0 1-16,-2 0 7 0,-3 0 5 0,-6 0 8 16,0 0 10-16,-8 0-5 0,-3 0 10 0,-5 0 9 15,-4 0 3-15,-3 0 4 0,-7 0-7 16,-2 0-5-16,-3-13-6 0,-7 13 2 0,-6 0-1 0,0-9-13 16,-9 9 0-16,-7 0 0 0,2-8 3 0,-8 8 6 15,-5 0 3-15,-3-4-11 0,-1 4-8 16,-5-1-11-16,-1-1-8 0,-2 2 4 0,0-1-6 15,0 1 4-15,0 0-2 0,0 0 1 0,0 0-2 16,0-1-5-16,0 1 0 0,0 0-50 0,0 0-44 16,0-2-80-16,-13 2-113 0,13 0-133 0,0 0-105 15,-10 0-48-15,-1 0-17 0,-3 0 4 0,-5 0-36 16,-4 0-140-16,-2 0-226 0,-3 0 174 0</inkml:trace>
  <inkml:trace contextRef="#ctx0" brushRef="#br0" timeOffset="57108.28">17428 6259 4163 0,'11'-9'24'0,"-4"3"19"0,1-1 3 16,0 2-2-16,-5-2-25 0,-1 3-18 0,-2 0-2 15,0 2 1-15,0 2 21 0,-21 0 6 0,21 0 4 16,-29 0-1-16,10 0-18 0,-9 0-5 0,0 17 0 15,-6-17-5-15,2 21 4 0,-1-8-7 0,-6 4-5 16,5 2 12-16,2 2-32 0,2 3-14 0,-1 1-13 16,9 1-19-16,2 1 12 0,8 0 18 0,2-1 10 15,4 1 17-15,6 0 8 0,0-3 2 0,0 0 6 16,19-1-5-16,-19-4 5 0,31-1 5 16,-13-4-2-16,0-2 1 0,5-1 7 0,-1-5-4 15,-2-2 2-15,5-2-3 0,-4-2-5 0,1 0-38 16,-2 0-60-16,-1 0-75 0,-2-18-99 0,5 18-80 15,-5-18-77-15,-2 18-153 0,1-22-197 0,-2 7 118 16</inkml:trace>
  <inkml:trace contextRef="#ctx0" brushRef="#br0" timeOffset="57476.24">17667 6473 3503 0,'20'0'30'0,"-4"0"54"15,-2 0 54-15,1 0 57 0,-6-18 6 0,2 18-9 16,-8-14-31-16,5 14-44 0,-5 0-25 0,0 0-48 16,-1-11-23-16,-2 11-16 0,3 0-15 0,-3 0-1 15,0 0-4-15,0 0 0 0,0 0 8 0,0 0 1 16,0 18 6-16,0-18 3 0,0 22-4 0,0-7-1 16,0 2 0-16,0 3 1 0,0 2-9 0,0 0 6 15,0 0-20-15,0-1-29 0,-19 0-18 0,19-1-26 16,0-2-12-16,-11-2 5 0,11-2 8 15,-12-3 13-15,1-3 9 0,0-4 5 0,-6-1-8 0,-1-3-2 16,-4 0 10-16,0 0 8 0,-3-27 26 16,2 27 16-16,-2-31 10 0,7 12 15 0,-3-2 6 15,3-1 20-15,5 1 18 0,2 0 8 0,7-1 8 16,2 1-21-16,2 3-15 0,0 0-9 0,0 2-19 16,22 2 0-16,-22 2-12 0,23 1-2 0,-23 2-20 15,24 3-41-15,-24 3-47 0,26 2-73 0,-12 1-55 16,0 0-36-16,-5 0-35 0,5 21-65 0,0-21-143 15,-3 26-89-15,0-26 91 0</inkml:trace>
  <inkml:trace contextRef="#ctx0" brushRef="#br0" timeOffset="58073.78">17785 6480 3746 0,'17'-10'6'0,"0"-1"35"15,-2 1 38-15,-1 1 28 0,2-2 9 0,-5 3-34 16,-3 2-36-16,-1 3-33 0,-5 3-22 0,-1 0-9 16,1 0-6-16,-2 0 8 0,0 0 10 0,2 0 6 15,-2 25 11-15,0-25-7 0,0 32-6 0,0-11 2 16,0 2-7-16,0 3 2 0,0 1-12 16,0 0-16-16,0-2-23 0,-17 0-18 0,17-2-13 15,0 0-12-15,0-2-3 0,0-3 2 0,0-4 23 16,0-2 30-16,0-2 31 0,0-3 21 0,0-4 6 15,0-2-2-15,0-1-5 0,0 0 1 0,0 0 0 16,0-21-1-16,17 21-1 0,-17-22-1 0,12 9-2 16,-12-2 1-16,11-2 5 0,-11 0-4 0,0-2 5 15,9 0-1-15,-9-2 17 0,5 3 2 0,-5-2-1 16,0 0 0-16,4 2-7 0,-2 2 9 0,-2 2 8 16,0 2 8-16,3 4-14 0,-3 0-10 0,5 4-16 15,-5 2-12-15,0 1-8 0,3 1-5 0,-3 0 3 16,0 0 5-16,1 0 5 0,3 21 9 0,-4-21 1 15,4 25-20-15,4-8-14 0,-6 3-19 0,1 0-18 16,3 1 3-16,-3 1-4 0,0-2-16 0,-1-3-9 16,-2 1-8-16,0-4 3 0,1-1 21 15,-1-3 17-15,0-1 24 0,0-3 23 0,0-2 12 16,0-3 16-16,0-1 7 0,0 0 0 0,0 0-2 16,0 0 0-16,0-18 4 0,-14 18 12 0,14-23 15 15,0 9 22-15,0-3 5 0,0-3 25 0,0 0 11 16,0 0 3-16,0-1 4 0,0-1-21 0,0 2-17 15,22-1-13-15,-22 2-9 0,20 1-5 0,-20 2-8 16,26 1-17-16,-15 3-14 0,3 5-15 0,0 0-6 16,3 3-1-16,-4 4-2 0,-1 0-1 0,2 0 7 15,-1 22-3-15,-4-22 0 0,2 34-31 16,-5-13-36-16,3 4-31 0,-4 3-46 0,3 1-26 16,-8 1-39-16,0-1-43 0,0 0-57 0,0 1-120 15,0-4-220-15,-22-2 46 0,22-4 110 0</inkml:trace>
  <inkml:trace contextRef="#ctx0" brushRef="#br0" timeOffset="58541.15">18263 6573 3810 0,'17'-18'25'0,"0"-1"41"0,0 2 48 0,-4 3 42 16,1 0 6-16,-2 2-10 0,-7 5-25 0,1 2-26 15,-3 4-32-15,0 1-33 0,-3 0-27 16,2 0-21-16,-2 0 2 0,0 0 6 0,0 0 5 15,0 21 1-15,0-6 0 0,0 2-2 0,0 6-9 16,-16 2 6-16,16 5-1 0,0 3 0 0,-15 1 5 16,15 0-2-16,-13 0 4 0,13 2-5 0,-9 0 11 15,9-2-2-15,-8 0-3 0,8-2 7 0,0-2-5 16,0-2-6-16,0-3 4 0,0-4-2 0,0-5 2 16,0-2 9-16,0-5 25 0,0-3 56 0,0-2 50 15,0-3 68-15,0-1 40 0,0 0-45 0,0 0-56 16,0 0-67-16,0-24-66 0,0 24-13 0,0-31-5 15,0 11-3-15,0-4-3 0,0-2 4 0,0-4 1 16,0-1 7-16,0-3-4 0,0 0-9 16,0-2 8-16,0-1-11 0,0 0 5 0,17-1 3 15,-17 2-4-15,0 1 3 0,14 1-5 0,-14 1 6 16,16 2-1-16,-16 4 1 0,14 1 7 0,-14 1-7 16,15 4-1-16,-6 2-4 0,-2 2-4 0,3 3 7 15,-5 2-9-15,3 4-4 0,0 3-5 0,-7 1-84 16,5 2-35-16,-2 2-35 0,-1 0-5 0,-2 0 54 15,2 19 16-15,5-19 14 0,-3 29-13 0,-1-10-3 16,4 5-11-16,-5 0-13 0,5 6-26 0,-5 0-32 16,0 0-26-16,-3 0-20 0,0 1-19 0,0-2-21 15,0-2-19-15,0 0-41 0,-28-4-94 16,28-3-178-16,-21-2 25 0,7-7 103 0</inkml:trace>
  <inkml:trace contextRef="#ctx0" brushRef="#br0" timeOffset="59244.46">18516 6430 3526 0,'28'-18'4'0,"-3"0"2"0,-7 3 15 15,2 0 13-15,-6 1-3 0,-3 3-4 0,-4 4-17 16,0 2-16-16,-7 3-5 0,3 2 1 0,-3 0 2 16,0 0 5-16,0 0-8 0,0 18 1 0,0-18-13 15,-17 26-15-15,17-9 7 0,-17 4-2 16,17 0 11-16,-17-1 12 0,17 1 0 0,-22 0 1 15,22-2 4-15,-15-1-2 0,15-1 2 0,-9-2 0 16,9-1-2-16,-8-1 1 0,8-3 6 0,0 0 2 16,0-2 3-16,0-2 9 0,22-2 20 0,-22-2 31 15,21-1 27-15,-21-1 23 0,30 0 5 0,-13 0-6 16,0 0-9-16,0-19-11 0,0 19-22 0,2-18-6 16,-7 18-2-16,1-22-1 0,-4 10 10 0,-1-2-8 15,-2 1 7-15,0 1-12 0,-4 0-6 0,1 0-4 16,-3 2-26-16,0 1-5 0,0 4-9 0,4-1-13 15,-4 2-7-15,0 3 1 0,0 1-10 0,0 0 2 16,0 0-1-16,0 0 2 0,0 0 1 16,0 21 0-16,0-21 0 0,0 26 3 0,0-6-1 15,0 1 4-15,0 1 2 0,0 3-23 0,0 0-10 16,0 0-10-16,0-1 1 0,0-1 6 0,0-3 9 16,0-2 7-16,0-1 5 0,0-4 18 0,0-4 10 15,17-2 6-15,-17-4-1 0,22-3-2 0,-9 0-2 16,2 0-1-16,2-25 23 0,2 9 17 0,4-3 14 15,-4-4 15-15,1-2 0 0,-1-3 5 0,-2-4 17 16,-2-1 7-16,2-1 3 0,-3-3-2 0,-5 1 5 16,4-4 10-16,-2 0 29 0,0 5 14 0,-4 0-11 15,-2 2-10-15,3 1-25 0,-4 5-18 16,3 4-1-16,-1 4-12 0,-5 4-25 0,3 1-19 16,-4 3-31-16,1 5-19 0,-1 3-11 0,3 0-8 15,-3 3-4-15,0 0-2 0,0 0 4 0,0 0 9 16,0 20 16-16,0-20 0 0,0 33 8 0,-22-10-9 15,22 7-8-15,-17 8-28 0,17 2-36 0,-21 3-19 16,8 5-21-16,-4 0-13 0,3 1-10 0,-3-1-18 16,3-4-3-16,2-2-2 0,-2-4 30 0,0-2 30 15,8-7 23-15,-2-4 44 0,5-5 22 0,0-5 19 16,3-3 1-16,0-5 9 0,0 0-5 0,28-6-3 16,-28-1 6-16,32 0-7 0,-12 0-3 0,5 0 1 15,0 0-3-15,0-18 2 0,0 18-6 16,-2-14-66-16,-4 14-61 0,2-16-77 0,-7 16-85 15,-3-17-56-15,2 7-73 0,-12 0-56 0,-1-3-98 16,0-1-202-16,0-3 83 0,-31-2 133 0</inkml:trace>
  <inkml:trace contextRef="#ctx0" brushRef="#br0" timeOffset="59596.24">18727 6505 3199 0,'0'0'9'0,"33"14"12"0,-9-14 41 16,0 0 54-16,5 0 45 0,1 0 33 0,1 0-2 15,0 0-28-15,-2 0-38 0,2 0-42 0,-3 0-34 16,-1 0-26-16,-6 0-17 0,6 0-3 0,-5 0 2 16,-1 0-7-16,-1 0 3 0,-1 0 0 15,-2 0-7-15,0 0 7 0,0-16 0 0,2 16-2 16,-5 0 2-16,-3-13-3 0,3 13 5 0,0-10-4 16,-7 10 3-16,1-9 2 0,2 9 10 0,-4-7 33 15,-2 7 26-15,1-5 30 0,0 4 9 0,-4-1 5 16,2 1-3-16,2 0-10 0,-2 0-11 0,-1 1-22 15,-1-1-26-15,1 1-20 0,-2 0-14 0,0 0-15 16,1 0-8-16,-1 0 0 0,0 0-11 0,0 0-4 16,0 0 10-16,0 0 1 0,0 17 14 0,0-17 7 15,0 22-5-15,0-5 3 0,0 2-1 16,0 6 0-16,0 2-4 0,0 2 1 0,0 0-12 16,0 1-58-16,0 0-57 0,0 0-60 0,0-3-55 15,0 0-14-15,0-2-30 0,0-2-43 0,0-3-37 16,0-2-33-16,0-3-44 0,-18-2-110 0,18-7-151 15,0-4 106-15</inkml:trace>
  <inkml:trace contextRef="#ctx0" brushRef="#br0" timeOffset="59740.91">19460 6367 4110 0,'17'-28'1'16,"-2"4"7"-16,-1 3 9 0,0 5 4 0,-3-2-2 15,-2 5-10-15,-4 7-12 0,-2 4-50 0,0 1-59 16,-3 1-67-16,0 0-33 0,0 0-12 15,0 0-22-15,0 22-39 0,-18-8-120 0,18 8-207 16,0 1-77-16,-13 3 109 0</inkml:trace>
  <inkml:trace contextRef="#ctx0" brushRef="#br0" timeOffset="60188.38">19570 6601 3475 0,'14'0'9'0,"3"-25"34"16,-8 25 65-16,7-23 68 0,-2 9 28 0,-2 0 16 15,-3 1-14-15,-5 13-27 0,2-17 12 0,-2 17-32 16,0-12-35-16,-4 12-42 0,3-9-52 16,-3 9-23-16,0-5-18 0,0 5-6 0,0 0 1 15,0 0-7-15,0 0-2 0,0 0 0 0,0 0 5 16,0 19 1-16,-14-19-18 0,14 24-11 0,-16-8-14 16,16 2 0-16,-17 4 17 0,17 0 9 0,-14 4 1 15,14-2-5-15,-12 0-8 0,12 0-8 0,-8-1 4 16,8-3 7-16,0 0 2 0,0-4 3 0,0-2 3 15,0-3 4-15,0-2 8 0,0-2 5 0,0-3 6 16,0-1 7-16,0-2 9 0,0 1 12 0,0-2-2 16,0 0-1-16,0 0-7 0,0 0-2 0,0-17-2 15,0 17-3-15,0-19 1 0,0 5 1 16,0-2 0-16,0-4 3 0,0-1 1 0,0-2-3 16,0-2 5-16,22-2-1 0,-22-2 8 0,21 2 10 15,-21-2 6-15,27 1 6 0,-10 2 2 0,3 2 1 16,-1 3 3-16,-2 1 6 0,3 5 1 0,-1 2-11 15,-2 3-16-15,-8 3-15 0,3 4-16 0,1 3-6 16,-5 0 7-16,2 0 2 0,1 24 1 0,-1-6 4 16,-3 5-27-16,0 5-33 0,0 4-20 0,-2 5-32 15,-5 2-11-15,0 2-17 0,0 1-21 0,0 0-24 16,0-1-31-16,-26-2-31 0,26 0-44 0,-28-3-62 16,14-1-116-16,-3-5-227 0,3-4 85 0,-3-4 119 15</inkml:trace>
  <inkml:trace contextRef="#ctx0" brushRef="#br0" timeOffset="60668.82">19883 6648 3360 0,'31'-34'1'0,"-1"-3"8"0,1 2 43 0,-6 1 41 16,-3 0 31-16,2 4 30 0,-7 4-8 0,-4 5-11 16,-1 5-8-16,-4 4-18 0,-5 3-32 0,5 3-36 15,-8 1-26-15,3 3-25 0,-3 0-7 0,0 2 3 16,0 0 3-16,0 0 6 0,0 23 3 15,-25-23 1-15,25 30 1 0,-18-9-31 0,18 2-14 16,-28 4-9-16,14-1-16 0,0 2 15 0,3-1 5 16,2-1-4-16,1-2 1 0,0-3 11 0,8-5 13 15,-11-2 19-15,11-4 20 0,0-4 6 0,0-3 0 16,0-3-2-16,0 0-2 0,25 0 14 0,-25-23 17 16,22 23 11-16,-8-28 10 0,3 11 1 0,4-2-6 15,-3-2 2-15,-1-2-8 0,0-4 8 0,-2 1-4 16,1-1-2-16,-1-2 7 0,-1-1-7 0,-1-2 6 15,1 3-1-15,-7 1 4 0,6 1 7 0,-9 2 16 16,6 2 9-16,-9 2 5 0,7 5-2 16,-5 4-21-16,0 1-21 0,-3 4-26 0,2 1-38 15,-1 2-10-15,-1 3-8 0,0 1-12 0,0 0 26 16,0 0-16-16,0 22 16 0,0-22 8 0,0 35 0 16,0-8 8-16,0 8-11 0,-18 6 11 0,18 8-8 15,0 3 3-15,-17 4-2 0,17 4-1 0,-17 1 2 16,6-1-2-16,0-3 5 0,-2-3-4 0,0-3 1 15,-3-3 7-15,-3-2-9 0,-1-4 6 0,5 0 5 16,-9-2-3-16,1 1 9 0,-3 0-66 0,4 0-75 16,-9 1-54-16,-2-2-64 0,-1-1-19 0,-6-2-40 15,-2-4-58-15,-6-6-55 0,-5-4-60 0,-6-5-92 16,-3-6-201-16,-5-5 89 0,-4-6 139 0</inkml:trace>
  <inkml:trace contextRef="#ctx0" brushRef="#br0" timeOffset="61191.18">17024 7146 3617 0,'0'0'6'16,"0"15"0"-16,0-15 7 0,0 0 14 0,20 0 12 15,-20 0 24-15,0 0 12 0,0 0 5 0,0 0 7 16,0 0-6-16,0 0-7 0,0 0-3 0,0 0-15 15,0 0-1-15,0 0 4 0,0 0 4 0,0 6 6 16,0-6 21-16,0 0 35 0,0 0 44 0,0 0 67 16,0 0-17-16,0 0-37 0,17 0-64 0,2 0-85 15,11 0-15-15,10-15-3 0,14 15 41 16,19-11 35-16,14 11 36 0,11-12 41 0,20 4 17 16,8 1 21-16,12-1-6 0,9 0-50 0,12 1-61 15,5 2-61-15,16 2-35 0,6 2 5 0,13 1 38 16,0 0 33-16,6 0 19 0,-3 18 8 0,-4-18-23 15,-1 17-18-15,-9-17-10 0,-8 15-19 0,-20-15-2 16,-6 12-2-16,-19-12 7 0,-13 0 9 0,-18 11-3 16,-17-11-9-16,-18 0-15 0,-20 4-7 0,-13-4-12 15,-10 0-33-15,-10 4-108 0,-10-4-133 0,-6 0-99 16,0 2-124-16,0 1-40 0,-39-2-5 0,16 2-46 16,-10-1-34-16,-5 2-73 0,-15-1-265 15,0-3 24-15,-11 0 191 0</inkml:trace>
  <inkml:trace contextRef="#ctx0" brushRef="#br0" timeOffset="62317.15">20562 6636 5447 0,'25'0'-8'16,"10"0"-4"-16,-2-23-4 0,-2 23 4 0,2-33 4 16,-7 16 9-16,-9 17 3 0,-17-18 0 0,16 18 3 15,-16 0-7-15,0 0-4 0,0 0-4 0,0 0-71 16,0 0-40-16,0 0-66 0,0 0-109 0,0 0-60 16,-32 16-130-16,17-16-146 0,-8 29-319 0,-1-9 27 15,-2 4 176-15</inkml:trace>
  <inkml:trace contextRef="#ctx0" brushRef="#br0" timeOffset="66258.14">291 8838 3904 0,'17'-7'4'0,"-17"0"-1"0,14 2-3 16,-14 0-2-16,13-6-9 0,-13 7 2 0,9 1 5 16,-6 0 3-16,-3 3 8 0,2 0 3 0,1 0-2 15,-3 0 3-15,0 0 47 0,4 0 17 0,-2 0 14 16,1 24-3-16,2-24-51 0,-2 22-19 0,1-6-12 16,1 1-5-16,0 0 2 0,-5 1 1 0,4-1 0 15,-4 0 2-15,0 1 2 0,0 1-3 0,0 1 1 16,0 0 0-16,0 1-1 0,-21 1-4 15,21-1 0-15,0 1-2 0,-17-3-3 0,17-3 6 16,0-3-3-16,0-4 5 0,0-3 20 0,0-2 15 16,0-4 7-16,0 0 4 0,38 0-18 0,-6-31-9 15,5 11 19-15,11-6 33 0,12-5 36 0,18-4 28 16,9-4 20-16,11-4 3 0,6 1 13 0,3 1 19 16,5 2-17-16,-4-1-24 0,-1 2-57 0,-1 1-49 15,-7 1-32-15,1 1-15 0,-3 2 6 0,-5 1-10 16,-5 0 9-16,-3 3 2 0,-10 4-4 0,-9 2 13 15,-9 6-52-15,-17 3-134 0,-11 3-127 0,-8 4-144 16,-9 2-126-16,-6 4-73 0,-5 1-65 0,0 0-232 16,-20 0 41-16,20 17 203 0</inkml:trace>
  <inkml:trace contextRef="#ctx0" brushRef="#br0" timeOffset="98756.88">6638 9635 2729 0,'0'0'-4'15,"0"8"-1"-15,0-8-1 0,-12 0 0 0,12 0 0 16,0 0 1-16,0 0 6 0,0 0 19 0,0 0 20 16,0 0 30-16,0 0 20 0,0 0 3 15,0 0 0-15,0 0-17 0,0 0-19 0,0 0-15 16,0 0-5-16,0 0-2 0,0 0 14 0,0 0 5 16,0 0 6-16,0 0 9 0,0 0 3 0,0 0 1 15,0 0-8-15,0 0-17 0,14 0-21 0,-14 0-7 16,26 0-14-16,-6 0 4 0,10 0 8 0,12 0 4 15,7 0 5-15,14 0-1 0,11 0-12 0,8 0-2 16,13 0-6-16,11-13-2 0,10 13 0 0,11-13-10 16,13 13 2-16,12-17 1 0,14 8-2 0,8 0 6 15,8 0-3-15,5-3-1 0,9 2 1 0,1-1 3 16,-1 0 15-16,-10-1 18 0,-4 1 12 16,-10-1 2-16,-3 1-3 0,-11 1-4 0,-7 1 8 15,-13 1 18-15,-14 0 14 0,-9 2 1 0,-12-3-2 16,-13 5-12-16,-10-2-21 0,-13 2-16 0,-13 0-18 15,-9 1-10-15,-6 0-6 0,-11 2-1 0,-4-1-12 16,-9 2 3-16,-4 0 5 0,-3 0 3 0,-4 20 13 16,3-1-5-16,-3 8-1 0,-1 5 3 0,2 11 1 15,0 10 39-15,-4 12 4 0,-1 13 11 0,0 10 19 16,0 12-21-16,-22 8 3 0,22 9-12 0,-31 7-6 16,8 7-11-16,0 12-11 0,0 1 3 0,-4 4-15 15,2-1-7-15,-3-1 17 0,-1 4-11 0,-1 1-30 16,2-1-14-16,2-3-36 0,-5-8-27 15,-3-2-6-15,0-2-20 0,-4-3-48 0,-2 1-55 16,-2-9-93-16,-1-5-121 0,-10-4-117 0,2-7-275 16,-5-7-38-16,0-8 156 0</inkml:trace>
  <inkml:trace contextRef="#ctx0" brushRef="#br0" timeOffset="99476.18">5234 10189 3730 0,'0'-21'0'16,"20"4"-7"-16,-20 1-6 0,34 4-2 0,-11 2-1 15,-3 9 9-15,2 1 45 0,0 33 19 0,3 1 14 16,-2 9 10-16,6 9-27 0,1 11-12 0,1 9 5 16,-3 9 15-16,-5 11 20 0,0 12 0 15,-4 5-11-15,-7 8 2 0,-1 2-3 0,-8 5 11 16,-3 1 29-16,0 6-4 0,-21-1 15 0,21-1 8 15,-27-4-26-15,12-1-20 0,-4-2-40 0,2-2-10 16,0-3-8-16,3-4-6 0,3-5 2 0,0-5-14 16,11-5-2-16,-14-5 0 0,14-6-2 0,-11-8 0 15,11-8 1-15,0-10-9 0,0-11 7 0,0-7 0 16,0-8 0-16,0-9 3 0,30-3-9 0,-8-7-29 16,1-4-14-16,8-6-2 0,8-5-3 0,7-1 19 15,10 0 18-15,13-24-2 0,5 7 4 0,11-4 0 16,18-4-2-16,9-3 6 0,9-1 1 15,15-3 10-15,9-1-5 0,18-1 1 0,12 0 3 16,11-1-7-16,11 0 0 0,10 1-1 0,18 1-2 16,3 2 9-16,3 3 7 0,5 3 32 0,-1 3 8 15,-1 3-3-15,-4 4 10 0,-7 3-22 0,-16 5-6 16,-8 1-4-16,-12 3-15 0,-14 2 1 0,-20 1-4 16,-18 0 0-16,-14 0-4 0,-20 0-4 0,-15 0 0 15,-20 0-58-15,-13 0-40 0,-17 0-77 0,-10 0-109 16,-9 0-108-16,-12-24-142 0,-5 24-140 0,0-26-295 15,-31 6 90-15,8-2 186 0</inkml:trace>
  <inkml:trace contextRef="#ctx0" brushRef="#br0" timeOffset="100624.64">12763 9368 3021 0,'-9'0'-5'0,"0"0"-2"16,4 0 0-16,2 0-1 0,3 0 5 0,0 0 4 15,0 0 15-15,0 0 28 0,0 0 24 0,0 0 29 16,0 0 18-16,0 0 4 0,0 0-19 0,0 0-31 16,19 0-33-16,-19 0-29 0,35 0-7 0,-8 0 20 15,8-13 24-15,10 13 22 0,14 0 12 0,8-17 0 16,12 8-14-16,11-1-14 0,13-3 0 15,7-3-3-15,10 0 1 0,8-4-9 0,14-3-7 0,13 2-21 16,8-3-12-16,9 1-2 0,10-3 7 16,9 5 23-16,10-3 5 0,9 4 10 0,-5 0-1 15,4 4-16-15,-1 3 4 0,2 0-10 0,-7 6-5 16,-6 1-1-16,-10 4 6 0,-6 2 26 0,-8 0 16 16,-12 0 17-16,-9 0 12 0,-14 0-14 0,-12 21-22 15,-17-21-17-15,-7 17-21 0,-16-3-18 0,-15 4 4 16,-11 2-6-16,-10 5-7 0,-11 5 8 0,-8 7-7 15,-14 6 9-15,-5 5 4 0,-12 8-3 0,0 2 6 16,-32 10-2-16,2 5-6 0,-7 7 15 0,-2 12-3 16,-7 8 2-16,-4 7 44 0,-3 6-21 0,1 4 8 15,-7 3-2-15,0 6-9 0,0 8 5 16,-5 2 4-16,2 1-2 0,0 1-43 0,0 3-30 16,0 0 6-16,1 7-27 0,-1 5-1 0,5-3 14 15,1-2-40-15,1-5 2 0,7 3-1 0,2-2-12 16,4 4-21-16,4-6-10 0,-3-6-33 0,6-6-36 15,-2-5-33-15,-3-3-47 0,-1-7-33 0,4-6-31 16,-6-6-49-16,-2-9-132 0,1-7-212 0,-4-8 97 16</inkml:trace>
  <inkml:trace contextRef="#ctx0" brushRef="#br0" timeOffset="101319.49">12125 9886 3877 0,'7'-13'1'15,"3"2"-2"-15,-3 3-4 0,4 0-6 0,3 1-11 16,-11 0 1-16,4 4 4 0,-4 3 11 0,-1 0 45 16,1 32 25-16,3-4 16 0,1 11 1 0,3 12-10 15,3 14 2-15,-1 10 0 0,4 12 17 0,2 10-5 16,-8 4 12-16,4 8 3 0,-10 8-8 0,-1 2-11 15,-3 5-18-15,0-1-10 0,-27 2-6 0,5 2 17 16,-3 1-3-16,-5 1-10 0,-2 0-2 0,-5 0-26 16,-1 1-2-16,-4 1 2 0,2 0 24 0,-2 4 4 15,0 1-11-15,-1-3 4 0,6-2-31 0,-4-5 8 16,7-3 12-16,-2-6 2 0,5-4 16 16,-1-10-12-16,2-6-9 0,1-9-4 0,1-5-16 15,-2-8-5-15,2-3-1 0,8-9-8 0,0-6 4 16,4-7 1-16,6-7-5 0,2-9 12 0,6-6-4 15,2-5 8-15,0-6 5 0,28-5-4 0,-6-4-4 16,3-4 8-16,6-3-4 0,8-1-5 0,1 0 5 16,11 0-5-16,4-22-12 0,7 22 4 0,6-21 0 15,5 21-13-15,11-26 18 0,1 13-5 0,14-1-8 16,2 0 4-16,14 1-4 0,3 0 0 0,16-2 3 16,10 1-3-16,13 0-1 0,6 2-9 15,17-1 9-15,9 0 0 0,15 3 0 0,7 0 9 16,8 2-9-16,7 2 1 0,4 2 4 0,6 1 35 15,-2 3 30-15,-4 0 28 0,-3 0 12 0,-9 0-32 16,-8 0-22-16,-10 0-20 0,-15 0-16 0,-21 15 0 16,-10-15-14-16,-14 0-1 0,-18 0-4 0,-13 0-3 15,-20 0 15-15,-12 0-1 0,-19 0 5 0,-13 0-17 16,-14 0-127-16,-11 0-151 0,-11 0-125 0,-9 0-102 16,0 0-39-16,-29 0-25 0,1 0-77 0,-10-19-338 15,-5 6 146-15,-13-3 173 0</inkml:trace>
  <inkml:trace contextRef="#ctx0" brushRef="#br0" timeOffset="103172.67">3894 11374 3369 0,'-9'4'10'16,"9"0"-2"-16,0-2-2 0,0 1 6 0,0-3 3 16,0 1 13-16,0-1 11 0,0 2 12 0,0-1 23 15,0-1 31-15,0 4 11 0,18 2-4 16,-18 0-32-16,22 1-42 0,-5 2-12 0,2 2 6 16,7-2 25-16,5 2 17 0,5-2 8 0,6-1 8 15,6-2-3-15,9-1 19 0,4-3 27 0,6 0 28 16,7-2 20-16,2 0 27 0,3 0 5 0,0 0-9 15,4 0-21-15,-4 0-52 0,-6 0-47 0,-3-16-44 16,-4 16-18-16,-5 0-9 0,-7 0-4 0,-7-12-4 16,-10 12-11-16,-6 0-59 0,-6 0-111 0,-9 0-120 15,-9-7-113-15,1 7-54 0,-8 0-3 0,0 0-24 16,0 0-46-16,-40 0-151 0,16 0-221 0,-5 0 146 16</inkml:trace>
  <inkml:trace contextRef="#ctx0" brushRef="#br0" timeOffset="103472.04">4844 11253 4389 0,'23'-13'7'0,"4"0"-6"0,2 2 3 0,1-1 45 15,-1 0 47-15,2 2 42 0,0 4 33 0,0 4-17 16,0 2-22-16,2 0-16 0,-2 0-12 0,3 0-27 16,0 18-27-16,0-18-18 0,2 17-17 0,-3-17-8 15,-2 19-3-15,0-19 3 0,-5 22-10 0,-3-13 11 16,-2 2-1-16,0-1-3 0,-4-1 3 0,-1-2-7 15,-4-1 3-15,-4 0-7 0,3-2-3 16,-5-1 4-16,0-1-8 0,-1 2 0 0,-5-2 11 0,3 2 0 16,-3 2 4-16,2-1 6 0,1 3-7 15,-2 0 8-15,-1 5 3 0,0 0-8 0,0 2-3 16,0 1-3-16,-21 2-34 0,21 1-28 0,-28 1-46 16,9 1-50-16,0 1-17 0,-7 0-21 0,1 1-9 15,-4 3-17-15,-2-2-35 0,-4 1-55 0,-5 3-55 16,-3 3-60-16,-9 0-92 0,-3-1-229 0,-6-1 34 15,-3 0 122-15</inkml:trace>
  <inkml:trace contextRef="#ctx0" brushRef="#br0" timeOffset="104295.58">1486 11510 4151 0,'11'-17'43'16,"0"-2"33"-16,5 0 57 0,-4-2 58 0,5 1 38 15,-3-1 57-15,2 2 33 0,-7 2 38 0,2 3 5 16,-5 1-10-16,2 0-22 0,-4 5-58 15,1 1-67-15,-2 1-78 0,-3 2-68 0,2 2-44 0,-2 1-26 16,0 1-4-16,0 0-3 0,0 0 9 16,0 19 12-16,0-19 5 0,0 34 3 0,0-10-1 15,-14 5-9-15,14 5-2 0,0 4 0 0,-14 3-3 16,14 0 14-16,0 4-3 0,-11 1-1 0,11 4 3 16,-9 0-7-16,1 2 1 0,0-3 0 0,-3 0-1 15,7-2-1-15,-9-5 0 0,5-7 0 0,2-5-1 16,2-7 1-16,0-7 3 0,1-4 7 0,-1-4 12 15,2-6-5-15,2-2-2 0,0 0-8 0,0-24-12 16,22 4 2-16,-22-5-6 0,23-8 0 0,-23-8 0 16,31-5-4-16,-14-1 8 0,3-1 0 0,-1-1 4 15,-3 0 6-15,1 3-4 0,1 2 0 16,-4 5 0-16,2 4 2 0,-4 1 6 0,2 2 30 16,-6 3 23-16,0 7 15 0,-4 3 5 0,1 4-33 15,1 5-30-15,-3 3-26 0,-1 4-18 0,-2 2-6 16,0 1 0-16,0 0 9 0,3 0 11 0,-3 21 13 15,8-3 3-15,-4 4-4 0,1 6-1 0,8 5-7 16,-1 4 5-16,2 7-14 0,5 2-45 0,-4 5-26 16,2 1-27-16,0 3-16 0,2-1 5 0,-2 1-18 15,0-2-4-15,0-3 17 0,-1-7 32 16,-1-6 44-16,-2-6 31 0,-3-10 22 0,3-3 11 0,-2-8 8 16,1-4-2-16,2-6 0 0,-2 0 10 0,4-21 19 15,0 4 17-15,5-7 4 0,-2-3 1 16,1-6-19-16,2-4-1 0,-2-3-8 0,-1-1-12 15,-2 1-6-15,1-4-10 0,-7 5-1 0,3 2 1 16,-1 2-4-16,-7 2-6 0,3 4-3 0,-3 3-20 16,-1 6-59-16,-2 2-65 0,0 3-104 0,-3 2-190 15,0 6-108-15,0 1-89 0,0 2-91 0,0 4 42 16,0 0 27-16,0 0-133 0,0 17-44 0,0-17 165 16</inkml:trace>
  <inkml:trace contextRef="#ctx0" brushRef="#br0" timeOffset="104876.34">2544 11639 5254 0,'23'-21'0'0,"-5"-2"1"0,-1 5 33 0,-4 0 128 16,6-3 106-16,-12 9 70 0,-4 6 22 0,-1 2-98 15,-2 3-93-15,0 0-72 0,0 1-60 0,0 0-41 16,0 0-14-16,0 0 1 0,0 0 7 0,-16 22 10 15,16-22 2-15,-17 34 1 0,17-11-2 0,-28 3 4 16,13 7-4-16,-1 2 0 0,2 4 1 0,-3 3-2 16,0 2 2-16,0 1-1 0,0 3 1 0,5-1-3 15,-2-3 1-15,-2-1 0 0,5-6-5 16,0-3-25-16,2-8-5 0,4-5 6 0,-1-6 19 16,5-3 40-16,-2-7 2 0,3-5-4 0,0 0-16 15,0-20-15-15,18 20 7 0,-18-35-6 0,27 9 3 16,-10-4 3-16,1-5 14 0,4-3 32 0,-3-3 27 15,1-2 28-15,-1-4 3 0,-4 4 0 0,1-3-14 16,-6 1 6-16,3 3 17 0,-9 2 12 0,9 2 4 16,-8 5-31-16,-1 5-34 0,2-1-43 0,-2 6-17 15,3 5-8-15,-4 4 0 0,-1 2 0 0,-2 6 0 16,3 0 0-16,-1 6 0 0,1 0 0 0,-2 0 0 16,2 19 0-16,2-3 0 0,9 6 0 15,0 6 0-15,0 6 0 0,5 7 0 0,5 8 0 16,0 2 0-16,1 4 0 0,-1 2-6 0,0-1-22 15,-4-1-20-15,2-2-18 0,-5-4-13 0,0-7 6 16,-3-6 10-16,-2-6 19 0,-4-9 29 0,1-5 25 16,-4-6 11-16,4-8-2 0,-1-2-10 0,1 0-8 15,5-24-2-15,-1 7 7 0,5-5 1 0,2-5 5 16,-1-3 5-16,0-2 5 0,1-5 6 0,-5-3-3 16,2-3-5-16,-3-3-7 0,0 2-5 0,-3-2 2 15,2 1-6-15,1 2-1 0,-4 2-4 0,0 3-8 16,1 6-49-16,-2 2-69 0,-1 5-117 0,-1 0-145 15,0 4-162-15,-4 4-108 0,5 3-25 0,-5 2-39 16,0 2-16-16,-2 4-217 0,7 0-115 16,-2 4 188-16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53:24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6657 1744 1606 0,'-8'10'4'0,"8"-10"8"0,0 0 27 16,0 0 34-16,0 0 36 0,0 0 30 16,0 7 10-16,0-7 4 0,0 0 1 0,0 0-8 15,0 0-13-15,0 0-9 0,0 0-19 0,0 0-11 16,0 0-11-16,0 0-18 0,0 0-11 0,0 0-13 16,0 0-6-16,0 0-5 0,0 0-7 0,0 0-4 15,0 0-1-15,0 0 0 0,0 0 1 0,0 0 3 16,0 0 4-16,0 0 0 0,0 0 2 0,0 0 1 15,0 0-8-15,0 0-2 0,19 0-5 0,-19 0 0 16,28 0 11-16,-8 0 13 0,6 0 14 0,4 15 7 16,4-15 7-16,0 10 1 0,5-10-5 0,3 11 2 15,1-11-6-15,7 11-4 0,3-7 2 16,3 1-4-16,3-1-2 0,4 0-2 0,9 0-4 16,-4-1 7-16,5-1-1 0,1-1-1 0,4 1 8 15,0-2 7-15,2 0-2 0,4 0-16 0,3 0-20 16,12-16-26-16,12 16-4 0,0-13 4 0,12 13 1 15,9-19 29-15,1 7 8 0,9 0 16 0,-1-1 9 16,-1 2-21-16,-8-1-6 0,4 1-18 0,1 1-11 16,-1 2-9-16,6 3-1 0,0 1 1 0,11 2 0 15,-3-2 7-15,7 2-12 0,6 0 8 0,4 1 3 16,3-2-3-16,0 1 10 0,0 0-6 0,0-1-4 16,6 1 3-16,-1-1 2 0,8 1 3 0,-3-2 6 15,2 1-8-15,0 0 3 0,5-1 1 16,4 2-9-16,-1-2 7 0,1 0 1 0,-2 2-2 15,10-1 8-15,-1 0-4 0,4 2-14 0,-5 1 3 16,2-3-4-16,-3 2-3 0,5 0 11 0,0 1 0 16,-6-1-5-16,-5 1 11 0,-4 0-4 0,5 0-11 15,-7 0 4-15,0 0 0 0,-9 0-4 0,-4 0 6 16,1 0 1-16,-1 0-7 0,-4 0 7 0,1 0 4 16,-14 15-1-16,-1-15-3 0,-2 0 0 0,-10 10-3 15,-1-10 0-15,-11 8-1 0,-3-8 0 0,-10 7-3 16,-1-7-1-16,-10 7 12 0,-8-3-8 0,-12 0 3 15,-9-2 9-15,-11 0-14 0,-9 0 11 0,-11-1 5 16,-11 0-12-16,-7 0 15 0,-7-1-7 16,-6 0-10-16,-5 0 4 0,-6 0-7 0,-3 0-11 15,0 0-30-15,0 0-26 0,0 0-48 0,0 0-44 16,0 0-35-16,0 0-56 0,-17 0-56 0,17 0-65 16,-22 0-89-16,4 0-141 0,-10-13-270 0,-2 13 90 15,-4 0 157-15</inkml:trace>
  <inkml:trace contextRef="#ctx0" brushRef="#br0" timeOffset="22886.99">344 5512 3036 0,'17'-10'-2'16,"-17"0"-4"-16,12 0-1 0,-12 0 0 0,14-4 4 15,-14 6-1-15,0 1 1 0,0 3-4 0,0 4-1 16,7 0-2-16,-7 0-3 0,0 0-3 0,0 0 1 16,1 0 3-16,1 0 5 0,1 24 4 0,2-24 2 15,1 26 3-15,-2-9-2 0,6 6 3 0,-1 0-2 16,0 3 1-16,5 0-3 0,0 0-2 0,0-2 2 16,-3-1 0-16,0-2 4 0,3-3-1 0,-2-3-1 15,-2-3 1-15,-4-3 3 0,-3-2 20 16,5-4 11-16,-4-2 2 0,4-1 2 0,1 0-21 15,5-19-10-15,11 19-3 0,9-30 7 0,5 9 17 16,17-4 11-16,6-2 17 0,16-3 3 0,7-3 11 16,2 0 15-16,11-2 7 0,-2 1-1 0,-1 1-14 15,-5 5-22-15,-2 2-23 0,-7 4-10 0,0 3-12 16,-8 3-15-16,-7 5 0 0,4 4-30 0,-9 3-50 16,-7 1-63-16,-7 3-96 0,-7 0-51 0,-10 0-29 15,-15 21-45-15,-10-1-125 0,-5 8-148 0,-30 1 79 16</inkml:trace>
  <inkml:trace contextRef="#ctx0" brushRef="#br0" timeOffset="23358.51">564 7040 3086 0,'-7'-7'17'0,"7"3"-1"0,-11-1-2 15,11 2-1-15,0-1-13 0,0 2 8 0,0 1 4 16,0 1 1-16,0 0-9 0,0 0-10 0,0 0-3 15,0 0 6-15,0 0 44 0,0 17 10 0,0-17 5 16,0 23-6-16,0-6-35 0,0 2-8 0,14 5-4 16,-14 4 2-16,0 2-3 0,0 2 3 0,8 2-4 15,-8-1 1-15,9-2-3 0,-9-1-1 0,3-2 4 16,-3-4-2-16,5-6 1 0,-1-3 0 0,-4-5 1 16,0-2 9-16,0-3 39 0,0-3 29 15,0-2-3-15,5 0-5 0,-4 0-43 0,10-28-30 16,3 11 3-16,8-7 9 0,12-5 18 0,8-5 28 15,8-1 20-15,13-1 5 0,10-1 16 0,3 3-10 16,2 2-11-16,0 4-14 0,1 3-30 0,-3 5-23 16,-2 2-9-16,-2 3-9 0,-5 2 0 0,-4 4-49 15,-2 2-52-15,-5 3-78 0,-10 3-102 0,-4 1-65 16,-6 0-66-16,-10 0-77 0,-10 29-145 0,-5-29-25 16,-11 33 117-16</inkml:trace>
  <inkml:trace contextRef="#ctx0" brushRef="#br0" timeOffset="23803.65">606 8625 3428 0,'0'-9'21'0,"-12"1"31"0,12 2 32 15,0 1 39-15,0-4-2 0,0 5-26 16,0 1-34-16,0 2-44 0,0 1-25 0,0 0-8 16,0 0 3-16,0 0 7 0,0 18 4 0,0-18 5 15,0 25-5-15,0-8 3 0,0 4 0 0,19 1-5 16,-19 4 5-16,21 0-2 0,-21 0-1 0,17-1 3 15,-17 0-1-15,16-3-2 0,-16-1 4 0,6-4 2 16,-6-3-3-16,11-4 1 0,-11-1 1 0,0-4 1 16,0-3 11-16,0-1 62 0,0-1 47 0,0 0 1 15,0 0-14-15,0 0-65 0,0-25-52 0,31 10-6 16,-9-4 5-16,9-5 4 0,11-4 0 0,10-2 1 16,14-2 8-16,3 0 28 0,9 1 33 0,7 1 13 15,-4 1 4-15,-2 3-29 0,-1 1-29 16,-5 3-70-16,-8 2-59 0,0 6-40 0,-3 1-61 15,-3 4-38-15,-3 4-59 0,-5 2-85 0,-2 3-73 16,-4 0-122-16,-11 20-214 0,-6-20 123 0</inkml:trace>
  <inkml:trace contextRef="#ctx0" brushRef="#br0" timeOffset="24342.12">504 10858 3596 0,'0'0'48'16,"0"0"27"-16,0 0 51 0,0-17 59 16,0 17 13-16,0 0 28 0,0-19-10 0,0 19-7 15,0 0-12-15,0 0 0 0,0 0 7 0,0 0-25 16,0 0-44-16,0 0-51 0,0 0-61 0,0 0-34 15,0 0-16-15,0 0-4 0,0 0 8 0,0 0 3 16,0 0 4-16,0 0 8 0,0 0-4 0,0 23 4 16,0-12 5-16,0 3-12 0,0 2-5 0,0 2-11 15,0 0-22-15,0-1 3 0,0 1 11 0,0-3 7 16,0 0 29-16,17-3 1 0,-17-4 5 0,22 0 7 16,-8-5-1-16,3-3 9 0,4 0-9 0,11 0-2 15,3-31-3-15,9 11-6 0,8-6 23 16,9-3 45-16,7-4 0 0,5-1 1 0,6-2-18 15,7 0-47-15,4 2 1 0,0 0 8 0,1 3-4 16,-2 1 3-16,-7 3-3 0,-1 3-7 0,-8 2 3 16,-11 1-90-16,-8 4-109 0,-10 3-119 0,-4 2-127 15,-12 1-93-15,-8 5-128 0,-4 1-270 0,-5 1-91 16,-10 2 180-16</inkml:trace>
  <inkml:trace contextRef="#ctx0" brushRef="#br0" timeOffset="26306.08">2362 5474 1498 0,'0'-9'13'0,"0"9"-2"0,0 0-4 0,0 0 0 16,0 0-10-16,0 0-1 0,0 0 4 0,0 0 7 16,0 0 7-16,0 0 14 0,11 0 20 0,-11 0 5 15,0 0 2-15,11 0-10 0,-11 0-11 0,7 0-13 16,-7 11-12-16,8-11 16 0,-8 0 1 0,9 0 11 15,-5 9 15-15,-1-9-6 0,4 4 7 0,-3-4 5 16,0 7-4-16,4-3 1 0,0-2-8 0,-4 2-6 16,6-1 0-16,-4 1-2 0,3 0 3 0,2-2-3 15,-5 1 3-15,5-1 4 0,2 0-2 0,-6-1 5 16,4 2-1-16,2-3-5 0,-1 2 1 0,-1-1-1 16,1-1 2-16,-1 1 3 0,-2-1-1 0,7 0-3 15,0 0-2-15,-1 0-3 0,2 0-5 16,8 0-3-16,-3 0-6 0,4 0-9 0,2 0-4 15,5 0-7-15,-1 0-3 0,12 0 4 0,2 0 6 16,5 0 20-16,7 0 10 0,2 0 5 0,6 0 2 16,7 0-16-16,1 0-5 0,1 0-5 0,-1-14-4 15,10 14 5-15,-3 0-3 0,10 0 6 0,2-8-1 16,8 8 5-16,0 0 0 0,9-6-2 0,2 6 8 16,1-4-7-16,-1 2-2 0,6-1-8 0,-1 1-9 15,4-1-1-15,0 0 4 0,3 0 7 0,2 0 2 16,-2 0 3-16,3 1-5 0,-3 0 1 15,-1 0 3-15,-4 0-3 0,1 2 12 0,-2-3 0 0,-5 3-3 16,-1-3-2-16,-6 0-12 0,-7-1-11 16,-8 0 1-16,-7 0-3 0,-6-2 0 0,-7 0-1 15,-9 0-3-15,-4-2 0 0,-2 2 2 0,-5 0 1 16,-1 0-3-16,-9 1 3 0,1 1-5 0,-7 1 3 16,-4-1-4-16,-2 1 1 0,-1 2-5 0,-6 0 3 15,1 0 4-15,-4 1-4 0,-5 0 5 0,-2 0-11 16,-3 0-53-16,1 0-53 0,-7 0-69 0,3 0-63 15,-4 0-11-15,-2 16-23 0,0-16-32 0,0 0-57 16,0 17-128-16,0-17-151 0,-25 13 101 0</inkml:trace>
  <inkml:trace contextRef="#ctx0" brushRef="#br0" timeOffset="29414.56">10800 5446 1250 0,'-8'-1'13'0,"3"-2"12"0,2 3 5 0,-1-3 5 16,-1 3-1-16,2-2 0 0,0 1 12 0,0 1 11 16,-2-1 10-16,0 1 8 0,5 0-3 0,-3 0-8 15,0 0-15-15,-2 0-9 0,4 0-7 0,1 0-4 16,0 0 3-16,-2 0 4 0,2 0 10 15,0 0 5-15,0 0 7 0,0 0 2 0,0 0 0 16,0 0 3-16,0 0 0 0,0 0 4 0,0 0 4 16,0 0 2-16,0 0 2 0,0 0-6 0,0 0-4 15,0 0 3-15,0 0 2 0,0 0 1 0,0 0-3 16,0 0-7-16,0 0-11 0,0 0-1 0,0 0-3 16,0 0 10-16,0 0-1 0,0 0 6 0,0 0 2 15,0 0-11-15,17 0-11 0,-17 0-16 0,16 0-10 16,-2 0-5-16,8 0 13 0,7 0 18 0,8 16 15 15,12-16 15-15,10 0 6 0,12 14 0 16,8-14 7-16,10 0 13 0,10 11 7 0,-1-11 6 16,6 0-8-16,3 0-8 0,-2 0-15 0,6 0-29 15,3 0-14-15,7 0-29 0,10 0-13 0,4 0 6 16,11 0 18-16,6 0 30 0,6 0 6 0,2 0 1 16,3 0-12-16,-11 0-27 0,-4 0-5 0,-1 16-6 15,-6-16-6-15,-1 0 6 0,-3 0-3 0,-4 14-1 16,-4-14-1-16,-3 11-2 0,-4-11 6 0,-4 13 17 15,-9-13 19-15,-11 10 5 0,-10-10 9 0,-10 5-11 16,-14-5-2-16,-2 0-6 0,-13 0-3 0,-5 0-2 16,-7 0-14-16,-9 0-1 0,-3 0-7 0,-8 0-4 15,-5 0 0-15,-1 0-7 0,-6-12-1 16,-2 12 0-16,-3 0-1 0,0 0 1 0,0 0 0 16,0 0-12-16,0 0-26 0,0 0-39 0,0 0-46 15,0 0-31-15,-16 0-25 0,16 0-27 0,-17 0-29 16,5 0-60-16,-1 0-58 0,-2 0-51 0,-2 0-77 15,-2 18-108-15,1-18-183 0,-6 0 119 0</inkml:trace>
  <inkml:trace contextRef="#ctx0" brushRef="#br0" timeOffset="35909.47">9730 7144 2731 0,'27'0'2'0,"-12"0"-4"0,-2 0-2 0,-1 0-4 16,0 0-2-16,-4 0 4 0,-8 0 2 0,13 0 10 15,-13 0 12-15,0 0 12 0,3 0 8 0,-3 0 4 16,0 0-2-16,0 0-7 0,0 0-3 0,0 0-4 16,0 0 8-16,3 0 24 0,-3 0 16 0,0 0 25 15,0 0 13-15,0 0 8 0,0 0 15 0,0 0 7 16,0 0-6-16,0 0-17 0,25 0-22 0,-25 0-19 15,37 0-5-15,-4 7 11 0,5-7 8 16,9 0 8-16,7 0-2 0,8 0-6 0,7 0-6 0,7-16-16 16,3 16 9-16,8 0-7 0,4-21-18 15,9 21-11-15,15-19-25 0,12 8-21 0,13 1 1 16,15-1 5-16,12-1-7 0,18-1 15 0,14 0 13 16,9 1 2-16,1-1 10 0,-1 0-12 0,7 2-20 15,3-3-9-15,-5 4-3 0,0 0 3 0,-7 0 10 16,2 0 20-16,-1 4 11 0,-2-2 11 0,-13 0 0 15,-10 1-14-15,-9 0 0 0,-5 0 0 0,-16 1-7 16,-9-2 0-16,-19 2-7 0,-12-2-4 0,-10 2 7 16,-8-2 1-16,-18 2-5 0,-14-1-7 0,-11 1 0 15,-9 2-10-15,-10-1-1 0,-7 1-4 16,-9 1 1-16,-7 1-1 0,0 0-4 0,-4 1 1 16,0 0-47-16,-5 0-64 0,0 1-57 0,0 0-58 15,0 0-1-15,0 0 8 0,0 0-11 0,-22 0-26 16,22 0-59-16,-17 0-58 0,3 17-67 0,-3-17-133 15,-2 0-224-15,-7 16 117 0</inkml:trace>
  <inkml:trace contextRef="#ctx0" brushRef="#br0" timeOffset="36975.05">3464 7856 1864 0,'0'0'6'0,"0"0"1"0,2 0-4 0,-2 0-6 15,1 0-2-15,-1 0 24 0,2 0 26 0,-2 0 40 16,3 0 20-16,-2 0-7 0,1 0-6 0,-1 0-19 16,1 0 1-16,-1 0 18 0,1 0 14 0,1 10 13 15,3-10-1-15,-1 0-13 0,6 9 0 0,-2-9-7 16,4 9 6-16,7-9 3 0,-3 7-3 0,5-3 4 16,9-1-3-16,1-2-4 0,10 1-2 0,5-1 0 15,5-1-5-15,11 0-1 0,10 0-3 16,7 0-9-16,7 0 3 0,6-20-11 0,4 20-17 15,7 0-13-15,7-17-26 0,12 17-12 0,14-11-4 16,15 11-6-16,8-10 4 0,15 10 4 0,17-9 20 16,16 9 14-16,7-8 3 0,-4 3 0 0,1 2-12 15,1-1-8-15,1 1 1 0,-6 0-4 0,-8-1-7 16,-7 1 6-16,-4-1 17 0,-2 3 19 0,-3-3 26 16,-8 0 14-16,-12 0-6 0,-12-2 10 0,-7 1-25 15,-9-1-10-15,-13-1-7 0,-7 0-22 0,-16 1 5 16,-9-1-4-16,-5 2-7 0,-15 0 0 0,-4 0-3 15,-13-1-15-15,-7 2-1 0,-15 1-3 16,-4 0-4-16,-12 1-4 0,-4 0-7 0,-7 0-80 16,-2 1-72-16,-3 1-63 0,0 0-72 0,0 0-1 15,0 0-20-15,0 0-47 0,-22 0-62 0,22 0-98 16,-32 0-182-16,7 0-128 0,0 0 140 0</inkml:trace>
  <inkml:trace contextRef="#ctx0" brushRef="#br0" timeOffset="39414.28">8166 9433 1384 0,'-19'6'18'0,"0"-2"16"16,4 1 20-16,1-1 31 0,2 1 8 0,-1-2 8 16,8 2-2-16,-2-1-8 0,4-1-2 0,3 0 7 15,-2 0 3-15,2-1 2 0,0 0 0 0,0-1-8 16,0 0-3-16,0-1-3 0,0 1-2 16,0-1 3-16,0 1 2 0,0-1 3 0,0 0 5 15,12 1 6-15,-12 0 6 0,0 0-5 0,19-1-9 16,-8 2-14-16,6 0-13 0,2 0-2 0,7 0-9 15,4 0-1-15,7 0-10 0,3 0-2 0,5-1 8 16,6 1-2-16,5-2 9 0,3 0-2 0,10 0-3 16,7 0-3-16,7 0-13 0,15 0-11 0,14-21-15 15,14 21-8-15,15-16-1 0,16 16 13 16,21-21 26-16,13 9 5 0,16-1 6 0,2 0-8 0,13 1-15 16,3 0-1-16,8-1 3 0,-3 2-6 0,-4 1 2 15,-5 1-1-15,2 1 5 0,-5 2 20 0,-13 0 10 16,-16 1 20-16,-9 0 12 0,-8-1 5 15,-7 1-2-15,-19 1-3 0,-13-4 11 0,-12 1 1 16,-7-1-4-16,-15 0 11 0,-15-1 4 0,-10-1-5 16,-10 2 2-16,-14 0-15 0,-10 1-29 0,-11 1-20 15,-10 0-9-15,-2 3-17 0,-4-1-14 0,-9 2-4 16,2 1-7-16,-6-1-3 0,2 2-2 0,-2 0-9 16,0 0-55-16,0 0-27 0,0 0-54 0,0-1-75 15,0 1-28-15,0 0-46 0,0 0-26 0,0-1-1 16,0 1-16-16,-16 0-43 0,16 0-54 0,-17 0-77 15,3 0-140-15,-1 19-189 0,-5-19 136 0</inkml:trace>
  <inkml:trace contextRef="#ctx0" brushRef="#br0" timeOffset="44116.6">9378 10927 1126 0,'0'0'23'0,"0"0"9"16,0 0 13-16,0 0 11 0,0 0 2 0,0 0 22 0,0 0 18 16,0 0 13-16,0 0-3 0,0 0-8 15,0 0-12-15,-11 0-11 0,11 0-12 0,0 0-10 16,0 0-7-16,0 0 5 0,0 0 0 0,0 0 0 16,0 0 3-16,0 0-4 0,0 0 8 0,0 0 1 15,0 0 4-15,0 0-1 0,0 0 0 0,0 0 5 16,0 0-6-16,0 0 4 0,0 0-3 0,0 0 0 15,0 0 5-15,0 0-4 0,13 0-2 0,-13 0-4 16,0 0-11-16,9 0-4 0,-9 0-11 0,15 0-8 16,-4 0 0-16,3 10-3 0,3-10 3 15,0 7 11-15,7-7 10 0,-3 7 6 0,6-3 5 16,1 0 0-16,-2-1-9 0,4 1 2 0,5 0-4 16,-1-3-3-16,5 1 1 0,5-2-9 0,5 0-9 15,9 0-12-15,15 0-9 0,7 0-3 0,14 0 0 16,13 0 6-16,11 0 8 0,6 0 16 0,12-12 7 15,9 12 2-15,7 0 4 0,5-11-6 0,-4 11-4 16,3-9-1-16,5 9-3 0,2-11-6 0,0 4 3 16,-3 0 8-16,-5 0 7 0,-1-2 14 0,-2 1 16 15,-6-1 8-15,-3-2 9 0,-7 1 2 0,-9-1-17 16,-12-2-18-16,2 2-15 0,-12-1 3 0,-12 0 22 16,-9-2 26-16,-8 3 20 0,-11-2 0 0,-9 1-6 15,-8 1-13-15,-12 0-14 0,-6 0-13 16,-4 2-16-16,-9 1-9 0,-3 1-17 0,-5 1-9 15,-2 4-13-15,-6-1-5 0,1 2-2 0,-2-1 0 16,0 2 0-16,0-1-9 0,0 1-52 0,0 0-52 16,0 0-53-16,0-1-58 0,0 1-23 0,0 0-11 15,0 0-18-15,0 0-14 0,0 0-27 0,0 0-37 16,0 0-31-16,0 0-24 0,0 0 26 0,0 0-28 16,0 12-48-16,0-12-100 0,0 0 76 0</inkml:trace>
  <inkml:trace contextRef="#ctx0" brushRef="#br0" timeOffset="45816.11">2256 11953 2096 0,'-3'0'19'0,"0"0"5"16,2 0-3-16,1 0 0 0,0 0-18 0,0 0-4 16,0 0 5-16,0 0 4 0,0 0 9 0,0 0 4 15,0 0 9-15,0 0 2 0,0 0-7 0,0 0 0 16,0 0-8-16,0 0-6 0,0 0 1 0,0 0-3 16,0 0-2-16,0 0 10 0,0 0 7 0,0 0 10 15,0 0 8-15,0 0 9 0,0 0 5 0,0 0 2 16,0 0 1-16,0 0-6 0,0 0 0 0,10 0 3 15,-10 0 5-15,0 0 8 0,0 0 9 0,0 0 8 16,0 0 8-16,0 0 7 0,0 0 0 0,0 0 1 16,0 0-3-16,0 0-4 0,0 0-6 15,7 0-9-15,-7 0-6 0,0 0-12 0,4 0-15 16,-2 0-15-16,3 0-15 0,-2 0-10 0,6 0-6 16,-3 0-3-16,8 0-1 0,5-13-2 0,4 13 2 15,3 0 8-15,1 0 3 0,7-8 12 0,0 8 11 16,5 0 8-16,4 0 11 0,4-4-2 0,6 4-1 15,-2-2-2-15,6 1-2 0,-1-1 10 0,11 1 4 16,-2-3-3-16,0 1-3 0,-1-1-7 0,4-1 0 16,-4 0 6-16,1-2 5 0,-1 1-2 15,-2-1-4-15,0-1-5 0,-1 0 1 0,1 0 9 16,1-1-3-16,2 0 2 0,4 0-15 0,-1 0-19 16,7 0-10-16,2 1-6 0,4 0 7 0,6 1 11 15,1 0 8-15,-1 2-4 0,8 0-3 0,1 1-7 16,3 0-4-16,7 1 8 0,3-1-4 0,2 2 4 15,9-3 0-15,1 1 9 0,3 2 16 0,0-3 15 16,4 1 5-16,5 0-3 0,-4-1-13 0,4 1-16 16,-1-1-1-16,-1 1-12 0,2-1-1 0,-2 1 3 15,4 1-7-15,-2-1-7 0,-1 1 6 0,3 2-1 16,-1-1 16-16,-2 1 9 0,3-2-1 0,0 3-11 16,-3-3-5-16,4 3-8 0,-2-3-4 15,-2 2 3-15,1 1-6 0,2-3 3 0,0 3 7 0,0-1 6 16,2 0-6-16,-1 1 9 0,1 0-8 15,0 0-4-15,-2 0 4 0,1 0-5 0,1 0 1 16,1 0 2-16,2 0-3 0,-2 0-3 0,-1 0 2 16,-1 0 1-16,2-12-3 0,2 12 6 0,-2 0-3 15,0 0-5-15,0 0 12 0,2 0-8 0,-2 0-2 16,4-9 7-16,-1 9-7 0,3 0-3 0,0 0-3 16,-1 0 0-16,0 0-7 0,0 0 10 0,-2 0-3 15,-1 0 3-15,-2 16 2 0,-6-16-3 0,0 0 3 16,-5 0-8-16,-4 0 4 0,-2 0 1 0,-11 0 2 15,-3 0 1-15,-6 0-7 0,-6 0 6 16,-5 0 1-16,-6-14 10 0,-7 14 18 0,-2 0 8 0,-5 0 13 16,-1-12-3-16,-6 12-7 0,-6 0-10 15,-6-8-4-15,-6 8-5 0,-6 0 3 0,-5-5 9 16,-9 5 2-16,-2-2 4 0,-9 2-7 0,-6 0-18 16,0 0-12-16,-5 0-13 0,-2 0-3 0,-1 0-2 15,0 0 5-15,0 0 3 0,0 0-4 0,0 0 0 16,0 0-26-16,0 0-58 0,0 0-75 0,0 0-104 15,0 0-133-15,0 0-78 0,-15 0-41 0,15 0-23 16,0 0 21-16,-14 0-26 0,14 0-87 0,-17 17-258 16,4-17 72-16,1 0 164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3:54:57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 1576 2217 0,'0'0'12'0,"0"0"2"0,0 0 4 0,0 0 0 15,0 0-9-15,0 0 14 0,15 0 15 0,-15 0 20 16,0 0 24-16,0 0 17 0,0 0 11 0,0 0 10 16,0 0-4-16,0 0-12 0,0 0-11 15,0 0-14-15,0 0-7 0,0 0 0 0,0 0-3 16,0-12 6-16,0 12 2 0,0 0-1 0,0 0-3 16,0 0-11-16,0 0-8 0,0 0-14 0,0 0-9 15,0 0-5-15,0 0-8 0,0 0 2 0,0 0-7 16,0 0-2-16,0 0 5 0,0 0 2 0,0 0 13 15,0 0 4-15,0 0 0 0,14 0-5 0,-14 0-10 16,13 0 5-16,-4 0 9 0,9 0 11 0,1 0 12 16,1 0 2-16,5 0-1 0,5 0-6 0,1 0-7 15,3 0-10-15,2 12-2 0,5-12 1 16,0 0 3-16,1 0 10 0,9 4-3 0,-8-4-4 16,10 0-5-16,-3 4-3 0,-2-2 4 0,8-1-2 15,-5 0-2-15,6 1-10 0,4-2-13 0,4 3 26 16,5-3 31-16,3 0 15 0,5 0 13 0,4 0-22 15,9 0-27-15,3 0-10 0,0 0-8 0,1 0-2 16,3-14 10-16,4 14 8 0,2 0 12 0,6 0 17 16,2-13-1-16,1 13-4 0,5 0-15 0,5-11-20 15,1 11-12-15,5-9-9 0,8 9-14 0,7-6 8 16,4 3-4-16,7 1-3 0,6-1 14 0,10 0-7 16,3 1 22-16,7 0 20 0,1 0 10 15,-5-1 8-15,-5 1-23 0,7 0-15 0,-4 1-11 0,5 1-10 16,0 0-4-16,-3 0 1 0,5 0-1 15,4 0 3-15,5 0 6 0,8 0-2 0,-1 0-6 16,3 17 3-16,-1-17-1 0,8 0-3 0,0 14 6 16,0-14-3-16,-2 10-10 0,-1-10 16 0,6 10-12 15,-3-10-1-15,0 8 8 0,-4-8-10 0,4 9 9 16,0-5 3-16,-7-1 3 0,1 0-3 0,-5 0 3 16,4 0-3-16,-4 0-3 0,-3-1-4 0,-3 1 0 15,-5 1 1-15,0 1-8 0,0 0 8 0,1 0 1 16,-6 2-4-16,-5 1 12 0,1 0-10 0,-2 2-8 15,2-1 6-15,-3-1-9 0,-5 2 6 16,-7 1 4-16,4-1 5 0,-5 1 4 0,-4 1-2 16,-3-1-1-16,-5 2-6 0,-7 0-3 0,-4-1-4 15,-9 0 10-15,-6-1-5 0,-10-2 0 0,-4-2 8 16,-10 0-8-16,-7-1 8 0,-8 0 0 0,-5-2 8 16,-5-1 36-16,-8-1 21 0,-8 1 15 0,-3-3 0 15,-13 1-22-15,-7-1-21 0,-8 0-12 0,-4 0-11 16,-10 0-11-16,-6 0-4 0,3 0-8 0,-9 0 2 15,-1 0-6-15,0 0-39 0,0 0-33 0,0 0-58 16,0 0-94-16,0 0-83 0,0 0-79 0,0 0-61 16,-17 0-34-16,17-11-56 0,-25 11-79 15,8 0-174-15,-6 0-202 0,-5-7 178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2:13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2140 4067 1053 0,'0'0'0'0,"0"0"-1"0,0-5 1 0,0 5-3 15,0 0 3-15,0 0 6 0,0 0 0 16,0 0 3-16,0 0-3 0,0 0 0 0,0 0 4 16,0 0 10-16,-16 0 3 0,16 0-3 0,-17 0-1 15,17 0-9-15,-17 0-4 0,17 0 14 0,-18 0 9 16,18 0 21-16,-14 0 23 0,14 0-1 0,-10 0 8 16,10 0 4-16,0 0 0 0,0 0 0 0,0 0-3 15,0 0-2-15,0 0-8 0,0 0-6 0,0 0-3 16,0 0-9-16,0 0 9 0,0 0 10 0,0 0-3 15,0 0 9-15,0 0-13 0,0 0-5 0,0 0-3 16,0 0-6-16,0 0-2 0,0 0 0 0,0 0-2 16,0 0 1-16,0 0 3 0,0 0-6 0,0 0-3 15,0 0-9-15,0 0-2 0,0 0 3 16,0 0 4-16,0 0 5 0,0 0 4 0,0 0 1 16,0 0 3-16,0 0-6 0,0 0-7 0,14 0-7 15,-14 0-7-15,0 0-2 0,17 0 9 0,-17 0 8 16,17 0 11-16,-6 0 8 0,0 0 3 0,2 0-5 15,-4 0-7-15,5 0-5 0,0 0-11 0,0 0 1 16,3 0 0-16,-2 0-2 0,3 0 2 0,3 0 0 16,3 0-8-16,-6 0 1 0,9-9-12 0,-6 9-6 15,3 0-4-15,0-7-1 0,3 7 4 0,1-4 3 16,-2 4 10-16,2-2 0 0,-5 0 0 0,4 2-7 16,-4-1-3-16,2 0-1 0,-3 1 0 15,2-2 4-15,-2 1 3 0,5 1 5 0,-3 0-4 0,-2-1 1 16,4 1-4-16,-4 0 0 0,0-1 3 15,-2 1-2-15,-3 0-3 0,2 0-4 0,1-1-4 16,-4 1 6-16,-1 0 11 0,1 0 10 0,1-1 3 16,-2 1 4-16,-1 0-2 0,2 0-4 0,-4-3 6 15,4 3-5-15,-4-1-8 0,5 0-7 0,2 0-6 16,-2 1-5-16,1-2 3 0,1 1 4 0,0-1-1 16,2 0-1-16,1 1-5 0,-2 1-8 0,4-2 0 15,-4 1-2-15,3 0-1 0,-3-1 6 0,-1 2 0 16,-2 0 1-16,3 0 1 0,-4-1-5 0,1 1-3 15,-3 0 4-15,0 0 0 0,-3 0 0 16,1 0 1-16,2 0-2 0,-3 0 6 0,0 0 13 16,1-1 22-16,2 0 11 0,0 1 5 0,-2-1-4 15,1 1-18-15,1-1-7 0,-2 0-14 0,2 0-5 16,-1 1-3-16,-1 0-3 0,2-1 0 0,0 1-6 16,3-2-3-16,-1 2 6 0,-1 0 0 0,4 0 3 15,-1 0-1-15,-1 0-2 0,4 0 3 0,-4 0 3 16,1 0 3-16,-1 0-5 0,2 0 28 0,4 0 49 15,-3 0 7-15,-1-1 9 0,6 0-22 0,-3 0-50 16,2 0-11-16,-3 1 0 0,2-3-10 0,-3 3 6 16,3-1 1-16,-2-1 0 0,-3 2 15 0,2-1 4 15,-1-1 15-15,0 1-11 0,-1 1-7 0,-2-2-12 16,1 1-12-16,-2 1 5 0,1-1-5 16,1-1 4-16,-3 2-3 0,1-1-3 0,-1 1 3 15,2 0-1-15,-2-2 1 0,0 2 3 0,0-1 0 16,0 1 0-16,0-2 0 0,1 1 1 0,-2 0-8 15,-1 1 4-15,2-2 10 0,0 2 24 0,-1-1 24 16,-3-1 0-16,0 1-3 0,2 1-26 0,1-3-10 16,-1 2-7-16,0-1-7 0,7 0 8 0,-3 0-10 15,1 1 3-15,-2-2 3 0,1 0-7 0,-1 0-2 16,4 0 5-16,-1 1-2 0,0-2-3 0,2 2 6 16,1-1-12-16,4 0 2 0,-1 0 3 0,0 0-5 15,0 1 2-15,4-1 0 0,-7 1 1 16,6-1 2-16,-2 2-3 0,-4-1-2 0,3 0-4 15,-3 0 1-15,-4 1 5 0,2 0 0 0,0-1 3 16,-7 1-2-16,2 0 2 0,-2 0 1 0,-2 1-1 16,-3-1 6-16,3 1-9 0,-4-1 6 0,-3 1-3 15,3 0 6-15,-3-1 4 0,-1 1 3 0,0 0 10 16,-1-1-1-16,2 1 11 0,-3 0-1 0,0 0-5 16,0 0-7-16,0 0-5 0,0 0-6 0,0 0-3 15,0-2-6-15,0 2-4 0,0 0 4 0,0 0-2 16,0 0 4-16,0 0 0 0,0 0-6 0,0 0 3 15,0 0-2-15,0 0-3 0,0 0 1 16,0 0 0-16,0 0 1 0,0 0-1 0,0 0 2 16,0 0-1-16,0 0-2 0,0 0 7 0,0 0-4 15,0 0-1-15,0 0-2 0,0 0 0 0,0 0-1 16,0 0 5-16,0 0 0 0,0 0-4 0,0 0 1 16,0 0 0-16,0 0 2 0,0 0 0 0,0 0 3 15,0 0-3-15,0 0 3 0,0 0 0 0,0 0-3 16,0 0 1-16,0 0-1 0,0 0 2 0,0 0 6 15,0 0-4-15,0 0-1 0,0 0-5 0,0 0-55 16,0 0-46-16,0 0-111 0,0 0-149 0,0 0-97 16,0 0-116-16,0 0-73 0,0 0-43 0,-20 0-165 15,6 16-129-15,-5-16 182 0</inkml:trace>
  <inkml:trace contextRef="#ctx0" brushRef="#br0" timeOffset="2585.02">5825 7051 2228 0,'-5'0'11'0,"4"0"3"0,-2 0 0 15,-2 0 0-15,0 0 8 0,4 0 27 0,-4 0 27 16,-1 0 31-16,0-10 11 0,-2 10-8 16,5 0-3-16,-2-8-19 0,-1 8-22 0,3 0-13 15,1 0-15-15,2-6-9 0,0 6 0 0,0 0-2 16,0 0 5-16,0 0 10 0,0 0 3 0,0 0 4 15,0 0-1-15,0 0-8 0,0 0-5 0,0 0 0 16,0 0 3-16,0 0-2 0,0 0 2 0,16 0-5 16,-16 0-11-16,22 0 21 0,-10 0 15 0,10 0 13 15,-2 0 24-15,9 0-7 0,4 0-6 0,6 0-12 16,4 0-10-16,8 0-6 0,5 0-7 0,10 0 5 16,3-12-4-16,4 12 11 0,2 0 12 0,1-9 18 15,-3 9 11-15,-3 0 19 0,-7-6 7 16,-4 6-2-16,-11 0 1 0,-7-4-9 0,-6 4-13 15,-11 0-17-15,-4-3-13 0,-9 3-31 0,-2 0-18 16,-4 0-4-16,-5 0-16 0,1 0 5 0,-1 0 3 16,0-2-7-16,0 2 3 0,0 0-3 0,0 0-5 15,0 0 0-15,0 0-5 0,0 0 5 0,0 0 0 16,0 0 0-16,0 0 0 0,0 0-4 0,0-1 4 16,0 1-36-16,0 0-8 0,0 0-22 0,0 0-58 15,0 0-28-15,0 0-61 0,0 0-53 0,0 0-27 16,0 0-40-16,-11-1-39 0,11 1-9 0,0 0-34 15,-10 0-47-15,0 0-149 0,-1 0-117 0,-3 0 115 16</inkml:trace>
  <inkml:trace contextRef="#ctx0" brushRef="#br0" timeOffset="4287.67">4325 11420 2772 0,'-9'3'8'0,"4"-1"7"0,4-1 10 16,-2-1 30-16,3 0 20 0,0 0 21 0,0 0 27 16,0 0 5-16,0 0 7 0,-2 0-6 0,2 0-19 15,0 0-20-15,0 0-27 0,0 0-21 0,-1 0-17 16,1 0-10-16,0 0 1 0,0 0 8 0,0 0 14 15,0 0 11-15,0 0 8 0,0 0 6 0,0 0-9 16,0 0 2-16,0 0 3 0,0 0 0 16,0 0 7-16,17 0-3 0,-17 0 4 0,25 0 13 15,-1 0 24-15,3 0 20 0,10 11 10 0,3-11-1 16,7 0 0-16,6 0 4 0,9 0-3 0,3 0 16 16,8 0 22-16,3 0 16 0,2-20 19 0,1 20 9 15,0 0-23-15,-3-12-27 0,-6 12-27 0,-10 0-43 16,-7 0-31-16,-6-9-19 0,-7 9-10 0,-7 0 7 15,-7-5 13-15,-4 5-4 0,-7 0-5 0,-4 0-16 16,-4-3-17-16,0 3-10 0,-4 0-7 0,-3 0-1 16,0 0-1-16,0-1-4 0,0 1-28 0,0 0-37 15,0 0-48-15,0 0-72 0,0-2-72 16,0 2-126-16,0 0-110 0,-14 0-43 0,14-1-37 16,0 1-8-16,0 0-16 0,-10 0-124 0,2 0-250 15,-3 0 170-15</inkml:trace>
  <inkml:trace contextRef="#ctx0" brushRef="#br0" timeOffset="6404.95">2710 12567 2819 0,'-2'0'12'0,"-4"0"5"0,6 0 19 15,0 0 35-15,0 0 18 0,0 0 37 0,0 0 30 16,0 0 15-16,0 0 17 0,0 0 5 0,0 0-16 16,0 0-15-16,0 0-20 0,15 0-18 0,-15 0-6 15,0 0 0-15,0 0 9 0,0 0 10 0,7 0 8 16,-7 0-12-16,12 0-16 0,-7 0-20 0,9 0-12 15,1 0-5-15,2 0-3 0,10 0-6 0,2 0 1 16,5-15 1-16,5 15-5 0,4-10 7 0,9 10 11 16,0-9-5-16,9 4 14 0,0-1 13 0,1 0 7 15,0 0 23-15,-2 1 15 0,-2 0 8 16,-7 2-10-16,-8-1-18 0,-10 3-28 0,-7-2-33 16,-7 2-28-16,-7 1-17 0,-5-1-15 0,-7 1-1 15,0 0-7-15,0 0 0 0,0-1 1 0,0 1-5 16,0 0 3-16,0-2-1 0,0 2 0 0,0 0 1 15,0 0 1-15,0 0-4 0,0-1 3 0,0 1-2 16,0 0-1-16,0 0 0 0,0 0-2 0,0 0-16 16,0 0-23-16,0 0-25 0,0 0-54 0,0 0-57 15,0 0-84-15,0 0-150 0,0 0-114 0,0 0-51 16,0 0-27-16,0 0-19 0,0 0-77 0,0 0-342 16,-13 0 45-16,13-18 197 0</inkml:trace>
  <inkml:trace contextRef="#ctx0" brushRef="#br0" timeOffset="8224.89">667 9850 3034 0,'9'-11'23'0,"4"-2"58"0,-9 1 51 0,4 2 47 16,-3-2 5-16,1 4-35 0,-3 2-35 0,0 2-32 15,-3 2-27-15,0 2-19 0,0 0-21 0,0 0-15 16,0 0-8-16,0 0-2 0,0 0 0 0,-17 0 1 15,17 0 9-15,-28 23-3 0,13-23 3 0,-6 23 3 16,-5-8 2-16,0 2-3 0,-2 4-1 0,3 2-2 16,-3 2-5-16,1 1 4 0,4 3 1 15,-5-1-12-15,10 4-15 0,-3-1-15 0,3-1-17 16,7 0-4-16,0-3 5 0,5-1 14 0,0-3 14 16,6-1 18-16,0-2 5 0,0-3 6 0,31-3-1 15,-14-2 1-15,8-1-5 0,-4-4-5 0,10-3 0 16,-3-1-10-16,3-1-13 0,-1-2-21 0,-2 0-32 15,-6 0-41-15,6 0-52 0,-10-22-59 0,4 22-82 16,-5-20-123-16,0 8-200 0,-3-3 33 0,0-1 117 16</inkml:trace>
  <inkml:trace contextRef="#ctx0" brushRef="#br0" timeOffset="8604.41">921 10002 2773 0,'14'0'6'0,"2"0"18"16,-5 0 28-16,-3 0 36 0,2-14 20 0,-3 14 5 15,0 0-9-15,-4 0-27 0,-3 0-23 0,0 0-24 16,0 0-20-16,0 0-13 0,0 0-7 0,0 0 2 16,0 0 3-16,0 0 4 0,0 0 3 15,0 16 2-15,0-16-2 0,0 18-2 0,0-6 1 0,0 1-2 16,0 0 0-16,0 1 3 0,0 0 2 15,0 0-1-15,-17 2 2 0,17-2 2 0,-15 1-2 16,15-2-11-16,-20 2-15 0,9-3-12 0,-3-2-13 16,0-2 8-16,5 0 14 0,-1-5 11 0,-2 0 19 15,7-2 9-15,-3-1-1 0,4 0-3 0,2 0-1 16,-1-19 1-16,0 19 18 0,-2-21 15 0,5 7 4 16,0-1-4-16,0-2-13 0,0 0 0 0,0-1-3 15,22 2-2-15,-22 0-6 0,16 0-13 0,-16 3-6 16,14 2-2-16,-14-1-2 0,12 4-16 15,-12 2-35-15,12-1-51 0,-12 3-63 0,10 1-74 0,-10 3-63 16,3 0-58-16,-2 0-71 0,4 0-123 16,0 0 7-16,-5 20 107 0</inkml:trace>
  <inkml:trace contextRef="#ctx0" brushRef="#br0" timeOffset="9009">1181 9852 3001 0,'1'-3'30'15,"-1"0"50"-15,0 2 51 0,0-1 49 0,3 0 15 16,-3 0-16-16,0 2-21 0,0-2-26 0,5 2-27 16,-5 0-29-16,0 0-27 0,0 0-32 15,0 0-21-15,3 0-8 0,-3 0-9 0,0 0 4 16,0 0 3-16,0 0 7 0,0 17 5 0,2-17 5 15,-1 26 2-15,-1-6-4 0,0 5 1 0,0 4-16 16,0 4-26-16,0 1-34 0,0 4-32 0,0 0-32 16,0 0-27-16,0-1-38 0,0 0-42 0,-15-3-45 15,15-2-62-15,0 0-97 0,0-4-187 0,0-3 11 16,0-4 114-16</inkml:trace>
  <inkml:trace contextRef="#ctx0" brushRef="#br0" timeOffset="9347.62">1449 10155 3096 0,'13'-12'21'0,"-1"4"22"0,-1-1 31 0,-6 2 24 16,2-1-12-16,-4 2-18 0,1 3-29 0,-4 2-26 16,0 1-13-16,0 0-10 0,0 0-5 0,0 0 3 15,0 0 1-15,0 0 3 0,0 18 5 0,0-18 3 16,-16 22 3-16,16-7 2 0,0 1 0 0,-17 2-6 15,17 1-13-15,-11 1-26 0,11 0-37 0,-11 0-26 16,11-2-22-16,-9-1-11 0,0 0 12 0,1-3-4 16,0-3 11-16,-1-2 20 0,-4-2 10 0,2-5 27 15,-3-2 23-15,0 0 16 0,1 0 16 0,5-20 8 16,-5 20 3-16,6-27 16 0,-1 10 11 16,2-2 18-16,6-1 20 0,-5-1 11 0,5 0 5 15,0 0-2-15,0 1 0 0,25 1-24 0,-25 1-13 16,22 2-18-16,-22 0-24 0,24 4-5 0,-10 2-22 15,-1 2-37-15,-4 2-53 0,3 1-58 0,-2 4-73 16,-1 1-93-16,2 0-115 0,-5 0-127 0,2 17 91 16</inkml:trace>
  <inkml:trace contextRef="#ctx0" brushRef="#br0" timeOffset="9728.94">1553 10034 3152 0,'13'-12'9'0,"-4"1"2"0,-1 1 17 16,1-1 29-16,-3 2 15 0,-6 1 12 0,3 3-5 15,-3 2-21-15,2 3-25 0,-2 0-17 0,0 0-19 16,0 0-15-16,0 0-3 0,0 0 8 0,0 0 10 16,0 22 4-16,0-22 6 0,0 28-7 0,0-9-2 15,22 3 0-15,-22 5 1 0,14-1 5 0,-14 3-5 16,17 0 4-16,-17 0-9 0,14-2-27 0,-14 0-10 15,14-3-19-15,-8-1-13 0,-5-4 0 0,7-4-1 16,-8-2 11-16,5-3 20 0,-5-3 25 16,0-4 21-16,0-2 12 0,0-1-1 0,0 0 0 15,0 0-7-15,0 0-5 0,0-19 4 0,-17 19-2 16,17-25 1-16,0 8 2 0,-17-3-6 0,17-3 5 16,0-1-1-16,0-1 1 0,0-1 6 0,0-2 16 15,0 1 6-15,0-1-1 0,31 2 3 0,-31 1-21 16,29 3-5-16,-7 1-3 0,3 4-6 0,-2 2-4 15,5 5-32-15,-2 4-46 0,-1 4-66 0,2 2-84 16,0 0-87-16,-3 28-119 0,-3-10-210 0,-2 4 69 16,-5 2 117-16</inkml:trace>
  <inkml:trace contextRef="#ctx0" brushRef="#br0" timeOffset="10348.56">892 10731 3330 0,'0'-19'28'0,"14"19"64"0,-14-13 54 16,14 13 49-16,-14-12 13 0,11 12-21 0,-11-9-27 16,0 9-23-16,3-4-19 0,-3 4-29 15,0 0-25-15,0 0-29 0,0 0-25 0,0 0-19 16,0 0-11-16,0 0-3 0,0 0 3 0,0 0 5 16,0 0 11-16,0 20-3 0,-14-20-1 0,14 25 5 15,0-9 0-15,-14 4 10 0,14 3 0 0,0 6-32 16,0 1-31-16,0 3-38 0,0 0-53 0,0 0-30 15,0 1-49-15,0-2-61 0,0-4-41 0,0-1-48 16,0-5-76-16,0-3-145 0,0-5-107 0,0-7 109 16</inkml:trace>
  <inkml:trace contextRef="#ctx0" brushRef="#br0" timeOffset="10501.34">970 10617 3657 0,'14'-14'4'0,"-4"1"-4"0,1 2 5 0,-5 3-3 16,4-3-8-16,-6 4-23 0,1 2-63 0,-5 3-72 16,0 2-45-16,0 0-32 0,0 0-46 0,0 0-107 15,0 24-287-15,0-24 36 0,0 23 106 0</inkml:trace>
  <inkml:trace contextRef="#ctx0" brushRef="#br0" timeOffset="11456.45">1098 10778 3233 0,'21'-14'14'0,"-21"14"7"0,17-12 34 0,-17 12 39 16,18-12 20-16,-18 4 17 0,13 8-16 0,-13-7-27 16,7 7-29-16,-7 0-22 0,0 0-19 0,0 0-15 15,0 0-8-15,0 0-9 0,0 0 2 0,0 0 2 16,0 0-1-16,0 0 8 0,0 20 4 0,-23-20-1 16,23 20 3-16,-14-4 1 0,14 4-5 0,-15 0 3 15,15 4 2-15,-14 1-3 0,14 1 1 0,-5 4 1 16,5-3-2-16,0-3-6 0,0 0-9 0,0-3-11 15,0-3-3-15,0-6 2 0,0-2 15 0,0-3 14 16,0-2 0-16,0-5-5 0,0 0-15 16,0 0-13-16,16 0 4 0,-16-26 9 0,0 26 10 15,14-28 6-15,-14 12-1 0,6-5 1 0,-6 0 2 16,0-1-1-16,0-1 1 0,0-2-2 0,0 1 2 16,0 4 4-16,0 0-2 0,0 1 7 0,0 2-3 15,0 3 3-15,0 0 8 0,0 3 2 0,0 3-2 16,0-2-3-16,0 3-7 0,0 3-13 0,20 0-4 15,-20 2-6-15,0 1-5 0,0 1 7 0,15 0 3 16,-15 0 3-16,16 18 7 0,-8-18-10 0,4 21-11 16,2-8-7-16,-1 5-12 0,-4 0-2 0,5 2-7 15,-3 1-15-15,0-1-18 0,-5 1-13 16,0 1-1-16,2-3 4 0,-5-3 9 0,-2 1 13 16,2-6-6-16,-3-2 13 0,0-2 18 0,0-2 16 15,0-2 25-15,0-3 17 0,0 0-1 0,0 0-2 16,0 0-3-16,0 0-5 0,0-22 14 0,0 22 11 15,0-25 19-15,0 9 19 0,0-1 6 0,0-2 3 16,0 0 3-16,0-1-1 0,0 2-3 0,0 3 14 16,0-1 1-16,0 2-2 0,19 0-5 0,-19 1-25 15,23 3-22-15,-9 0-18 0,0 3-14 0,3 0-5 16,-1 1-3-16,-2 5-4 0,0 1 3 0,0 0 1 16,-2 0 6-16,1 26 0 0,-2-10-8 15,3 6-20-15,-8 3-24 0,5 5-33 0,-8 4-35 16,1 1-36-16,-2 4-44 0,-2 0-46 0,0 0-68 15,0 0-115-15,-22-5-193 0,22-4 10 0,-18-3 110 16</inkml:trace>
  <inkml:trace contextRef="#ctx0" brushRef="#br0" timeOffset="11885.12">1626 10778 2330 0,'5'-14'5'0,"6"4"-4"16,-7 3 2-16,3 0-1 0,0 1-14 16,-7 1-2-16,2 3-4 0,-2 2 4 0,0 0 10 15,0 0 1-15,0 18-8 0,0-18-15 0,-17 17-16 16,17-17-9-16,-16 22-16 0,16-10-1 0,-20 1 3 16,6-1 5-16,2 0 18 0,-4 1 0 0,2-1-12 15,-3 0-13-15,2 0-18 0,2-2 4 0,2-2 4 16,4 1 26-16,7-1 24 0,0-3 6 0,0 0 21 15,0-2 3-15,24-1 38 0,-24-2 7 16,25 0 23-16,-25 0 19 0,31 0-18 0,-9-17 18 0,-11 17 3 16,3-15 0-16,3 15 11 0,-5-18 7 0,2 18 7 15,-4-20 6-15,4 9 7 0,-7 0-3 16,3 0-10-16,-6 1 0 0,4 0-18 0,-2 2-12 16,-4 2-15-16,1 0-10 0,-2 2-7 0,4 0-12 15,-5 4-11-15,0-2-25 0,0 1-15 0,0 1-6 16,0 0-3-16,0 0 3 0,0 0 4 0,0 0 0 15,0 0 5-15,0 0 2 0,0 21 3 0,-14-21-1 16,14 26 1-16,-15-7-3 0,15 2 3 0,-17 4-9 16,17 2-44-16,-19 3-40 0,19 0-55 0,-12 0-56 15,4 1-50-15,8-1-93 0,-11 0-126 0,11-2-137 16,0-5 92-16</inkml:trace>
  <inkml:trace contextRef="#ctx0" brushRef="#br0" timeOffset="12444.16">1906 10845 2709 0,'9'-16'6'0,"-1"2"3"0,-2 4 5 0,-2 3 4 15,0 0-7-15,-3 1-4 0,2 2-8 0,-3 4-15 16,0-2-4-16,0 2 2 0,0 0 0 0,0 0 1 15,-18 0-16-15,18 0-18 0,-17 16-14 0,17-16-5 16,-25 16 2-16,12-16 1 0,2 19 12 16,-4-8 11-16,1 1 3 0,0-2 7 0,-2 0-7 15,4-1-14-15,4-1 6 0,-3 1 12 0,1-2 6 16,3-1 13-16,4-2 8 0,-3 0 4 0,6-1 6 16,0 1 15-16,0-4 13 0,0 0 14 0,0 0 11 15,20 0 12-15,-20 0 5 0,22-15-4 0,-22 15-2 16,28-13-4-16,-11 13 3 0,-3-16 8 0,3 16 20 15,0-16 0-15,-1 16 18 0,-2-16 6 0,-2 7 8 16,2 1 13-16,-8-1-1 0,8 0 15 0,-6 2 3 16,-2 1-2-16,0-1 14 0,0 2-13 15,-1 1-3-15,-3-1-2 0,1 2-26 0,-3 2-15 16,3-2-27-16,-2 1-21 0,-1 2-18 0,0 0-24 16,0 0-12-16,0 0-11 0,0 0 0 0,0 0 3 15,0 0 2-15,0 0 20 0,0 18 17 0,0-18 13 16,0 23 3-16,0-7-12 0,0 5-16 0,-20 1-7 15,20 7 1-15,-12-1-6 0,12 1 1 0,-14 0-3 16,14 3-3-16,-14-2-4 0,5 1 0 0,2 0 1 16,-3 0-7-16,5 0 7 0,-3-1-7 0,3-1 6 15,-2-3 4-15,2 1-3 0,-3-3-1 0,4-1-30 16,1-2-20-16,-4-1-30 0,0-1-32 16,-1-4-17-16,-3 1-26 0,-1-2-12 0,-1-1-10 0,1-4-16 15,-7 1-16-15,8-4-37 0,-9-1-52 16,4-5-59-16,-4 0-89 0,2 0-209 0,-4-21-30 15,10 4 111-15</inkml:trace>
  <inkml:trace contextRef="#ctx0" brushRef="#br0" timeOffset="12837.02">1972 11021 3667 0,'27'-9'7'0,"-2"1"43"0,-8 0 60 15,-2 1 52-15,-1-4 32 0,-5 4-20 0,-1 2-31 16,-6 3-30-16,-1 0-19 0,-1 1-7 0,0 1-23 15,0-1-15-15,0 0-22 0,0 1-12 16,0 0-6-16,0 0-6 0,0-2 0 0,0 2 4 16,0 0 19-16,0 0 3 0,0-2-1 0,0-2-7 15,0-2-23-15,0-1-11 0,0-1 1 0,22-5 0 16,-22 0 0-16,26-4 8 0,-10 0 6 0,-1-1 2 16,-1 2 8-16,-1 0-4 0,2 2-3 0,-4 1 11 15,-3 1 0-15,1 0 16 0,1 4 16 0,-6 0 9 16,2 0 13-16,-2 4-8 0,-3-2-14 0,4 2-25 15,-5 1-12-15,0 2-7 0,0 1-15 0,0 0-4 16,0 0-7-16,0 0-4 0,-19 0 11 0,19 0 3 16,-22 15 4-16,7-15 5 0,-4 20-7 15,-4-4-7-15,3 4-5 0,0 5 3 0,1 4 6 0,2 2 12 16,6 3 2-16,0 5-11 0,0 1-4 16,10-1-23-16,1 0-26 0,0-1-17 0,0-3-19 15,0 0-7-15,0-1-5 0,23-7-5 0,-23 0-13 16,23-2-14-16,-7-5-16 0,1-2-42 0,0-4-50 15,5-2-66-15,-2-3-97 0,6-1-152 0,-2-2-253 16,5-4 108-16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2:50.6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12234 7620 1384 0,'0'0'37'0,"0"0"14"0,0 0 12 0,0 0 22 15,0 0-12-15,0 0 11 0,0 0 15 0,0 0-8 16,0 0-1-16,0 0-10 0,0 0-9 0,0 0 2 16,0 0-12-16,0 0-8 0,0 0-3 15,0 0-8-15,0 0 1 0,0 0 5 0,0 0 3 16,0 0 4-16,0 0 4 0,-14 0 5 0,14 0-2 15,0 0-2-15,0 0-2 0,0 0-4 0,-5 0 2 16,5-8 0-16,0 8 3 0,0 0 1 0,0 0-5 16,0 0 1-16,0 0-8 0,0 0 0 0,0 0 3 15,0 0-4-15,0 0 2 0,0 0-1 0,0 0 0 16,0 0-3-16,0 0 2 0,0 0-4 0,0 0-1 16,0 0 2-16,0 0-3 0,0 0-1 0,0 0-3 15,13 0 5-15,-13 0-8 0,0 0-7 0,0 0-12 16,11 0-15-16,-2 0-1 0,-1 0 4 0,3 0 10 15,4 0 11-15,2 0 16 0,-1 0 7 16,2 0 3-16,1 0 2 0,1-10-9 0,-1 10-4 16,-2 0 1-16,5 0-2 0,-2-9 11 0,-3 9-1 15,3 0 0-15,0-5-6 0,2 5-9 0,-5-5 5 16,5 2 7-16,-4 0 3 0,3 1 7 0,-1 0 0 16,-2-1 8-16,-1 1 16 0,1-1 10 0,0 0 11 15,-2 0-9-15,-1 0-16 0,2 1-15 0,0-1-9 16,5 0-8-16,0 1 5 0,3 1 13 0,-5-1 5 15,0 1-1-15,3 0 2 0,-4 0-16 0,0 1-2 16,-2-1 3-16,-5 1-5 0,2 0-1 0,-2 0-7 16,-7-1 5-16,3 1-10 0,-5 0 3 15,0 0-7-15,-1 0-16 0,-2 0 2 0,0 0-10 16,0 0-5-16,1 0 5 0,-1 0-5 0,0 0 5 16,0 0-1-16,0 0-4 0,0 0 4 0,0 0-9 15,0 0 2-15,0 0-5 0,0 0 1 0,20 0 5 16,-20 0-3-16,0 0 7 0,22 0-6 0,-22 0 2 15,16 0-1-15,-16 0 2 0,14 0 2 0,-14 0-1 16,12 0 2-16,-7 0-3 0,-1 0-2 0,6 0-1 16,-6 0 6-16,4 0 3 0,-3 0 1 0,4 0 1 15,-3 0-8-15,4 0-6 0,-4 0 2 0,3 0-5 16,-1 0 6-16,6 0 3 0,-3 0-3 0,3 10 3 16,0-10-4-16,3 0 5 0,0 0-2 15,3 0 1-15,-3 0-5 0,6 6-2 0,-3-6 17 16,5 3-14-16,-3-3 12 0,4 5-2 0,-2-3-13 15,4 0 16-15,0 0-9 0,-2 0 4 0,0 1 11 16,2-1 0-16,0-1 1 0,-1 0 12 0,-4 1 8 16,2-1 2-16,-2 1 9 0,2-1-13 0,-2 1-15 15,4-2-10-15,0 1-10 0,6 1-4 0,1 0-2 16,5 1 7-16,-2-1 0 0,4 1 2 0,-6-1-3 16,6 1-1-16,-6 0 1 0,-4 0 1 0,-3-1 4 15,-4-1-4-15,-4 0 4 0,-5 2 0 0,-5-3-5 16,1 1 6-16,-10-1-2 0,2 0 3 0,-3 0 2 15,0 0-1-15,0 0 0 0,0 0-1 0,0 0-4 16,0 0 10-16,0 0 31 0,0 0 2 16,0 0 4-16,0 0-9 0,0 0-33 0,0 0-3 15,0 0-3-15,0 0-3 0,0 0 4 0,0 0-4 16,0 0 0-16,0 0 1 0,0 0-4 0,0 0-20 16,0 0-33-16,0 0-40 0,0 0-94 0,0 0-110 15,0 0-113-15,0 0-86 0,0 0-46 0,0 0-47 16,0 0-50-16,0 0-85 0,-17 0-268 0,17 0 182 15</inkml:trace>
  <inkml:trace contextRef="#ctx0" brushRef="#br0" timeOffset="22367.05">13741 8521 3603 0,'-9'0'-1'0,"6"0"-4"16,0 0 1-16,3 0 17 0,0 0 27 0,0 0 28 15,0 0 14-15,0 0 3 0,0 0-7 0,0 0-2 16,0 0-3-16,0 0-13 0,14 0-11 0,-14 0-9 16,0 0-6-16,0 0 6 0,0 0 2 0,9 0-10 15,-9 0-5-15,19 0-21 0,-1 0 1 0,4 0 25 16,9 0 20-16,8 0 33 0,9 0 36 0,8-14 2 15,9 14-5-15,2 0 16 0,3-12-29 0,10 12-17 16,3-12-8-16,-4 12-28 0,5-14-3 0,-4 8-12 16,1-3-10-16,-3 2-15 0,-2 1-12 0,-8 1 4 15,-3-1 7-15,-9 3-3 0,-8-1 0 16,-7 2-5-16,-10 1-40 0,-13-1-85 0,-4 1-95 16,-6 0-87-16,-8 1-16 0,0 0-2 0,0 0-25 15,-39 0-37-15,11 23-95 0,-6-23-106 0,-14 20-244 16,-9-20 119-16,-7 14 147 0</inkml:trace>
  <inkml:trace contextRef="#ctx0" brushRef="#br0" timeOffset="22727.15">13626 8200 3926 0,'28'-15'-4'16,"2"0"-2"-16,-1 1 18 0,5 0 33 0,4-3 41 15,-4 6 40-15,-5 4 13 0,2 4-2 0,-7 2-4 16,-1 1-22-16,-9 0-27 0,-3 0-31 0,-2 0-38 16,-6 0-15-16,-1 0-10 0,-2 0-5 0,0 0 9 15,0 13 1-15,0-13 11 0,-20 17 6 0,20-3-1 16,-36 1-3-16,13 5-2 0,-7 2-6 0,-1 2 2 16,-2 1 3-16,-1 0-18 0,-6-1-4 0,4 1-13 15,-4 0-8-15,4-3 0 0,-1 0-1 16,0-1 6-16,6-1-2 0,3-1 17 0,8-2 6 15,4 0 9-15,4 0 3 0,9-1 3 0,3 1 0 0,0 1-3 16,29 2 3-16,-6-1 3 0,8 1 0 16,8 1 10-16,3 2 6 0,5-1-3 0,4 1-2 15,-3-2-4-15,8 0-12 0,-5-1 2 0,-1-1-1 16,-5 0-18-16,1-1-52 0,-4-2-74 0,-9-1-101 16,-4 1-111-16,-9-2-82 0,-4 2-106 0,-4 0-259 15,-7-4-8-15,-2-1 135 0</inkml:trace>
  <inkml:trace contextRef="#ctx0" brushRef="#br0" timeOffset="23895.25">16172 7730 3571 0,'23'0'20'16,"-2"-21"60"-16,0 21 63 0,-2-18 70 0,1 18 38 15,-6-20-2-15,0 20-13 0,-9 0-18 16,1-11-22-16,-3 11-15 0,-3 0-21 0,0 0-51 15,0 0-33-15,0 0-45 0,0 0-35 0,0 0 0 16,0 0-4-16,0 0 4 0,-23 0 4 0,23 0 4 16,-33 14-4-16,14-14 4 0,-10 16 0 0,-2-16 0 15,-5 20 8-15,-3-8-3 0,2-1 3 0,-5 0-3 16,3 2 0-16,-1-3 16 0,0 0 24 0,6 0 27 16,1 0 5-16,3-3-11 0,7 0-30 0,3-2-20 15,5 0 28-15,7-2 25 0,2 0 38 0,2-1 41 16,3-1 12-16,1 1 5 0,0-2 4 0,0 0-12 15,0 2-16-15,0-2-15 0,0 1-17 0,0 0-23 16,15 0-27-16,-15 0-21 0,0 0-17 16,0 1 54-16,0 2 20 0,0 2-3 0,0 1-4 15,0 4-68-15,0 2-24 0,-17 4 0 0,17 3 0 16,-15 4 0-16,15-1 0 0,-25 5 0 0,16 6 0 16,-7 4 0-16,2 4 0 0,-1 4 0 0,2 4 0 15,-2 4 0-15,2 3 0 0,-1 1 0 0,3 0 0 16,-4-1 0-16,1 0 0 0,-8-4 0 0,4-1 0 15,-3-2 0-15,-2-1 0 0,3-2 0 0,0-5 0 16,-2 0 0-16,3-4 0 0,5 0 0 0,-1-2 0 16,4-3 0-16,3-4 0 0,4-3 0 15,-1 1 0-15,3-5 0 0,2-4 0 0,0-2 0 0,0-3 0 16,19-2 0-16,-19-3 0 0,26-2 0 16,-10 1 0-16,6-2 0 0,1-1 0 0,8-1 0 15,2-2 0-15,4 1-35 0,2-2-83 0,-1 0-108 16,-2 0-129-16,0 0-160 0,3-15-154 0,-4 15-77 15,-2-19-93-15,0 5-57 0,-4-1-213 0,1-8 33 16,-2-1 222-16</inkml:trace>
  <inkml:trace contextRef="#ctx0" brushRef="#br0" timeOffset="24375.15">16138 8022 3092 0,'0'14'-7'0,"0"-14"-2"0,22 0-1 0,-22 0-1 16,20 0 11-16,-20 0 0 0,22 0-15 0,-22 0-22 15,20 0-36-15,-20 0-42 0,17 0-44 0,-17 0-76 16,15 16-120-16,-8-16-239 0,5 0 5 0,-4 0 99 15</inkml:trace>
  <inkml:trace contextRef="#ctx0" brushRef="#br0" timeOffset="24551.19">16947 8032 3865 0,'20'0'-5'0,"-3"-17"-2"15,0 17-1-15,2-20-1 0,2 20 7 0,-4-19-21 16,2 19-29-16,-3 0-47 0,-1 0-61 0,-1 0-58 16,2 0-84-16,-1 0-128 0,2 0-289 0,2 0 1 15,4 0 113-15</inkml:trace>
  <inkml:trace contextRef="#ctx0" brushRef="#br0" timeOffset="24691.03">17703 8081 4110 0,'7'0'-36'0,"4"0"-73"16,0 0-59-16,-6 0-38 0,-1 0-16 0,-2-17 26 15,-2 17-13-15,0 0-94 0,-20 0-176 0,3 0-244 16,-11 0 73-16</inkml:trace>
  <inkml:trace contextRef="#ctx0" brushRef="#br0" timeOffset="24870.98">16169 8614 4215 0,'33'7'-5'0,"-1"-3"-31"16,5-4-12-16,-7 0-7 0,-1 0-19 0,1 0-23 15,-5-18-64-15,0 18-95 0,-8 0-90 0,-5 0-97 16,-3 0-190-16,2 0-110 0,2 0 115 0</inkml:trace>
  <inkml:trace contextRef="#ctx0" brushRef="#br0" timeOffset="25042.76">17493 8665 4164 0,'50'0'-5'0,"1"7"-21"0,-9-7-28 0,0 0-19 15,-10 0-12-15,2 0-15 0,-4 0-11 0,-7 0-28 16,-3 0-46-16,-4 0-36 0,-2 0-66 0,-3 21-115 16,-3-21-272-16,2 0-22 0,-3 20 108 0</inkml:trace>
  <inkml:trace contextRef="#ctx0" brushRef="#br0" timeOffset="25191.1">17462 8783 4324 0,'-3'0'-61'16,"3"13"-101"-16,0-13-102 0,0 0-69 0,0 0-8 15,18 0 21-15,-18 0-17 0,0 0-125 0,0 0-217 16,-21 0 79-16</inkml:trace>
  <inkml:trace contextRef="#ctx0" brushRef="#br0" timeOffset="25388.18">15969 9026 3597 0,'28'6'-22'0,"0"-2"-12"0,1-1-7 0,-1-3 1 15,5 0 21-15,-9 0-1 0,3 0-33 0,-7 0-28 16,-3 0-34-16,-4 0-34 0,-1 0-47 0,-3 0-135 15,-3 14-318-15,-1-14-46 0,4 0 85 0</inkml:trace>
  <inkml:trace contextRef="#ctx0" brushRef="#br0" timeOffset="25531.16">16917 9134 3651 0,'33'9'-13'0,"1"-9"-26"0,-3 0-15 15,0 0-11-15,2 0-35 0,-2 0-47 0,-3 0-87 16,-7 0-113-16,3 0-145 0,-6 0-234 0,4 0 101 16</inkml:trace>
  <inkml:trace contextRef="#ctx0" brushRef="#br0" timeOffset="25662.49">17710 9100 3844 0,'14'0'-15'0,"-3"0"-64"0,-3 0-63 0,1 0-52 0,-4-17-55 16,4 17-68-16,-4-14-113 0,-2 14-247 16,5 0-20-16,-2-17 132 0</inkml:trace>
  <inkml:trace contextRef="#ctx0" brushRef="#br0" timeOffset="26227.24">17911 7811 3433 0,'0'-5'0'0,"-10"1"0"15,10-1 1-15,0 3 17 0,0-4 24 0,0 4 32 16,0 0 31-16,0 2 17 0,0 0 4 0,0 0-5 15,0 0-13-15,0 0-14 0,0 0-15 0,0-1-26 16,0 0-23-16,0-1-20 0,17-1-22 0,-17-1 5 16,14 1-6-16,-3-1 3 0,6-2 4 0,5 1-5 15,0 1 7-15,7 0-3 0,4 2 4 0,-1-1-1 16,7 3-3-16,-5 0 2 0,0 0 3 0,2 0 9 16,-2 0 22-16,-9 0 5 0,-3 0-2 0,-3 0 1 15,-7 0-24-15,-1 0-7 0,-5 0-5 16,-4 0-9-16,-2 11 3 0,0-11 3 0,0 0 39 15,0 13 37-15,0-5 34 0,-19 5 41 0,19 4 0 16,-22 3 14-16,10 6 16 0,-7 4 10 0,2 5 36 16,-2 4 0-16,1 9-19 0,-2 6-38 0,-2 5-25 15,3 7 4-15,2 4-7 0,-1 3 19 0,1 2-2 16,1 2-22-16,2-6-2 0,-1 2-25 0,4-3-6 16,-2-4-6-16,2 1-4 0,4 0-4 0,-1 0-26 15,0 0-3-15,-1-2 10 0,3-1-3 0,-2-4 4 16,3-3-19-16,-6-7-23 0,5-6-3 15,-3-4-10-15,1-9-3 0,0-3 0 0,0-5 1 16,-1-4 3-16,3-2-1 0,-2-4-1 0,-1-2-5 16,-2-2-3-16,3-1-2 0,-3-2 0 0,-3 0 0 15,2-2 0-15,-4-3-3 0,-2 1-48 0,1-2-85 16,-5 0-123-16,2 0-168 0,-7 0-201 0,4 0-111 16,-5-16-65-16,-1 16-56 0,-2 0 14 0,-5-17-293 15,-6 17 154-15,3-21 227 0</inkml:trace>
  <inkml:trace contextRef="#ctx0" brushRef="#br0" timeOffset="37714.21">14375 5334 2040 0,'0'0'29'0,"7"0"2"16,-7 0 3-16,0 0 3 0,11 0-15 0,-11 0 8 15,0 0 10-15,0 0 13 0,0 0 1 0,0 0 17 16,0 0 0-16,0 0 0 0,0 0 0 0,0 0-19 15,0 0-9-15,0 0-13 0,0 0-13 0,0 0 6 16,0 0 6-16,0 0 6 0,0 0 10 0,0 0 1 16,0 11 5-16,0-11 8 0,0 0 6 0,0 0 0 15,0 0 5-15,0 0-2 0,0 0-2 0,0 0 3 16,0 0 0-16,0 0 5 0,0 0-11 0,16 7-6 16,-16-7-13-16,25 0-7 0,-8 0 10 0,3 4 2 15,3-2 2-15,2 0 0 0,4-2-9 16,2 1-7-16,1 0-11 0,6-1-10 0,1 1-2 15,6 0-2-15,3 0 4 0,8-1 1 0,8 0-6 16,10 0-6-16,12 0-3 0,10 0 18 0,9 0 21 16,10-17 18-16,11 17 6 0,11 0-6 0,7-14-4 15,17 14-12-15,2-10-2 0,13 10-11 0,9-10-13 16,16 10 5-16,7-10 10 0,8 10 6 0,6-4 12 16,2 4 8-16,7-3 3 0,-3 3 18 0,-4 0 7 15,-6 0-1-15,-5 0 3 0,-2 0-14 0,-9 0-14 16,-14 0-5-16,-11 0 2 0,-8 0 7 0,-11-14-4 15,-9 14-12-15,-7-13-29 0,-12 13-16 0,-6-15-8 16,-8 15 7-16,-16-14 13 0,-9 14-5 16,-13-14 5-16,-13 7-9 0,-17 1 0 0,-10-1-4 15,-15 3-61-15,-6-2-73 0,-9 4-80 0,1 0-95 16,-7-1-50-16,-1 3-83 0,-1-1-108 0,0 0-108 16,0 1-252-16,-20-2 73 0,20-1 184 0</inkml:trace>
  <inkml:trace contextRef="#ctx0" brushRef="#br0" timeOffset="41209.67">17642 4686 1966 0,'-5'0'7'16,"5"0"2"-16,0 0-6 0,0 0 0 0,0 0-8 15,0 0 9-15,0 0 19 0,0 0 23 0,0 0 25 16,0 0 13-16,0 0 14 0,0 0 0 0,0 0 6 16,0 0-1-16,0 0-5 0,0 0 5 0,0 0-8 15,0 0 4-15,0 0-3 0,21 0-17 0,-21 0-11 16,17 0-9-16,-5 0-2 0,5 0 0 0,6 0-1 15,5 0-3-15,3 0-7 0,13 0 5 0,1 0 3 16,12-13 5-16,10 13 7 0,9 0 4 0,13 0 3 16,1-14-21-16,14 14-19 0,7 0-17 0,10-8-17 15,13 8 13-15,1 0 23 0,6 0 19 16,7 0 13-16,-2 0-4 0,-4 0-15 0,-2 0-9 16,-2 14 3-16,-1-14 10 0,-13 0 8 0,-6 0 9 15,-9 12 3-15,-2-12-4 0,-9 0 3 0,-10 0 6 16,-10 0-8-16,-15 0-1 0,-10 0-6 0,-10 0-22 15,-11 0-8-15,-11 0-14 0,-5 0-12 0,-8 0-12 16,-4 0-4-16,1 0 0 0,-5 0-4 0,1 0-23 16,-1 0-42-16,0 0-49 0,0 0-51 0,0 0-5 15,0 0-15-15,-17 0-25 0,17 0-37 0,0 0-63 16,-21 0-50-16,21 0-54 0,-21 0-118 16,6 17-194-16,1-17 106 0</inkml:trace>
  <inkml:trace contextRef="#ctx0" brushRef="#br0" timeOffset="55659.25">3489 6031 2297 0,'0'-3'28'0,"6"-1"23"0,-6 2 29 0,9 0 28 15,-6-1 0-15,-3 0 1 0,2 3-12 0,0 0-20 16,-2 0-23-16,0 0-26 0,0 0-17 0,0 0-2 16,0 0 38-16,0 0 31 0,0 0 27 15,0 23 19-15,0-23-15 0,0 24 0 0,0-7 5 16,0 4-1-16,0 3-11 0,-16 2 9 0,16 2-4 15,0 7 3-15,-14 3 2 0,14 2-14 0,0 5-8 16,-12 3-10-16,12 1 14 0,0 5 12 0,-5 0 17 16,5 0 22-16,0-3-17 0,0 1-9 0,0-4-19 15,0-2-10-15,0-2-16 0,17-3 0 0,-17-1-13 16,0-4-16-16,17-1-4 0,-17-3-17 0,0-2-6 16,14-4-12-16,-14-3-4 0,0-5 3 0,9-3-5 15,-9-4 3-15,0-2 9 0,5-3-3 0,-5-4 3 16,0 1-38-16,0-3-50 0,0 0-65 15,0 0-84-15,0 0-87 0,0 0-84 0,0 0-90 16,0-21-71-16,0 21-62 0,0-30-200 0,0 9-46 0,14-4 155 16</inkml:trace>
  <inkml:trace contextRef="#ctx0" brushRef="#br0" timeOffset="60234.64">3551 6105 2123 0,'0'0'14'16,"8"0"12"-16,-8 0 21 0,0 0 34 0,0 0 9 15,0 0 22-15,0 0 10 0,7 0 6 0,-7 0 8 16,0 0-4-16,4 0 0 0,-4 0-16 0,0 0-6 15,0 0-4-15,0 0-1 0,0 0 8 0,0 0 10 16,0 0 8-16,0 0-6 0,0 0-31 16,0 0-34-16,0 0-29 0,0 0-27 0,0-17-3 15,0 17 8-15,0-16-4 0,0 7 7 0,18-4-2 0,-18 0-8 16,0-1 2-16,23-1 5 0,-13-2 4 16,5-1 3-16,1-1-4 0,1-2-4 0,6-2-3 15,0-1-5-15,5-1 11 0,3-3 13 0,-1 0 13 16,1 0 10-16,0-3 4 0,-2 1-12 0,1-1 1 15,-4 0 6-15,-2 0 1 0,-1 2 0 0,-3 0 1 16,-4 2 1-16,-1 2 7 0,-1 1 2 0,-3 4 7 16,-3 2 17-16,1 1 7 0,-4 4-1 0,4 0-22 15,-4 1-27-15,-4 2-32 0,4 2-1 0,0 1 8 16,-4 0 1-16,1 1 8 0,-1 2 4 16,1 1 1-16,-2 0-5 0,0 2 5 0,0 0-8 15,0 0-8-15,0 1 4 0,0 0-12 0,0 0 4 16,0-1 12-16,0 1 5 0,0 0 17 0,0 0 0 15,0 0-3-15,0-2-4 0,0 2-22 0,0-1-9 16,0 1-4-16,0 0 0 0,0 0 4 0,0 0-4 16,0 0 0-16,0 0-4 0,0 0-9 0,0 0 9 15,0 0-9-15,0 0 0 0,0 0 17 0,0 0-17 16,0 0 8-16,0 0-8 0,0 0-9 0,0 0 14 16,0 0-1-16,0 0 5 0,0 0 8 0,0 0-13 15,0 0-3-15,0 11 0 0,0-11 4 0,0 0 12 16,0 0 8-16,0 6-4 0,0-6-4 0,0 9 0 15,0-4-12-15,0 2 12 0,0 2-8 0,0 0 4 16,0 3 9-16,0 4-9 0,0-2 4 16,0 5-4-16,-16 2-4 0,16 2 5 0,0 2-1 15,-6 4 3-15,6 1 5 0,-9 0 0 0,9 5 0 16,-6-1 0-16,4 2-1 0,-1-2-7 0,1 3 4 16,1-1 0-16,1-1 0 0,0-1 0 0,0-1 8 15,0 1-11-15,0-3-1 0,0 0 9 0,0 1-12 16,0-1 9-16,0 1 3 0,0-1-3 0,0 0 3 15,0 2 3-15,0 1-10 0,0 0 5 0,0 2 3 16,0-1-4-16,14 1-3 0,-14-2 3 0,0 0-7 16,0-2-3-16,0-2 3 0,7-4 0 0,-7-1 1 15,0-3 7-15,0-2 4 0,0-1 0 16,0-3-1-16,0-2 1 0,0-4-4 0,0 0-3 16,5-2 3-16,-5 0-3 0,0-3 6 0,0-1 5 15,0-1 8-15,0-1 34 0,0-1 35 0,0-1 25 16,0 0 15-16,0 0 5 0,0 0-16 0,0 0 3 15,0 0-6-15,0 0-11 0,0 0-2 0,0 0-8 16,0 0-7-16,0 0-7 0,0 0-13 0,0 0-14 16,0 0-14-16,0 0-8 0,0 0-11 0,0 0-9 15,0 0-7-15,0 0-8 0,0 0-2 0,0 0 0 16,0 0-2-16,0 0 2 0,0 0-2 0,0 0-4 16,0 0 4-16,0 0-4 0,0 0 3 0,0 0 2 15,0 0-2-15,0 0 6 0,0 0-2 0,0 0 0 16,0 0 3-16,0 0 1 0,0 0 2 15,0 0 6-15,-18 0-2 0,18 0-3 0,-14 18-2 16,14-18 0-16,-22 22 1 0,9-9 2 0,-2 0 3 16,-4 2-2-16,-1 2-1 0,3 2-7 0,-3 1 1 15,-3 1 3-15,1 0 0 0,-3 4 7 0,2-1-3 16,-2 3-3-16,0 0 0 0,2 0-4 0,-4 0 0 16,7-2 4-16,-3-2-4 0,3 1 4 0,3-1-1 15,0-3-3-15,4 0 0 0,2-2-1 0,5-2-1 16,-2-1-1-16,4-1 0 0,4-6 2 0,0 1 3 15,0-3 3-15,0-4 3 0,0 1 3 16,0-3 0-16,0 0 1 0,0 0 0 0,0 0-2 16,0 0-3-16,0 0 2 0,0 0-1 0,0 0-1 15,0 0 2-15,0 0-2 0,0 0-2 0,0 0-23 16,0 0-48-16,0 0-84 0,0 0-150 0,0 0-197 16,0-13-145-16,0 13-75 0,0-12-12 0,0 2 13 15,0-1-41-15,28-3-301 0,-28-4 139 0,31-2 207 16</inkml:trace>
  <inkml:trace contextRef="#ctx0" brushRef="#br0" timeOffset="62071.03">4051 5518 1788 0,'0'0'35'0,"0"0"17"0,0 0 22 0,0 0 27 15,0 0-8-15,0 0 5 0,15 0 10 0,-15 0 4 16,0 0 6-16,0 0 4 0,0 0-1 0,0 0-6 16,0 0 3-16,8 0-2 0,-8 0 3 0,0 0 7 15,0 0 1-15,0 0 8 0,0 0 3 16,0 0 1-16,0 0-6 0,0 0-4 0,0 0-15 16,0 0-5-16,0 0-6 0,0 0-5 0,0 0-15 15,0 0-27-15,0 0-31 0,0 0-20 0,0-16-9 16,19 16 3-16,-19-13 7 0,18 6 3 0,-18-3 1 15,24 1 2-15,-14-1 15 0,3 2 17 0,1-3 20 16,-2 0 4-16,1 0-10 0,1-2-15 0,-4 0-10 16,4 2 1-16,0-3 7 0,0 0-4 0,0-1 2 15,0 0-5-15,3 1-7 0,-3-2-12 0,3 0-4 16,-1-2-8-16,-1 1-7 0,3-2 14 0,-1 2-4 16,0 1-3-16,0-2 5 0,3 1 3 15,-3 2 8-15,-1-1 20 0,1 1 18 0,-3 2 4 16,1 2 20-16,-6-1-1 0,2 2-1 0,2 0 0 15,-6 2-18-15,4 0 2 0,-6 2-12 0,4-1-2 16,-7 0-13-16,6 2-16 0,-5 0-4 0,0 1-6 16,-2-1-7-16,1 1 6 0,-1 1-2 0,1 0-7 15,-2 1 9-15,0 0-6 0,3 0-3 0,-3 1 3 16,0 0-12-16,0 1 8 0,0 0-2 0,0 0-9 16,0 0 12-16,0 0-9 0,0 0 6 15,0 0 2-15,0 0-5 0,0 0 6 0,0 0 0 0,0 0 3 16,0 0 6-16,0 0-9 0,0 0-6 0,0 0 6 15,0 0-4-15,0 0-1 0,0 0 11 0,0 0-6 16,0 0 0-16,0 0 6 0,0 0-7 16,0 0-2-16,0 0 0 0,0 0 0 0,0 0 0 15,0 0 3-15,0 0-3 0,0 0-1 0,0 0 1 16,0 0-1-16,0 0 1 0,0 0-3 0,0 0 3 16,0 0 1-16,0 0 5 0,0 0-3 0,0 0 0 15,0 0-1-15,0 0-2 0,0 0 2 0,0 0 1 16,0 0-6-16,0 0 3 0,0 0-4 0,0 0 1 15,0 0 3-15,0 0-3 0,0 0 3 0,0 0 0 16,0 0-4-16,0 0 0 0,0 0 7 0,0 0-4 16,0 0 4-16,0 0 0 0,0 0-10 0,0 0 7 15,0 0-1-15,0 0 1 0,0 0 3 16,0 0 0-16,0 0-3 0,0 0-4 0,0 0 4 16,0 0-10-16,0 0 10 0,0 0 10 0,0 13-2 15,0-13 3-15,0 11-8 0,0-11-3 0,0 13 0 16,0-5 7-16,0 1 0 0,16 0-3 0,-16 1 3 15,0 0 0-15,15 0 1 0,-15 2-4 0,10 2 1 16,-10 0-2-16,13 1 7 0,-13 2 0 0,14 0-11 16,-6 3 1-16,-2-1 1 0,1 1 0 0,2 1 7 15,0 1-6-15,-1-1 4 0,0 0 1 0,0 3 1 16,-4 0 1-16,5 2-4 0,-2 1-3 0,-1 2-1 16,-1 0 2-16,2 4-1 0,-4-1 1 0,2-2 3 15,0 0-3-15,1 0-2 0,-3-1 10 0,-1-1-10 16,2-3 11-16,1 1-10 0,-2-4-1 15,0 1 7-15,-3-4-3 0,3 0 1 0,-1-2-3 16,-2-2-3-16,3-3 0 0,-3 0 4 0,0-1-1 16,0-3 6-16,0-1-6 0,0 0 6 0,0-3-6 15,0 1-6-15,1-1 8 0,-1-1-7 0,0-1 5 16,0 0 0-16,0-1 0 0,0-1 6 0,0 1-3 16,0-1 1-16,0 0-1 0,0 0 3 0,0 0-2 15,0 0 2-15,0 0-4 0,0 0-1 0,0 0 8 16,0 0-9-16,0 0 6 0,0 0 1 0,0 0-3 15,0 0 5-15,0 0 1 0,0 0-1 0,0 0 1 16,0 0 53-16,0 0 21 0,0 0 20 16,0 0 17-16,0 0-32 0,0 0-15 0,0 0-9 15,0 0-11-15,0 0-13 0,0 0-4 0,0 0-5 16,0 0-5-16,0 0-4 0,0 0-8 0,0 0-7 16,0 0-6-16,0 0-5 0,0 0 0 0,0 0 1 15,0 0 3-15,0 0 0 0,0 0-1 0,0 0-2 16,0 0-1-16,0 0 1 0,0 0-1 0,0 0-1 15,0 0 2-15,0 0-1 0,0 0 0 0,0 0 1 16,0 0-1-16,0 0-3 0,0 0-3 0,0 0 5 16,0 0 1-16,0 0 3 0,0 0 6 0,-23 0-1 15,23 0-2-15,-17 17 1 0,3-17-5 16,-1 20-3-16,-2-6 0 0,-1 0 4 0,-3 1 2 16,-1 3 4-16,3 2-5 0,-5 2-2 0,2 0 1 15,-6 4-3-15,0 2 13 0,2 1 2 0,-4 3 2 16,-1 4 3-16,-2 1-4 0,1 2 0 0,1 1 2 15,-2 2 2-15,2 0-3 0,2 1-1 0,2-3-1 16,1-2-3-16,-1-3 0 0,7-3 2 0,0-3 0 16,1-2-4-16,7-5-2 0,0 0 0 0,-1-5-7 15,2-2 4-15,7-3-3 0,-1-2-3 0,-1-3 6 16,3-1-3-16,1-1 5 0,1-2-2 0,1-1 3 16,0-2 0-16,0 1 0 0,0-1 4 0,0 0-6 15,0 0 5-15,0 0-1 0,0 0 0 16,0 0-2-16,0 0-4 0,0 0-1 0,0 0-2 15,0 0 6-15,0 0-1 0,0 0-1 0,0 0-3 16,0 0 1-16,0 0-19 0,0 0-48 0,0 0-71 16,0 0-113-16,0 0-114 0,0 0-101 0,0 0-56 15,0 0-42-15,0 0-64 0,0 0-68 0,17 0-210 16,-17-21-119-16,28 21 197 0</inkml:trace>
  <inkml:trace contextRef="#ctx0" brushRef="#br0" timeOffset="64034.15">4544 5069 1550 0,'0'0'29'16,"0"0"13"-16,0 0 19 0,0 0 29 0,0 0 0 15,0 0 19-15,0 0 20 0,0 0 25 0,0 0 14 16,0 0-10-16,0 0-16 0,0 0-25 16,0 12-12-16,0-12 9 0,14 0 12 0,-14 0 7 15,0 0 3-15,0 0 2 0,0 0 1 0,0 0-8 16,0 0-1-16,0 0-11 0,0 0-7 0,0 0-8 16,0 0-9-16,0 0 0 0,0 0 0 0,0 0 3 15,0 0 10-15,0 0-20 0,0 0-27 0,0 0-24 16,0 0-27-16,19 0-3 0,-19 0 16 0,15-15 19 15,-15 15 15-15,21-10 15 0,-14 10 2 0,7-11-8 16,-4 11-8-16,1-13-13 0,1 6-7 0,2-2 0 16,1 0-5-16,1 0 23 0,-1-2 7 0,1-2-3 15,1 2-4-15,0-3-41 0,0-1-11 0,-1 0-7 16,4-1-2-16,-3-1 14 0,2-2-5 16,-4 0-4-16,2-4 9 0,-1 3-9 0,1-3 5 15,-2-1-5-15,1-2-7 0,-1 1 8 0,-1-1-8 16,2 2 12-16,-2-2 0 0,0 2 25 0,-3 1 28 15,-2-1-3-15,2 5 7 0,-5 1-29 0,3 1-26 16,-4 0-6-16,3 4 3 0,-4 0 6 0,4 2-3 16,-3 2-2-16,0 1-12 0,1 0 1 0,0 1 8 15,-1 1 3-15,1 0-2 0,-2 1-5 0,0 0-1 16,3-1-2-16,-4 2 5 0,2 0 0 0,0 1 2 16,-2 0 1-16,0 1-1 0,-1 0 1 15,-2-1-6-15,1 1-1 0,2 1 1 0,-3-1-1 0,5 0-1 16,-4 1 1-16,-1-1-1 0,3 0 1 15,-3 2 0-15,2-2-1 0,0 0 1 0,1 0 4 16,0 0 0-16,-2 1 3 0,2-2 0 0,1 1 0 16,-1-1 1-16,1 0-1 0,1 0 0 0,-2 1-10 15,-1 1 2-15,4-3 1 0,-5 2-3 0,3 1 7 16,-3-1 0-16,1 2-8 0,-2-1 8 0,1 0-4 16,-1 1 1-16,0 0 3 0,0 0-8 0,0 0 4 15,2-1 0-15,-2 1 4 0,0 0 0 0,0 0-5 16,1 0 3-16,2 0-4 0,-3 0 2 0,0 0 2 15,0 0-3-15,0 0-2 0,0 0 0 0,0 0 6 16,0 0 1-16,0 0-4 0,0 0 4 16,0 0 0-16,0 0-4 0,0 0 0 0,0 0 8 15,0 0-4-15,0 0 4 0,0 0 3 0,0 0-14 16,0 0 11-16,0 0-4 0,0 0 0 0,0 0 7 16,0 0-10-16,0 0 6 0,0 0 1 0,0 0 4 15,0 0-5-15,0 0-3 0,0 0-3 0,0 0 3 16,0 0 3-16,0 0 1 0,0 0 0 0,0 0-8 15,0 0-2-15,0 0 1 0,0 0 1 0,0 0 0 16,0 0 0-16,0 0 1 0,0 0-5 0,0 0 4 16,0 0-7-16,0 0-8 0,0 0 3 0,0 0-7 15,0 0 15-15,0 0 4 0,0 0 8 16,0 0 1-16,0 14-4 0,0-14 4 0,0 15 1 16,0-6-5-16,0 2 6 0,0 1-10 0,0 2 4 15,0 2 3-15,0 1 6 0,0 4-3 0,11 2-2 16,-11 1 1-16,0 1-1 0,13 4 13 0,-13 0-12 15,9 1 6-15,-9 0-10 0,6-1-4 0,-3 1 6 16,5 0 3-16,-3-1 3 0,-1 1 3 0,6 0 3 16,-7 0 5-16,5-1-1 0,-2 0-2 0,3-1-1 15,-3 1-8-15,0-2 3 0,1 1 14 0,-3-2-5 16,6-1 14-16,-6 1-1 0,3-1-15 16,0 0 7-16,-2-1-13 0,1-1-9 0,-1-1 3 0,-1 1-6 15,1-2 7-15,0-1 1 0,-2-2-3 16,0 0 0-16,2 0-4 0,-2 0-2 0,-2-3-1 15,1 1 5-15,-1-1-4 0,1 0 1 0,-2-1 1 16,2-2-4-16,2-2 7 0,-4-2-6 0,2 0 3 16,-1-4 4-16,-1-2 1 0,0 1 6 0,0-2 0 15,0 0 0-15,0-1-1 0,0 0 67 0,0 0 23 16,0 0 16-16,0 0 12 0,0 0-47 0,0 0-10 16,0 0-12-16,0 0-10 0,0 0-14 0,0 0-15 15,0 0-5-15,0 0-6 0,0 0-4 0,0 0-1 16,0 0-4-16,0 0 1 0,0 0-3 0,0 0 3 15,0 0-6-15,0 0 4 0,0 0 3 16,0 0-2-16,0 0 7 0,0 0 4 0,0 0 23 0,0 0 27 16,0 0 13-16,0 0 5 0,0 0-4 15,0 0-18-15,0 0-3 0,0 0-5 0,0 0-8 16,0 0-2-16,0 0-4 0,0-11-2 0,0 11-2 16,0 0-6-16,0 0-9 0,0 0-5 0,0 0-8 15,0 0-3-15,0 0-2 0,0 0-7 0,0 0 3 16,0 0-5-16,0 0-1 0,0 0 3 0,0 0-9 15,0 0 7-15,0 0-6 0,0 0 6 0,0 0 8 16,0 0 3-16,0 0 3 0,-23 23 3 0,23-23 1 16,-25 27-6-16,3-8 3 0,2 3-4 0,-6 2-2 15,-4 1 0-15,4 2 3 0,-7 0-1 0,-1 1 0 16,2 0 0-16,-3 1-4 0,3-2 2 16,-2 1-1-16,-2-2-1 0,5-1 0 0,3 0-3 15,-3-1 3-15,3-2 2 0,5-1 2 0,1 0 1 16,0-1-1-16,5 0-4 0,0-2 0 0,2-2 2 15,5-1 0-15,-1-1 4 0,1-1-5 0,3-3 5 16,0-1-4-16,2-3 0 0,2 1 1 0,0-3-1 16,-2-1 0-16,2 0 4 0,3-3 1 0,0 2-2 15,0-2 4-15,0 0-2 0,0 0-3 0,0 0 6 16,0 0-3-16,0 0-5 0,0 0 4 0,0 0-3 16,0 0-1-16,0 0 4 0,0 0-1 0,0 0-3 15,0 0 2-15,0 0-2 0,0 0-5 16,0 0-11-16,0 0-63 0,0 0-87 0,0 0-115 15,0 0-154-15,0 0-159 0,0 0-88 0,0 0-46 16,0 0-29-16,0 0-13 0,0 0-262 0,0 0 39 16,19 0 195-16</inkml:trace>
  <inkml:trace contextRef="#ctx0" brushRef="#br0" timeOffset="82795.78">3638 6441 2075 0,'-2'-5'25'0,"1"3"19"0,1-1 26 16,0 2 27-16,0-1 1 0,0 0 9 0,0 1-1 16,0 1-5-16,0 0-4 0,0 0-6 0,0 0-11 15,0-1-8-15,0 1-11 0,0 0-17 0,0 0-6 16,0 0-9-16,0 0-5 0,14 0-2 0,-14 0-3 16,0 0 4-16,0 0 5 0,0 0 4 0,0 0 7 15,0 0-7-15,0 0-3 0,0 0-2 0,0 0-2 16,0 0 5-16,0 0-1 0,0 0 3 15,0 0-8-15,0 0-7 0,0 0 0 0,0 0-4 16,0 0 0-16,0 0 4 0,0 0-4 0,0 0 0 16,0 0-2-16,0 0-2 0,0 0 2 0,0 0 0 15,0 0 5-15,0 0 2 0,0 0-2 0,0 0-1 16,0 0-4-16,0 0-6 0,0 0 2 0,0 0-3 16,0 0-2-16,0 0 8 0,0 0-5 0,0 0 2 15,0 0 0-15,0 0-4 0,0 0 5 0,0 0 0 16,0 0 3-16,0 0-4 0,0 0-4 0,0 0 1 15,0 0-2-15,0 0 6 0,0 0 2 16,0 0-4-16,0 0 0 0,0 0-3 0,0 0-4 16,0 0 5-16,0 0-4 0,0 0 1 0,0 0 1 15,0 0-5-15,0 0 2 0,0 0 2 0,0 0-1 16,0 0 2-16,0 0 3 0,0 0-6 0,0 0 3 16,0 0-1-16,0 0-1 0,0 0 2 0,0 0 3 15,0 0-1-15,0 0-1 0,0 0 1 0,0 0-4 16,0 0-1-16,0 0 2 0,0 0-1 0,0 0-2 15,0 0 5-15,0 0-5 0,0 0-1 0,0 0-1 16,0 0-1-16,0 0 3 0,0 0 0 0,0 0 3 16,0 0-2-16,0 0-1 0,0 0 2 15,0 0 0-15,0 0 2 0,0 0-4 0,0 0 4 0,0 0-3 16,0 0 0-16,0 0 3 0,0 0-1 16,0 0-1-16,0 0-2 0,0 0 5 0,0 0-4 15,0 0 4-15,0 0 0 0,0 0-6 0,0 0 4 16,0 0-7-16,0 0 4 0,0 0-2 0,0 0 1 15,0 0 1-15,0 0 1 0,0 0 2 0,0 0 1 16,0 0-1-16,0 0-2 0,0 0 2 0,0 0-2 16,0 0 2-16,0 0 5 0,0 0 20 0,0 0 5 15,0 0 10-15,0 0 6 0,0 0-15 0,0 0 2 16,0 0 2-16,0 0-1 0,0 0-3 0,0 0-3 16,0 0-5-16,0 0 0 0,0 0-2 0,0 0-4 15,0 0 1-15,0 0-13 0,0 0 0 16,0 0-6-16,0 0-8 0,0 0 6 0,0 0-11 15,0 0 12-15,0 0 5 0,0 14 21 0,0-14 17 16,20 18-1-16,-20-4 5 0,23 2-11 0,-9 3 4 16,3 3 2-16,3 1 1 0,5 0-8 0,-2 3-10 15,7 1 3-15,1 0 14 0,5 1 17 0,1 2 8 16,3 0-5-16,7 3-21 0,3-2-17 0,2 2-5 16,7 1-7-16,5 0-3 0,6 0 4 0,-3 2 9 15,4 2 50-15,0-1 38 0,4 4 20 0,3 5 0 16,7 1-49-16,0 4-34 0,7 2-33 15,7 2-14-15,4 3 4 0,4 1-3 0,1-2 0 0,4-2 0 16,-2-2-8-16,-1-2 1 0,-2-5 11 16,-1 0-8-16,-5-3 9 0,-5-3-5 0,0-1 10 15,-7-3 4-15,-4-2 23 0,-11-3 29 0,-7-1-13 16,-6-3 17-16,-12-2-35 0,-4-1-21 0,-4-2-4 16,-9-4-14-16,-10-2 3 0,1-3-4 0,-4-2 0 15,-8-4 5-15,-5-2 4 0,-1-3 4 0,-1 0 0 16,-4-2-8-16,0 0 1 0,0 0-42 0,0 0-52 15,0 0-60-15,0 0-80 0,0 0-40 0,0 0-20 16,0 0-26-16,0 0-27 0,0 0-82 0,0-14-100 16,0 14-178-16,-20-15-236 0,20 0 158 0</inkml:trace>
  <inkml:trace contextRef="#ctx0" brushRef="#br0" timeOffset="83067.23">6640 7857 3994 0,'0'-5'-6'15,"0"2"-2"-15,0-2 2 0,0 1 19 0,17-4 30 16,-17 4 34-16,0 0 25 0,0 4 6 0,14 0-1 16,-14 0-18-16,0 0-17 0,11 0-18 0,-11 0-21 15,12 0-16-15,-3 15-7 0,4-15-4 0,1 21-1 16,0-6 5-16,1 4-7 0,-1 2 7 0,2 3-6 16,-2 2 4-16,-3 1 3 0,0 1-9 0,-4 2 6 15,0 1-1-15,-6-1-4 0,-1 0 4 16,0-3-5-16,0 1-1 0,0-2 5 0,-23-4-2 15,23-2 7-15,-30-2-6 0,7-2 1 0,1-4-21 16,-4-1-29-16,1 0-42 0,-1-4-58 0,-1 0-45 16,-2-3-58-16,1 1-42 0,3-1-31 0,0 0-21 15,2 2-16-15,1-1-54 0,5 3-167 0,3-3-78 16,6 2 99-16</inkml:trace>
  <inkml:trace contextRef="#ctx0" brushRef="#br0" timeOffset="83991.16">7672 7768 2354 0,'3'-3'-2'15,"3"2"3"-15,-3-2 10 0,-1 0 18 0,0 1 16 16,-2 0 20-16,0 0 17 0,0 1 6 0,0 1 11 16,0 0-8-16,0 0-8 0,0 0-17 15,0 0-11-15,0 0-14 0,0 0-17 0,0 0-12 0,0 0-14 16,0 0-3-16,0 0 1 0,0 0 3 15,0 0 1-15,0 0 6 0,0 0 30 0,0 0 25 16,0 0 17-16,-16 0 10 0,16 0-17 0,0 0-17 16,-17 0-10-16,6 12-9 0,2-12-15 0,-1 0-9 15,-3 0-3-15,0 0-3 0,2 0 10 0,-3 0 15 16,5 0 4-16,-3 0-1 0,4 5-7 0,-2-5-5 16,6 0 8-16,-1 0 8 0,-1 0 10 0,4 0 18 15,2 3 0-15,-1-3 3 0,1 0 4 0,0 0-4 16,0 2-6-16,0-2 5 0,0 1-4 15,0-1-8-15,0 0 3 0,0 0-10 0,0 0-9 0,0 0-6 16,0 0-15-16,0 0-3 0,0 1-10 16,0 1-5-16,0-2 71 0,0 4 38 0,0 0 23 15,0 1 5-15,0 2-63 0,-19 2-33 0,19 1 4 16,-15 3 31-16,15 0 17 0,-22 2-8 0,13 2-13 16,-4 0-23-16,2 3-2 0,0 1 28 0,-2 4 20 15,0-2 2-15,-1 3 4 0,2 4-22 0,-2 1-18 16,0 3-9-16,0 4-12 0,1 0 10 0,1 2 6 15,0 4 27-15,-2-1 3 0,-2 2-7 0,2-1-5 16,2 1-21-16,1 0-17 0,-3-1-8 0,0 0-4 16,0-2-5-16,1 0 10 0,0 1 5 15,0-3 0-15,2 1 3 0,-1 0 2 0,-1-3 17 16,1 1 2-16,4 1-4 0,-3-1-8 0,4 0-22 0,-3 2-6 16,1 0 1-16,4-1-3 0,1 4-1 15,-4-2-2-15,5-1-6 0,1 0 2 0,-1-1 0 16,3-3-3-16,0 1 1 0,0-2-3 0,0-3-1 15,0 1 0-15,0-2 0 0,0-3 3 0,17 1-2 16,-17-3-1-16,0 0 3 0,19-1-7 0,-19-1 3 16,15-3-3-16,-15 0-2 0,21-1 6 0,-11-1-46 15,1-2-1-15,3-3-15 0,-4-2-36 0,2-1 16 16,3-2-31-16,-2-3-43 0,4-2-44 0,-2-1-87 16,4-3-108-16,4-1-71 0,-1 0-38 15,6 0-31-15,2 0-38 0,2-17-54 0,2 17-185 0,8-20-128 16,3 20 178-16</inkml:trace>
  <inkml:trace contextRef="#ctx0" brushRef="#br0" timeOffset="85059.16">9999 7899 2811 0,'0'0'24'0,"0"0"10"16,0 0 8-16,0 0 22 0,0 0-8 0,0 0 11 16,0 0 24-16,0 0 8 0,0 0 20 0,0 0 17 15,0 0 0-15,0 0 2 0,0 0-14 0,0 0-7 16,0 0-7-16,0 0-5 0,0 0-22 0,0 0-35 15,0-11-25-15,28 11-32 0,-8 0 0 0,3-7 10 16,10 7-2-16,3-9 7 0,5 9 4 0,4-6 1 16,2 2 6-16,0 2-3 0,-2 0 9 0,0 0 1 15,-5 0 1-15,0 1 5 0,-4 1-10 16,-5 0-8-16,0 0-1 0,-6 0-7 0,-5 0-4 0,-4 0 2 16,-1 0-4-16,-5 16 0 0,-4-16 0 15,-3 0 1-15,1 21 3 0,0-9 24 0,-1 2 40 16,-2 3 9-16,-1 7 34 0,0 1 2 0,0 9-18 15,0 6 8-15,0 7-7 0,0 5-4 0,0 5-5 16,0 7 23-16,-20 2-13 0,20 3 1 0,-19 0 4 16,19 1-13-16,-24 1 23 0,10 0 6 0,-2 1 2 15,2 3-3-15,-1 4-23 0,1 2 1 0,0 3-1 16,3 2-10-16,-2-1-6 0,3-2-2 0,-1-2-2 16,3-5-3-16,-3-4-9 0,5-5-25 0,-3-5-13 15,1 1-2-15,-2-4-1 0,-2-2 5 0,-2-2-4 16,2-3-12-16,-7-2-1 0,0-3 0 15,1-3-4-15,-7-6 3 0,3-4 2 0,-6-5-39 16,-3-3-62-16,-1-4-90 0,-4-6-145 0,-3-2-137 16,3-5-80-16,-6-5-40 0,4-3-40 0,-6-1-54 15,2 0-176-15,-3-27-200 0,2 6 181 0</inkml:trace>
  <inkml:trace contextRef="#ctx0" brushRef="#br0" timeOffset="85455.51">7820 8074 3844 0,'0'-5'-76'0,"0"0"-114"16,18 4-46-16,-18-2-4 0,22 1 71 0,-22 2 93 15,29 0 11-15,-29 0-36 0,25 25-35 0,-25-25-35 16,20 24-53-16,-7-24-134 0,-5 23-223 0,2-23 57 16</inkml:trace>
  <inkml:trace contextRef="#ctx0" brushRef="#br0" timeOffset="85622.67">8828 8229 3834 0,'24'0'-116'0,"-6"-17"-78"16,3 17-39-16,3-18-47 0,1 18 28 0,0-20-35 15,-2 20-71-15,2 0-35 0,-5 0 53 0,7 0 87 16,1 0 15-16,1 0-48 0,1 0 35 15</inkml:trace>
  <inkml:trace contextRef="#ctx0" brushRef="#br0" timeOffset="85799.26">9954 8156 4421 0,'26'0'-5'0,"-2"0"-8"0,-1-22 3 0,-1 22 1 15,-1-31 6-15,1 15-16 0,-3 16-46 0,-2-16-53 16,-3 16-60-16,0 0-48 0,0 0-47 0,-2 0-56 16,-1 0-73-16,-3 23-153 0,1-23-202 15,-6 22 108-15</inkml:trace>
  <inkml:trace contextRef="#ctx0" brushRef="#br0" timeOffset="86002.43">7303 8470 3600 0,'26'9'-39'0,"-6"-4"-102"0,5-2-60 0,-3-3-32 0,4 0-18 16,-3 0-20-16,1 0-197 0,-1 0-199 15,-3 0 56-15</inkml:trace>
  <inkml:trace contextRef="#ctx0" brushRef="#br0" timeOffset="86175.33">8397 8636 3278 0,'51'10'-22'0,"0"-1"-83"0,-1-4-46 16,-2 0-32-16,-1-1-41 0,-1-2-3 16,-1 2-89-16,-3 2-116 0,-5 2-124 0,5-1 68 15,-4-3 135-15</inkml:trace>
  <inkml:trace contextRef="#ctx0" brushRef="#br0" timeOffset="86338.64">10104 8742 3725 0,'39'7'-92'16,"-2"-7"-71"-16,-2 0-61 0,-6 0-85 0,4 0-36 16,-12 0-139-16,0 0-224 0,-7 0 86 0</inkml:trace>
  <inkml:trace contextRef="#ctx0" brushRef="#br0" timeOffset="86574.93">7296 8927 4039 0,'0'10'-18'0,"25"-3"-36"0,-25-3-23 16,30-4-18-16,-30 0-33 0,25 0-17 0,-25 0-36 15,17 0-41-15,-17 0-24 0,11 0-35 0,-11 0-94 16,17 0-220-16,-3 0-22 0,1 14 87 0</inkml:trace>
  <inkml:trace contextRef="#ctx0" brushRef="#br0" timeOffset="86743.17">8628 9224 3837 0,'72'11'-9'0,"-4"-2"-33"0,2-3-20 16,-5-2-21-16,0-4-49 0,-1 4-46 0,-4 3-65 15,-1 2-60-15,-6 1-25 0,0 0-21 0,-3-2-116 16,-2-3-107-16,-3-1 81 0</inkml:trace>
  <inkml:trace contextRef="#ctx0" brushRef="#br0" timeOffset="86899.32">10243 9331 4399 0,'45'0'-32'16,"-4"10"-80"-16,1-10-66 0,0 0-62 0,-3 0-83 15,-5 0-50-15,-6 0-80 0,-1 0-133 0,-12 17-131 16,1-17 102-16,-6 17 146 0</inkml:trace>
  <inkml:trace contextRef="#ctx0" brushRef="#br0" timeOffset="87119.23">7442 9608 4007 0,'24'14'-90'0,"-4"-2"-84"16,0-3 1-16,6-2 5 0,2-3 89 0,-4 2 83 16,2 1 1-16,-6 3-10 0,3 1-13 0,-4 0-29 15,1-2-50-15,0 2-78 0,-3-2-125 0,2-1-260 16,-2 1-177-16,2-1 84 0</inkml:trace>
  <inkml:trace contextRef="#ctx0" brushRef="#br0" timeOffset="87291.96">8566 9923 4082 0,'36'3'-2'0,"6"-2"1"0,-3 1-2 16,-1-2 8-16,1 0-4 0,-3 0 0 0,-4 0-2 15,1 0-32-15,-2 0-30 0,-1 19-49 0,1-19-60 16,0 16-60-16,0-16-75 0,1 17-119 0,6-17-309 16,-1 16-24-16,6-16 110 0</inkml:trace>
  <inkml:trace contextRef="#ctx0" brushRef="#br0" timeOffset="87454.52">10080 9972 5674 0,'23'0'-14'0,"-8"0"-3"0,4 0-10 16,-5 0-16-16,-2-18-62 0,-2 18-62 0,-1-18-65 15,-6 18-59-15,-3 0-15 0,0 0-50 0,0 0-31 16,0 0-62-16,0 0-149 0,-22 0-280 0,22 22 104 16</inkml:trace>
  <inkml:trace contextRef="#ctx0" brushRef="#br0" timeOffset="89623.15">7657 7781 1792 0,'0'0'29'0,"0"0"23"0,0 0 14 16,1 0 18-16,-1 0-9 0,0 0 4 0,0 0 9 16,0 0 10-16,0 0 5 0,0 0-1 15,0 0 1-15,0 0-7 0,0 0 0 0,0 0 0 0,0 0-2 16,0 0 1-16,0 0-2 0,0 0 3 15,0 0 0-15,0 0 6 0,0 0-8 0,0 0-2 16,0 0-4-16,0 0-11 0,0 0-3 0,0 0-10 16,0 0-6-16,0 0 0 0,0 0 1 0,0 0-9 15,0 0-3-15,0 0-11 0,0 0-16 0,0 0-5 16,0 0-4-16,0 0-7 0,0 0-5 0,0 0 5 16,0 0-8-16,0 0 0 0,0 0 2 0,0 0-2 15,0 0-2-15,0 0 2 0,0 0 3 0,0 0-4 16,0 0 1-16,0 0 0 0,0 0-3 0,0 0 8 15,0 0-1-15,0 0-3 0,0 0 3 16,0 0-4-16,0 0 0 0,0 0 5 0,0 0-1 0,0 0 2 16,0 0 4-16,0 0 0 0,0 0 1 15,0 0 1-15,0 0-5 0,0 0 2 0,0 0 2 16,0 0 13-16,0 0 14 0,0 0 0 0,0 0-1 16,0 0-12-16,0 0-13 0,0 0-5 0,0 0-3 15,0 0 0-15,0 0-2 0,0 0-1 0,0 0 1 16,0 0-2-16,0 0-2 0,0 0 0 0,0 0-5 15,0 0-5-15,0 0-7 0,0 0-9 0,0 0-2 16,0 0 4-16,0 0 11 0,0 0 11 0,0 0 6 16,0 0 0-16,0 0 1 0,0 0 2 0,0 0 2 15,0 0-2-15,0 0 1 0,0 0 2 0,0 0 0 16,0 0 0-16,0 0 2 0,0 0-1 0,0 0 4 16,0 0 13-16,0 0 4 0,0 0 4 15,0 0 1-15,0 0-5 0,0 0 1 0,0 0 1 16,0 0-1-16,0 0 8 0,0 0-4 0,0 0 3 15,0 0 4-15,0 0-1 0,0 0 4 0,0 0 0 16,0 0 6-16,0 0-5 0,0 0-5 0,0 0 2 16,0 0-12-16,0 0-2 0,0 0-7 0,0 0-6 15,0 0-4-15,0 0-5 0,0 0 0 0,0 0-6 16,0 0 4-16,0 0-7 0,0 0 5 0,0 0 1 16,0 0-8-16,0 0 8 0,0 0-4 0,0 0 4 15,0 0 1-15,0 0-2 0,0 0-1 16,-20 0-4-16,20 0-1 0,0 0 3 0,-22 0 0 15,22 0-1-15,0 0 1 0,-11 0-2 0,11 0 6 16,0 0 1-16,0 0-2 0,0 0 1 0,0 0 0 16,0 0 0-16,0 0 0 0,0 0 0 0,0 0-7 15,0 0 5-15,0 0 2 0,0 0 0 0,0 0 3 16,0 0-7-16,0 0-26 0,0 0-12 0,0 0-20 16,0 0-13-16,0 0-7 0,0 0-14 0,0 0-19 15,0 0-41-15,0 0-55 0,0 0-95 0,0 0-108 16,0 0-150-16,0 0-373 0,0 0 122 0</inkml:trace>
  <inkml:trace contextRef="#ctx0" brushRef="#br1" timeOffset="93542.65">7722 7805 2631 0,'7'0'12'0,"-2"0"9"15,-2 0 16-15,-1 0 21 0,2 0 11 0,-4 0 12 16,0 0 5-16,0 0-8 0,0 0-14 0,0 0-12 16,0 0-15-16,0 0-9 0,0 0-11 0,0 0-10 15,0 0-6-15,0 0 2 0,0 0 18 16,0 0 29-16,0 0 9 0,-21 0 6 0,21 0-14 15,-19 12-23-15,19-12-11 0,-26 0-6 0,15 10-6 16,-3-10-1-16,-2 0-1 0,2 10 1 0,-3-10 2 16,3 7-6-16,-4-3 1 0,2 0-3 0,2-1 6 15,3 1 21-15,-1-1 14 0,7-1 22 0,-2-1 12 16,3 0 9-16,4 1 5 0,-1-2-4 0,1 0 5 16,0 0-7-16,0 0-1 0,0 0-5 0,0 1-15 15,0-1-18-15,0 0-12 0,0 0-12 0,0 0-13 16,0 0 1-16,0 1-5 0,0-1-3 0,0 0 1 15,0 0-3-15,0 2 14 0,0 0 39 0,0 1 19 16,0 4 7-16,-16-2-11 0,16 4-33 0,-17-1-12 16,17 3 21-16,-20 0 25 0,9 2 12 15,0-1 12-15,2 3-18 0,0 1-9 0,-2 0 21 16,3 1 14-16,-1 0 6 0,3 1 5 0,-4 0-27 16,4 3-20-16,-3-1-15 0,3-1-12 0,-4 1 12 15,7 1 10-15,-3 2 15 0,-2-2-2 0,3-1-13 16,-2 2-17-16,4-1-9 0,-4 0-8 0,1-1 11 15,2-1 2-15,-3 2 6 0,0-3-3 0,2 1-7 16,-1 0-6-16,1-2-6 0,2 0 2 0,-5-2-3 16,4 1 2-16,-1 0-5 0,-1-2-4 0,1 0-5 15,2-1-1-15,-2-1 2 0,-3 1-1 0,5 0 0 16,0-2-9-16,-1 0 1 0,1-1 6 16,1 0-4-16,-1-1 4 0,0 0-5 0,1 1-3 15,-1-2 3-15,-2 0-1 0,5 0 6 0,-1-1-6 16,-1-1 0-16,2-1 5 0,-1-1-6 0,-1-2 3 15,2 2 3-15,0-3-2 0,0 0 2 0,0 0 3 16,0-1-3-16,0 0 5 0,0 0-4 0,0 0 1 16,0 0 0-16,0 0-5 0,-1 0 2 0,1 0-20 15,0 0-4-15,0 0-4 0,0 0-8 0,0 0-2 16,0 0-17-16,0 0-21 0,21 0-4 0,-21 0 6 16,25-12 1-16,-8 12-3 0,4 0-21 0,-3 0-24 15,7 0-22-15,-5 0-17 0,3 0-14 0,1 0-12 16,-1 0-4-16,-3 0 3 0,0 18 9 15,1-18-1-15,-3 0-2 0,-2 17-21 0,-1-17-34 16,-5 11-24-16,0-11-28 0,-5 7-18 0,0-7-43 16,-4 0-212-16,-1 0-159 0,0 0 80 0</inkml:trace>
  <inkml:trace contextRef="#ctx0" brushRef="#br1" timeOffset="94511.4">8440 7828 2886 0,'0'0'33'0,"0"0"4"0,-15 0 12 15,15 0 24-15,0 9 0 0,0-9 33 0,0 0 24 16,0 0 9-16,0 0-18 0,0 0-29 0,0 0-30 16,0 0-34-16,0 0-14 0,0 0-10 0,0 0-4 15,0 0 0-15,0 0-4 0,20 0 3 0,-20 0-5 16,19 0 4-16,-19 0 0 0,25 0 2 0,-11 0-2 15,1 0-1-15,-3 0 6 0,-2 0-3 0,4 0 8 16,-3 0 2-16,-1 9 4 0,-2-9 3 0,3 0-2 16,-3 0-3-16,3 0 1 0,-2 0 1 15,-1 0 8-15,3 6 7 0,-5-6 5 0,3 4 11 16,-3-1-3-16,2-1-2 0,-3 1-9 0,-2-3-13 16,2 2-3-16,-4 0-9 0,1-1 1 0,-2 1 65 15,0 1 26-15,0 2 19 0,0 2 24 0,0 2-63 16,0 1-5-16,0 3 8 0,0 4 11 0,0 1 30 15,0 1 29-15,0 1 7 0,0 4 18 0,0 3-2 16,0 4-13-16,0 4-5 0,0 3-26 0,0 3-12 16,-17 2-23-16,17 4-11 0,0 0-11 0,-16-2-10 15,16 0-5-15,-12-3-15 0,1-1-9 16,3-4-4-16,-1-1-10 0,-5-3-1 0,6-4 8 16,-1-3 25-16,1-3 29 0,0-2 4 0,2-4-4 15,-2-1-25-15,5-4-2 0,0-1 14 0,-3-2 9 16,4-3 2-16,1-1-17 0,1-1-6 0,-3-2 1 15,3 0 4-15,0-2 2 0,0 0-8 0,0 0-10 16,0 0-7-16,-2 0-8 0,2 0-12 0,0 0-9 16,0 0-7-16,-2 0-6 0,2 0 2 0,0 0 4 15,0 0-7-15,0 0 3 0,0 0-4 0,0 0 4 16,-1 0 12-16,-5 0-3 0,3 0 3 0,-7 0-18 16,1 0-36-16,-3 14-51 0,-6-14-69 0,3 0-77 15,-5 12-89-15,0-12-140 0,1 0-121 0,-3 0-55 16,-1 0-46-16,3 0-17 0,-4 0-51 15,6 0-333-15,-4 0 157 0,2 0 208 0</inkml:trace>
  <inkml:trace contextRef="#ctx0" brushRef="#br1" timeOffset="95035.19">7532 8008 3487 0,'0'0'-7'0,"0"0"-1"0,17 9 2 0,-17-9 0 16,21 0 6-16,-21 0 4 0,24 0-4 0,-24 0-9 15,18 0-38-15,-18 21-45 0,15-21-62 0,-15 0-75 16,14 12-77-16,-14-12-145 0,11 0-207 0,-11 0 30 16,6 10 115-16</inkml:trace>
  <inkml:trace contextRef="#ctx0" brushRef="#br1" timeOffset="95196.01">8052 8041 3073 0,'22'0'4'0,"0"0"-3"0,-2 0 0 16,-3 0 10-16,0 0 16 0,-3 0 12 0,-3 0-1 16,0 0-8-16,0 0-24 0,-7 0-11 0,4 0-38 15,-2 0-58-15,2 0-71 0,-3 0-116 0,4 0-164 16,-1 0-256-16,1 0 74 0</inkml:trace>
  <inkml:trace contextRef="#ctx0" brushRef="#br1" timeOffset="95355">8445 8123 3341 0,'12'0'-5'0,"-2"0"-2"0,-1 5-4 0,0-5 2 0,-4 0 1 16,-2 0-2-16,2 0-33 0,-4 0-46 16,-1 0-24-16,0 0-61 0,0 0-57 0,0 0-105 15,-26 19-265-15,26-19-45 0,-29 0 97 0</inkml:trace>
  <inkml:trace contextRef="#ctx0" brushRef="#br1" timeOffset="95538.65">7492 8319 3445 0,'26'6'3'0,"-26"-1"-1"0,19 0-2 16,-19-4 3-16,22-1 5 0,-22 0 3 0,14 0 0 15,-14 0-5-15,9 0-6 0,-9 0-4 0,12 0-49 16,-12 0-63-16,10 0-90 0,-4 0-124 0,-1 0-174 16,4 0-250-16,-3 14 87 0</inkml:trace>
  <inkml:trace contextRef="#ctx0" brushRef="#br1" timeOffset="95707.27">8108 8470 3617 0,'22'5'-4'16,"-2"-5"-2"-16,-1 4-2 0,3-4 2 0,-2 0 4 15,-3 0 0-15,0 0 0 0,0 0-47 0,3 0-65 16,-3 0-91-16,0 0-131 0,0 0-209 0,0 0-239 16,0 0 92-16</inkml:trace>
  <inkml:trace contextRef="#ctx0" brushRef="#br1" timeOffset="95871.15">8268 8588 4155 0,'0'8'-3'0,"0"-2"1"0,0-6-1 0,0 6-1 16,0-6 3-16,0 0-1 0,0 0-12 0,0 0-51 15,0 0-55-15,0 0-58 0,0 0-90 0,0 0-76 16,-20 0-161-16,4 0-351 0,-2 0 102 0</inkml:trace>
  <inkml:trace contextRef="#ctx0" brushRef="#br1" timeOffset="96063.86">7475 8648 4056 0,'31'7'5'0,"-16"-7"-4"15,6 9-1-15,-6-9-2 0,1 0-3 0,-1 0 3 16,-4 0 1-16,0 0 2 0,-11 0-3 0,11 0-13 16,-11 0-50-16,4 0-71 0,-4 0-97 0,0 0-107 15,0 0-135-15,0 0-297 0,0 0-8 0,0 0 122 16</inkml:trace>
  <inkml:trace contextRef="#ctx0" brushRef="#br1" timeOffset="96231.27">8102 8644 4226 0,'12'0'-2'0,"-4"10"5"15,3-10 27-15,-6 0 39 0,6 0 14 0,-8 0-2 16,-2 0-31-16,1 0-41 0,-2 0-20 0,0 0-48 16,0 0-51-16,0 0-79 0,0 0-118 0,0 0-122 15,-20 0-203-15,20 0-315 0,-21 0 128 0</inkml:trace>
  <inkml:trace contextRef="#ctx0" brushRef="#br1" timeOffset="102206.21">15629 8028 1460 0,'0'0'61'0,"0"0"16"0,0 1 12 16,0-1 4-16,0 1-47 0,0-1-5 0,0 0 1 16,0 0 3-16,0 0 1 0,0 0-7 0,0 0-6 15,0 0-3-15,0 0-8 0,0 0-1 0,0 0-6 16,0 0 0-16,0 0-11 0,0 0 5 0,0 0 7 15,0 0 12-15,0 0 18 0,0 0 8 0,0 0 14 16,0 0 0-16,0 0 14 0,0 0 0 0,0 0-1 16,0 0 11-16,0 0-4 0,0 0 9 0,0 0 12 15,0 0 1-15,0 0 7 0,0 0 4 0,0 0 0 16,0 0-3-16,0 0-2 0,0 0 0 0,0 0-10 16,0 0-2-16,0 0-15 0,0 0-26 0,15 0-25 15,-15-15-23-15,0 15-12 0,0-15-7 16,0 6 8-16,0-2-2 0,0-3 0 0,13 1 0 15,-13-1-1-15,0 1-3 0,6-1 0 0,-6-2-1 16,0 1-4-16,6-1 6 0,-6 1-2 0,0-3 4 16,0 0-4-16,0-1-3 0,0-1 3 0,0-1 0 15,0-2 3-15,-17 0 4 0,17-1-2 0,0-2 1 16,-20 0 3-16,20 0 4 0,-13-2 12 0,13 0 7 16,-17 0-4-16,11-2-4 0,0 0-13 0,-2-2-6 15,-3 2 6-15,4-2-4 0,-3 0 4 0,3-1-6 16,-4 1-2-16,0 0 8 0,1 1-6 15,-2-2 4-15,-2 4-5 0,0-2-3 0,-3 1 1 16,0-1-2-16,-5 1 1 0,0-1-3 0,1 0-2 16,-4-1 1-16,-5 1 2 0,1 0 1 0,-2 0 2 15,-2 1-1-15,1-1 5 0,-1 1-1 0,-6-2 5 16,4 2-5-16,-3-1-5 0,-2-1 6 0,3 0-6 16,-4 0 5-16,-1 2 2 0,5-2-6 0,-2 0 4 15,1 1-3-15,-6-1 0 0,5 0 0 0,-6 3-1 16,-1 3 8-16,-4-1-2 0,-1 2 1 0,-2 1 1 15,-3 2-7-15,-1 2 1 0,1 2 1 0,-3-2 3 16,1 2-5-16,-1 0 2 0,4 1-6 0,-3 0 0 16,1 2 9-16,6 1-2 0,-4 1 4 0,6 1-3 15,0 0-4-15,0 3 0 0,1 0 3 16,1 1 0-16,-4 1 0 0,3 0-5 0,0 0 2 16,1 1-2-16,-4 1 2 0,4-2 6 0,-4-1-2 15,1 2 1-15,2-1-3 0,-3 0 0 0,-3 0-2 16,2 0 2-16,-2-1 2 0,3 0-5 0,-5 0 4 15,2 1-2-15,-2 1 2 0,1-1-2 0,0 1-1 16,-3 1 3-16,4 0-6 0,-4 1 7 0,4 2-1 16,0-1-1-16,4 1 4 0,2 2-5 0,3-2 4 15,0 2-6-15,5 0 3 0,2 0-1 0,0 0-4 16,2 0 10-16,2 0-3 0,0 15 49 0,-2-15-1 16,3 0 0-16,-1 10-1 0,3-10-40 15,0 0-9-15,-3 13 0 0,-5-13 2 0,6 8-8 16,-4-8 8-16,-2 10-1 0,4-6-1 0,-7 1-1 15,3-1 5-15,0 1-4 0,2 1-5 0,1-1 4 16,2 2-6-16,3-3 7 0,1 3-2 0,1-1 1 16,3 1 2-16,-4 1-3 0,2 0 4 0,-1 1 1 15,-1 0-1-15,-1 1 2 0,-1 0 31 0,-3 1 4 16,3 1 1-16,-5-1 1 0,2 1-35 0,1-1-1 16,-5 0 0-16,7 1-5 0,1-1 7 0,0 1-8 15,-3-1 2-15,3 0-1 0,1 2-4 0,1-2 2 16,-1 1 3-16,-1-1-3 0,2 1 9 0,4-1-7 15,-3-1-2-15,1 0 3 0,1 0 4 0,4 1 39 16,-4-1 9-16,4 3-5 0,-3-3-1 16,5 2-30-16,-5 1-11 0,4-1 11 0,-4 1-4 15,5-1-4-15,-2-1-5 0,0-1-1 0,3-1-2 16,1 0 3-16,-4 1 1 0,5-3-1 0,0 2-3 16,1-1-3-16,1-1 1 0,1 1-1 0,-2 0 5 15,2 2 6-15,-3-2 44 0,0 2 12 0,-1 0 0 16,-4 1 2-16,2 1-40 0,-4 1-1 0,0 0 5 15,-3 1 0-15,2 0 8 0,1 1-4 0,2 0-8 16,-1-1-8-16,1 0-11 0,-1-1-9 16,4 1 8-16,-1 0-8 0,0-2 4 0,1 1 0 15,0-1-8-15,2 0 12 0,-1 0-4 0,4-1 8 16,-2 1-3-16,4 1 3 0,-4-4 4 0,2 3-5 16,0 0 38-16,-1 0 13 0,1-2 6 0,0 4 5 15,-2-3-26-15,2 2-17 0,-1 0-6 0,-1 0 6 16,-2 1 0-16,1 0-3 0,-1 0 12 0,1 2-5 15,-3-2 14-15,-2 2 16 0,4 0-8 0,-5 0 0 16,1 1-12-16,2-1-13 0,-5 1-8 0,3 0-4 16,-1-1-11-16,0 2 2 0,-1-3 1 0,6-1-4 15,-6 2-1-15,4-2-8 0,2 0 2 0,0-1 0 16,1 3 3-16,0-3-3 0,2 2 1 0,-1 1-2 16,1-1 0-16,1 0 5 0,0-1-2 0,1 0 4 15,-1-1 0-15,0 1-3 0,2-2 3 0,4 0-3 16,-3-1-2-16,4 0 2 0,-3-1-2 15,-2 0 0-15,6 0 9 0,-4-1-3 0,3-1 0 16,-3 0 2-16,6 1-2 0,-4-1 0 0,5-2 3 16,-2 2-5-16,2-2 1 0,-2 0-3 0,5-1-1 15,-3-1 2-15,3 0-8 0,-1-1 4 0,-1 0-3 16,-1-1 1-16,3 1 3 0,-1-3-1 0,1 1-2 16,0 1-3-16,0-1 2 0,0-1-6 0,0 3 4 15,0-2 2-15,-4 1 0 0,4-1 8 0,-1 1-1 16,1-1-1-16,-2 2-3 0,2-1 3 15,0-1 1-15,-1 0-3 0,1 0 2 0,0 0-4 16,0-1-2-16,0 1-36 0,-2 0-58 0,1-1-85 16,1 0-110-16,-2 0-72 0,1 0-39 0,1 0-2 15,0 0 17-15,-5 0 2 0,5 0-22 0,0 0-26 16,-2 0-13-16,2 1-28 0,-1-1-99 0,1 0-114 16,-2 0 106-16</inkml:trace>
  <inkml:trace contextRef="#ctx0" brushRef="#br1" timeOffset="102614.05">8552 7377 2836 0,'19'-8'53'0,"-19"2"38"15,0-3 74-15,18 2 68 0,-18 0 10 16,0-1 20-16,10 1-31 0,-10 2-22 0,0-1-7 16,11 2-6-16,-11 0 12 0,0 2-3 0,0 0-16 15,0 0-21-15,0 1-43 0,0 1-30 0,0 0-40 16,0 0-25-16,0 0-12 0,0 0-24 0,0 0 9 15,0 0-4-15,0 0 54 0,0 17 46 0,0-17 1 16,0 20 1-16,0-8-55 0,-24 5-34 0,24 1-8 16,-18 1 3-16,18 1-4 0,-17 2 0 0,17-1-4 15,-19 1-4-15,8 0 5 0,3 0 2 0,-1 1-4 16,3-2 3-16,-2 2-5 0,7-4 0 16,-4 1 4-16,0-2-2 0,5-3 1 0,-1-1 0 15,1-2 3-15,0-2-2 0,0-3 16 0,0-1 43 16,0-2 65-16,0-1 50 0,17 0 28 0,-17-2-5 15,15 0-46-15,-15-1-24 0,27 0-26 0,-10 0-19 16,8 0-1-16,-7-17-10 0,5 17-12 0,2-15-16 16,2 15-25-16,-1-15-8 0,-1 15-8 0,3-16-3 15,-3 16-1-15,-4-12-1 0,4 12-1 0,-8-8-18 16,-3 8-71-16,-6 0-90 0,0 0-112 0,-5 0-146 16,-3 0-86-16,0 0-12 0,0 0 18 0,0 0 35 15,0 0-24-15,0 0-115 0,-26 16-286 0,26-16-95 16,-19 0 186-16</inkml:trace>
  <inkml:trace contextRef="#ctx0" brushRef="#br0" timeOffset="90786.36">2733 12415 2543 0,'-9'0'18'0,"5"0"2"0,-3 0 1 16,4 0 21-16,3 0 11 0,-2 0 29 0,2 0 28 16,0 0 9-16,0 0-4 0,0 0-1 0,0 0-14 15,0 0-9-15,0 0-8 0,0 0-14 0,0 0 1 16,0 0 1-16,0 0 3 0,0 0 11 0,0 0 6 16,0 0 9-16,0 0 0 0,0 0-2 0,0 0-6 15,14 0-13-15,-14 0-10 0,17 0-2 0,-4 0 2 16,5 0 8-16,2 0 8 0,7 0-1 0,4 0-4 15,8-17-4-15,1 17-6 0,6 0 8 0,9-17 25 16,-1 17 27-16,5-13 51 0,2 13 36 16,1-14 16-16,-3 14 1 0,-7-11-30 0,0 7-21 15,-13 4-22-15,-5-6-22 0,-8 3-16 0,-4 3-24 16,-10-1-23-16,-1 0-13 0,-6 1-19 0,-1 0-10 16,-2 0-4-16,-2-1-12 0,0 1-3 0,0 0-7 15,0 0-5-15,0 0-4 0,0 0 2 0,0 0 0 16,0 0-6-16,0 0-34 0,0 0-66 0,0 0-112 15,-12 0-159-15,12 0-169 0,0 0-94 0,-16 0-52 16,16 0-50-16,-14 0-47 0,6 0-341 0,1 0 162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4:46.3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2534 6704 1960 0,'0'1'24'0,"0"-1"15"0,0 2 28 15,0-2 28-15,16 1 11 0,-16-1 17 0,0 0 13 16,0 0 10-16,0 0 0 0,0 0 3 0,0 0-11 15,0 0-7-15,0 0-3 0,0 0-6 0,0 0-6 16,0 0 2-16,0 0-11 0,0 0 1 0,0 0 0 16,0 0-8-16,0 0-2 0,0 0-8 15,0 0-2-15,0 0-3 0,0 0-2 0,0 0 0 16,0 0-4-16,0 0-7 0,14 0 4 0,-14 0 6 16,0 0 13-16,0 0 9 0,0 0-9 0,0 0-20 15,0 0-23-15,0 0-9 0,0 0 10 0,17-17 27 16,-17 17 27-16,0 0 11 0,14-14 7 0,-14 14-4 15,0-11-9-15,7 11-12 0,-7-10-24 0,0 3-17 16,11 1-11-16,-11-1-8 0,5 0 1 0,1 0-4 16,-3-1 0-16,4 0 9 0,3-2 4 0,0 1-1 15,-3-1-4-15,4 1-7 0,-3 0-3 0,5-1 2 16,-4-3 4-16,5 4 3 0,-6-1 2 0,6-1 9 16,-4 0 1-16,0 2 7 0,2-3-2 0,1 2-9 15,-6 0-6-15,3-2-12 0,0 2-3 16,-2-2-2-16,5 0-3 0,-4 1 8 0,2-2 14 15,-2-1 7-15,2 1-1 0,0-1-9 0,0 0-9 16,1 0-2-16,-1-1 6 0,-2 2 3 0,2 0-10 16,2 2-8-16,-6-2-10 0,7 0-8 0,0 2 1 15,-3 0 1-15,5 0 1 0,-2-2 6 0,-2 1 14 16,2 0 5-16,-2 1 6 0,2 0-4 0,0-1-17 16,-3 2-10-16,-1-1-9 0,2 1-1 0,-3-1 0 15,2-1 0-15,-1 1 0 0,0 0 0 0,1-1 0 16,-1-1 0-16,0 1 0 0,-2-1 0 0,5-2 0 15,-3 1 0-15,0 0 0 0,2 0 0 16,2-3 0-16,0 3 0 0,-1-3 0 0,4 0 0 16,-2 1 0-16,2-3 0 0,-1 2 0 0,1-1 0 15,-2 0 0-15,2-1 0 0,2 0 0 0,0 1 0 16,-7-2 0-16,4 0 0 0,2-1 0 0,-5 1 0 16,5 0 0-16,-4-2 0 0,-1 2 0 0,2-2 0 15,-1 0 0-15,0-1 0 0,0 1 0 0,-1 2 0 16,-1-5 0-16,-1 2 0 0,1-1 0 0,2 3 0 15,0 1 0-15,0 2 0 0,0-2 0 0,0 2 0 16,-3 1 0-16,3 1 0 0,0 1 0 0,-2 0 0 16,4-1 0-16,-5 3 0 0,1-1 0 0,-3 0 0 15,2 2 0-15,0 0 0 0,-3 0 0 16,1 2 0-16,-3 1 0 0,4 1 0 0,-4 1 0 16,-3 0 0-16,5 1 0 0,-4 1 0 0,-2 1 0 15,4 0 0-15,-4 2 0 0,-1-1 0 0,2 1 0 16,-3 1 0-16,0 1 0 0,2 0 0 0,-2 0-36 15,0 0-148-15,0 0-161 0,0 0-219 0,0 0-196 16,0 0 27-16,0 0 58 0,0 16 82 0,0-16 70 16,0 18-44-16,0-6-178 0,-22 2-146 0,22 1 163 15</inkml:trace>
  <inkml:trace contextRef="#ctx0" brushRef="#br0" timeOffset="428.05">3602 5310 3729 0,'0'-17'9'0,"0"17"6"15,0-13 43-15,11 13 43 0,-11-12 34 0,0 12 36 16,0-9-11-16,0 9-8 0,0-5-18 0,0 5-29 16,0 0-22-16,0-3-32 0,0 3-25 0,0 0-14 15,0 0-15-15,0 0 0 0,0 0 0 0,0 0 3 16,0 0 4-16,0 0-4 0,0 0-4 0,0 0-3 15,0 0 3-15,5 0-2 0,-5 0 5 0,12-20-1 16,-6 20 0-16,7-21 0 0,-1 8-1 16,4 0 1-16,1-1 0 0,3-1-1 0,2 0 9 15,-2-1 31-15,-2 3 33 0,3-2 37 0,-1 0 41 16,-2 2 23-16,-2 1 2 0,1 1-3 0,-3 1 2 16,-2 0-14-16,-1 3-11 0,-5 3-25 0,-1-1-49 15,1 2-45-15,-4 2-30 0,-1 1-20 0,1 0-7 16,-2 0 11-16,0 0 7 0,0 20 10 0,0-20 6 15,0 29 0-15,0-10 0 0,0 7 2 0,0 1-7 16,-17 4-1-16,17 2 3 0,-13 3 1 0,13 1 3 16,-15 3 0-16,15 1-11 0,-16 3-90 0,9 1-94 15,-3-2-98-15,1 3-103 0,3-2 5 0,1-2 0 16,-4-2 1-16,6-4-1 0,0-3-19 16,1-3-4-16,-1-4-28 0,3-2-80 0,0-4-188 15,0-4 79-15,0-4 122 0</inkml:trace>
  <inkml:trace contextRef="#ctx0" brushRef="#br0" timeOffset="2252.17">2444 6968 3149 0,'0'0'23'0,"0"0"38"0,0 0 38 0,0-20 41 15,0 20 14-15,0 0-9 0,0-13-15 0,0 13-23 16,0 0-17-16,0 0-25 0,0 0-22 0,0 0-25 16,0 0-21-16,0 0 8 0,0 0 40 0,0 22 31 15,0-9 20-15,0 8 7 0,0 3-27 0,0 6-15 16,0 7-9-16,0 7 11 0,0 5 1 16,0 4 4-16,0 3 1 0,0 2-21 0,6 1-5 15,-6 2-9-15,11-2-9 0,-11-3 0 0,11-2 6 0,-11-4 4 16,9-4 60-16,-2-2 90 0,-6-5 38 15,4-4-4-15,-2-1-50 0,0-4-102 0,-1-1-51 16,1-2-1-16,-3-3-13 0,0-3 5 0,0-2 0 16,0-2-7-16,0-5-2 0,0-3 1 0,0-2-3 15,0-1 8-15,0-4 4 0,0 2 6 0,0-3 0 16,0-1 4-16,0 0 4 0,0 0-14 0,-13 0 3 16,13 0-8-16,0 0-46 0,0 0-36 0,0 0-52 15,0 0-63-15,0 0-15 0,0 0-38 0,0-12-19 16,0 12 3-16,0 0-6 0,0 0 20 0,0 0 0 15,0-8-8-15,0 8-8 0,0 0-18 16,0-4-4-16,0 4-7 0,0 0-9 0,0 0-11 16,0-6-36-16,0 2-72 0,0-1-37 0,0-3 48 15,0 0 109-15</inkml:trace>
  <inkml:trace contextRef="#ctx0" brushRef="#br0" timeOffset="2508.58">2478 7952 2138 0,'0'-10'52'0,"0"0"36"0,17 0 26 0,-17 0 35 15,0 0-10-15,13-1 5 0,-13-3 7 0,15 5 7 16,-15-4-4-16,11 2 5 0,-5 1-4 0,1 0-9 15,0 2-9-15,-2 2-25 0,1 1-25 0,-1 1-32 16,-2 1-38-16,2 2-23 0,-2-1 0 0,0 2 11 16,-2 0 36-16,3 0 22 0,0 27 9 0,-1-27 1 15,0 33-19-15,-1-12-10 0,4 4 2 0,-1 1-10 16,-2 2-3-16,0-3-4 0,2-1-9 16,-4 2 1-16,2-3-8 0,0-1-1 0,-1-2 6 15,0-2 4-15,-2-3 7 0,0-1 15 0,0-2-7 16,0-3-5-16,-21-2-4 0,21-4-11 0,-28 0-10 15,13-3-1-15,-5 0-5 0,-5 0-15 0,0 0-42 16,-6-25-41-16,3 25-66 0,-1-18-66 0,1 18-49 16,0-22-64-16,6 22-52 0,0-19-57 0,2 19-140 15,8-15-205-15,1 15 116 0</inkml:trace>
  <inkml:trace contextRef="#ctx0" brushRef="#br0" timeOffset="3273.68">2601 8439 2517 0,'0'0'22'0,"0"0"18"16,0 0 34-16,0 0 43 0,0 0 33 0,0 0 41 16,0 0 20-16,14-16 1 0,-14 16-14 0,0 0-30 15,0 0-19-15,0 0-16 0,8 0-12 16,-8-10-2-16,0 10-15 0,4 0-14 0,-4-7-15 16,5 7-17-16,-2-6-1 0,0 2 13 0,-1 1 10 15,1-1 13-15,-2-1 16 0,1 0 0 0,1 1-7 16,3-1 9-16,-3-1-18 0,2 1-4 0,4-1 21 15,-2-1-2-15,3 1 16 0,-2-2-2 0,3 1-9 16,1-3-2-16,1 0-8 0,2-1-1 0,-1-1-6 16,3-1-10-16,-3 0-3 0,5-1-4 0,0-3-4 15,-1 0-10-15,2-3-10 0,4 0 6 0,-6 0 9 16,9 0 8-16,-6-1 0 0,6 0-21 0,-1-2-19 16,-4 1-13-16,6 1-10 0,-2-2 5 0,-2 0-3 15,7-2-1-15,-3 1-1 0,1-2 6 16,2 1 20-16,0 0 23 0,0 0 18 0,0-2 2 15,0 1-18-15,0-2-21 0,-1 1-15 0,-2-3 10 16,-3 1 6-16,1 0-6 0,0-1-5 0,-2 0-22 16,-3-1-13-16,0 2 0 0,-4 1 0 0,0 0 0 15,0-1 0-15,-2 3 0 0,-4 0 0 0,5 1 0 16,-1 1 0-16,-1 1 0 0,-3 1 0 0,-2 3 0 16,2 1 0-16,-1 2 0 0,-4 3 0 0,2 1 0 15,-4 2 0-15,-1 2 0 0,0 2 0 0,2 3 0 16,-3 0 0-16,-2 2 0 0,0 0 0 0,0-1 0 15,0 2 0-15,0 0 0 0,0 0-1 16,0 0-87-16,0 0-100 0,0 0-117 0,0 0-146 16,0 0-30-16,0 14-33 0,0-14-29 0,0 17 26 15,0-7-40-15,-17 3-35 0,17 2-23 0,0 0-128 16,-21-1-180-16,9-2 169 0</inkml:trace>
  <inkml:trace contextRef="#ctx0" brushRef="#br0" timeOffset="3648.98">3495 7282 3848 0,'0'0'2'0,"0"0"24"0,0 0 59 0,0-16 64 15,14 16 69-15,-14 0 38 0,0-15 2 16,0 15-4-16,0 0-31 0,0 0-26 0,9 0-48 16,-9 0-52-16,0 0-31 0,0 0-37 0,0 0-12 15,0 0-8-15,0 0-9 0,0 0 0 0,7 0-12 16,-6-7-5-16,5 7 0 0,2-10 1 0,4 3 12 15,1-1-1-15,2-3 11 0,4-1-10 0,3 1-1 16,6-1 5-16,1 1-9 0,-1-3 18 0,2 4-1 16,1-3-5-16,0 2 0 0,-2-1 46 0,-4 0 61 15,0 2 39-15,-5 0 28 0,2 1-33 0,-7 3-52 16,-2 1-26-16,-2 1-31 0,-4 1-17 0,1 3-17 16,-8 0-10-16,3 0 8 0,2 0 51 15,-2 0 20-15,0 28 10 0,0-12-2 0,2 5-47 16,-1 6-12-16,0 5-10 0,3 5 0 0,-5 3-2 15,-2 2-6-15,0 4 8 0,0 3-1 0,0 0-4 16,0 2 3-16,0-1-5 0,0 0-45 0,-17-1-84 16,17-2-126-16,0-2-148 0,-22-2-108 0,22-1-31 15,-17-3-19-15,17 0-31 0,-17-5-50 0,6 0-261 16,11-5-47-16,-12-4 179 0</inkml:trace>
  <inkml:trace contextRef="#ctx0" brushRef="#br0" timeOffset="4515.54">2713 8704 2698 0,'-16'-8'44'0,"16"-1"49"0,0 1 49 15,0 0 68-15,-12-1 18 0,12 1 7 0,-13 0 13 16,13 0-14-16,-9 1 7 0,9 1 11 0,-8 0 16 16,8 1 35-16,-6 0 16 0,6 3 7 0,0-1-13 15,0 1-45-15,0 1-40 0,0 0-38 0,0 1-36 16,0-1-20-16,0 1-20 0,0 0-22 0,0 0-12 15,0 0-18-15,0 0-23 0,0 0-14 0,0 0-16 16,0 0-10-16,0 0 39 0,0 0 92 0,0 15 30 16,0-15 2-16,0 24-40 0,0-8-91 0,-15 3-31 15,15 5 0-15,0 3 0 0,-16 3 0 16,16 2 0-16,0 5 0 0,0 0 0 0,-8 7 0 16,8 6 0-16,0 2 0 0,0 4 0 0,0 4 0 15,0 0 0-15,0-2 0 0,0 2 0 0,0-5 0 16,0-3 0-16,0-4 0 0,17-4 0 0,-17-3 0 15,0-3 0-15,16-3 0 0,-16-2 0 0,0-2 0 16,0-2-58-16,0-2-118 0,0-2-149 0,0-4-208 16,0-2-190-16,0-5-41 0,-19 0-43 0,19-4 1 15,0-4 21-15,0-1-288 0,-14-3 158 0,14-2 205 16</inkml:trace>
  <inkml:trace contextRef="#ctx0" brushRef="#br0" timeOffset="4912.34">2312 9681 4159 0,'0'-7'49'0,"0"0"56"0,0-1 76 15,0 1 116-15,0 0 86 0,22-3 45 0,-22 1 9 16,0 1-41-16,17 2-69 0,-17-2-50 0,0 2-42 16,12-1-52-16,-12 2-51 0,0 0-51 0,7 2-44 15,-7 2-28-15,0-2-17 0,0 3-6 0,0 0-2 16,0 0-2-16,0 0 8 0,0 0 5 0,0 18 5 15,9-18 5-15,-9 23-6 0,3-8 4 0,0 3-3 16,3 2 3-16,2 3-1 0,0 1-5 16,0 0 4-16,4 0-4 0,1-1 3 0,-3-1 4 15,4-1-6-15,2-4 8 0,-4-3 1 0,4-2-1 16,-1-4 9-16,-1-2 22 0,-1-4 42 0,1-2 10 16,-3 0-2-16,-1 0-28 0,3 0-42 0,-1-28-7 15,2 11 3-15,0-1 4 0,3-5 5 0,-1-1 5 16,6-3-7-16,-2 0-4 0,6-2-6 0,-3 2-10 15,1-1 0-15,2 1 0 0,-4 1 0 0,4 2 0 16,-7 0 0-16,6 2 0 0,-7 3 0 0,-2 3 0 16,-1 1 0-16,-4 4-12 0,-2 3-97 0,-1 2-128 15,-3 3-183-15,-4 0-220 0,3 3-62 0,0 0-11 16,4 0 15-16,1 31 27 0,-3-11-81 16,7 3-347-16,-2 4 171 0</inkml:trace>
  <inkml:trace contextRef="#ctx0" brushRef="#br0" timeOffset="5676.41">2503 10406 2412 0,'0'3'20'0,"0"0"2"15,0 0 40-15,0 3 50 0,0-2 30 0,0 0 64 16,0 1 16-16,0 1-10 0,0 2-3 0,14-1-26 15,-14 0-23-15,0 0-14 0,0-1-13 0,0-2 0 16,8 1-2-16,-8 0 16 0,0-2-1 0,0 0 2 16,0-2 9-16,0 1 3 0,0 0 18 15,0 0 7-15,0 0 16 0,0-2 1 0,0 0-7 0,0 0-12 16,0 0-18-16,0 0-7 0,0 0-8 16,0 0 3-16,0 0 2 0,0 0 1 0,0 0 5 15,0 0-3-15,0 0-8 0,0 0-32 0,0 0-41 16,0 0-37-16,19-18-34 0,-19 18-3 0,21-18-3 15,-21 3-2-15,24-3 2 0,-11-3-5 0,9-2 4 16,0-6-3-16,4-3 3 0,4-7 11 0,4-3 26 16,9-6 2-16,6-3-1 0,2-6-11 0,8 1-26 15,4-1 0-15,1-1 0 0,4 2 0 0,2 0 0 16,2 4 0-16,-7 0 0 0,0 4 0 0,-6-2 0 16,2 2 0-16,-6-1 0 0,-6 2 0 15,-3 1 0-15,-6-1 0 0,1 0 0 0,-2 1 0 16,-4 5 0-16,-1 0 0 0,-4 6 0 0,-4 3 0 15,-5 5 0-15,-4 5 0 0,-5 7 0 0,-6 2 0 16,2 7 0-16,-6 2 0 0,-2 1 0 0,0 3 0 16,0 0 0-16,0 0 0 0,0 0 0 0,0 0 0 15,0 17 0-15,-19-17 0 0,19 26 0 0,0-8-137 16,-20 5-180-16,20 3-234 0,-17 2-269 0,17 1-53 16,-16 0-42-16,8 2-2 0,-3-2-174 0,4-2 52 15,-6 0 224-15</inkml:trace>
  <inkml:trace contextRef="#ctx0" brushRef="#br0" timeOffset="6044.81">3532 9288 4317 0,'0'-21'16'16,"0"-2"2"-16,19-1 33 0,-19 1 80 0,20 1 57 15,-20 0 57-15,25 1 12 0,-25 3-38 0,15 6-31 16,-15 2-38-16,0 1-29 0,10 2-33 0,-10 1-43 15,0 2-25-15,0 1-20 0,6 2-7 0,-6 0-2 16,6 1 2-16,-1-1-1 0,6 0 4 0,-2 1-7 16,7-3 6-16,2 1 10 0,2 0-9 0,7-1 4 15,-2 0 0-15,1 0-4 0,3 0 12 16,1-1 2-16,3 1 63 0,-4 0 64 0,2-2 57 16,0 1 60-16,-1-1-14 0,-4 2-11 0,-3-2-23 15,1 0-26-15,-7 1-26 0,-2 1-30 0,-2 2-34 16,-6-2-32-16,3 3-29 0,-6 0-23 0,-2 0-16 15,1 0 12-15,0 0 46 0,0 21 5 0,2-4 6 16,-2 5-12-16,5 6-47 0,-4 6 0 0,4 6 0 16,-3 6 0-16,-2 1 0 0,2 1 0 0,-1 2 0 15,-4 2 0-15,0 1-61 0,0 1-119 0,0 2-164 16,0-1-271-16,-20 1-197 0,20 1-105 0,-20 1-128 16,20 2-238-16,-27-2 108 0,10-1 224 0</inkml:trace>
  <inkml:trace contextRef="#ctx0" brushRef="#br0" timeOffset="6584.4">2463 10579 3944 0,'0'-20'9'0,"0"0"43"15,0 0 60-15,0 3 78 0,0-4 63 0,0 5 45 16,0 3 36-16,0 3 18 0,0 4-19 0,0 1-45 15,0 3-74-15,0 1-91 0,0-2-55 0,0 3-47 16,0 0-29-16,0 0-2 0,0 0 31 0,0 0 42 16,0 26 29-16,0-26 0 0,0 30-24 0,0-9-26 15,0 3-16-15,0 4 6 0,22 2-7 0,-22 3-9 16,0 1-3-16,20 1-10 0,-20 4 7 0,20 0-2 16,-8 3-17-16,-2 1-67 0,-3 0-111 15,3-3-165-15,-3-1-136 0,4 1-44 0,-8-6-10 16,5-2 14-16,-3-5-29 0,-2-5-87 0,-2-2-257 15,-1-8 7-15,5-3 178 0</inkml:trace>
  <inkml:trace contextRef="#ctx0" brushRef="#br0" timeOffset="6799.7">2727 10850 4466 0,'9'-17'13'0,"-4"0"1"15,4 4 22-15,-4-1 60 0,-2 3 79 0,4 0 84 16,-5 5 37-16,1 1-20 0,-3 3-69 0,0 2-58 15,0 0-19-15,0 0-3 0,-18 0 3 16,18 0-7-16,-32 17-46 0,12-17-25 0,-3 20-29 16,-8-6-22-16,1 2 5 0,-2 4-7 0,1 2 2 15,-2 4-52-15,2 0-132 0,0 2-121 0,2-1-115 16,-1 2-39-16,10-2 44 0,-3 1 5 0,4-2-22 16,5-2-46-16,3-2-56 0,3-1-127 0,4-3-155 15,4-5 138-15</inkml:trace>
  <inkml:trace contextRef="#ctx0" brushRef="#br0" timeOffset="7264.42">2612 11077 3650 0,'0'11'-4'16,"0"-11"-2"-16,0 7 15 0,0-7 38 0,0 0 49 15,0 0 38-15,0 0 39 0,0 0 0 0,0 0 2 16,0 0 6-16,0 0-16 0,0 17-1 0,0-17-6 16,0 13-7-16,0-13-9 0,0 12-7 0,0-12-1 15,0 12 8-15,0-12 16 0,12 9-6 0,-12-9 5 16,0 0-20-16,0 4-15 0,0-4 6 0,0 0-5 16,0 0 20-16,6 0 16 0,-6 0 16 0,0 0-3 15,0 0-36-15,0 0-48 0,0 0-50 0,0-25-33 16,0 12-1-16,25-4 6 0,-25-4 4 15,22-5 0-15,-6-6-3 0,1-2 4 0,0-5 12 16,4-3 12-16,0 1 31 0,0-4 17 0,4-3-7 16,-2 3-14-16,1-1-33 0,1 1-24 0,-1 1-9 15,3-2 0-15,4 0 0 0,-2 1 0 0,4 2 0 16,-1 0 0-16,3-2 0 0,0 4 0 0,-2 1 0 16,0 3 0-16,-6 2 0 0,-3 2 0 0,1 5 0 15,-7 1 0-15,-1 5 0 0,-3 5 0 0,0 2 0 16,-8 4 0-16,4 4 0 0,-9 1 0 0,2 3 0 15,-3 2 0-15,0 1 0 0,0 0 0 0,0 0-103 16,0 0-118-16,0 0-92 0,0 17-185 0,0-17-151 16,0 25-64-16,0-10-87 0,-14 3-13 15,14 2 55-15,0 3-193 0,0-1 18 0,-6-3 195 16</inkml:trace>
  <inkml:trace contextRef="#ctx0" brushRef="#br0" timeOffset="7623.59">3067 10233 3943 0,'0'0'14'0,"0"0"-3"0,0 0 12 0,0 0 48 15,0 0 40-15,0 0 57 0,0 0 23 16,0 0-10-16,0 0-30 0,0 0-26 0,0 0-20 16,0 0-20-16,0 0-18 0,0 0-16 0,0 0-5 15,0 0-12-15,0 0 1 0,15 0 24 0,-15 0 48 16,0 0 41-16,0 0-4 0,0 0-38 0,9 0-56 15,-2-21-57-15,5 21-2 0,5-28 3 0,6 10 5 16,2-3 44-16,6-3 68 0,5-1 79 0,1 1 56 16,4 0 20-16,-6 1-21 0,4 0-39 0,-3 2-25 15,-2 3-29-15,-5 1-25 0,-1 2-28 0,-4 1-37 16,1 3-24-16,-5 2 5 0,-3 2 9 0,-2 3 2 16,-2 0-3-16,-2 1-29 0,-7 3-22 15,2 0 0-15,-2 0 0 0,-4 0 0 0,0 0 0 16,0 0 0-16,0 25-11 0,0-8-68 0,0 5-66 15,-22 3-87-15,22 5-94 0,0 4-84 0,-20 1-139 16,20 0-73-16,-21 2-32 0,11 0-6 0,-4-2 26 16,-2 1-50-16,2 0-283 0,0-5 68 0,0 0 179 15</inkml:trace>
  <inkml:trace contextRef="#ctx0" brushRef="#br0" timeOffset="16495.66">8040 7795 2230 0,'-3'0'31'0,"-3"0"9"0,4 0 10 16,1 0 10-16,1 0-17 0,0 0 7 0,0 0 11 15,0 0 11-15,0 0 5 0,0 0 5 0,0 0-6 16,0 0-2-16,0 0-1 0,0 0-1 0,0 0 2 16,0 0 3-16,0 0-6 0,0 0-2 0,0 0 1 15,0 0-6-15,0 0 10 0,0 0 5 0,0 0 7 16,0 0 10-16,0 0 4 0,0 0 5 0,0 0-1 15,0 0 1-15,0 0 3 0,0 0 4 0,0 0 7 16,0 0-27-16,13 0-28 0,-13 0-32 16,0 0-28-16,11-18-5 0,-11 18 20 0,10-16 2 15,-1 5 3-15,0-1 8 0,-1 0-14 0,3-1 5 16,1 0 0-16,-1-1-5 0,2-2-2 0,2 0-7 16,1-1 4-16,2 0 3 0,2-1 3 0,2-1 3 15,-2-1-3-15,5-1-2 0,2 0 7 0,-1-2 7 16,3 0 1-16,1-2 6 0,1-2-2 0,2 1-4 15,-1-1 4-15,5-1 13 0,-4-1 17 0,0-1 16 16,-2 1-1-16,1 0-24 0,6 0-23 0,-1 2-29 16,5-1-8-16,6 1-1 0,6 2 1 0,13 0 7 15,4-1 1-15,10 2-5 0,4-1 8 16,5 1-8-16,0 1 0 0,-3-2 12 0,0 1-16 16,2-1 17-16,-1 2-9 0,1-1-12 0,5-1 16 15,4 1-13-15,0 1 9 0,8-2 0 0,1 0 0 16,0-1 1-16,1-1-1 0,-2 0 9 0,3 1-8 15,1-1 8-15,2-3-4 0,4 4 0 0,-3-1-1 16,5 0-11-16,5 2 13 0,0-1-9 0,4 1 4 16,-1 0 14-16,6 2-8 0,-2 2 8 0,2 2-5 15,0 1-9-15,3 1-2 0,0 4 0 0,-2-1 0 16,2 3 0-16,2 2-8 0,-2 0 0 0,-5-1 4 16,4 1 0-16,-2 1 9 0,1 0-4 15,-2 1-5-15,-4 0 0 0,0 0 0 0,-1 2 5 0,0 1-4 16,-2 0 4-16,-5 1 0 0,4 2 4 15,-3-2-3-15,-7 2-1 0,5 1 4 0,-5 0-8 16,4 0 0-16,-7 0 0 0,0 0-8 0,-1 0 1 16,-1 0 16-16,-2 15-8 0,-5-15 3 0,0 0-1 15,0 14-5-15,-2-14 2 0,-3 10-4 0,0-10 0 16,-6 13 4-16,-3-13-2 0,-1 11 7 0,-9-4-4 16,1-1-5-16,-5 1 4 0,0 0-7 0,-2 0 13 15,-1-2-9-15,3 1 4 0,0-2 2 0,-6-1-7 16,4 4 3-16,-4-3-9 0,-3 2 5 15,-4 1 4-15,2 0 5 0,-7 1-5 0,0 1 0 16,0 3-5-16,-3-1 6 0,4 1 4 0,-3 0-10 16,8-1 6-16,-1 2-6 0,1 0 1 0,-2-1 9 15,1-1-9-15,-1 0 1 0,-4-1 3 0,0-1-3 16,-6-2 4-16,-6-2 4 0,-4 0 4 0,-2-4 74 16,-6 1 17-16,-9-2 0 0,1 0-7 0,-6 0-66 15,2 0-21-15,-5 0-5 0,-5 0 8 0,4 0-11 16,-4 0 2-16,-1 0-2 0,-1 0-1 0,0 0 4 15,0 0 1-15,0 0-1 0,0-10-3 0,1 10 0 16,1 0 2-16,-1 0 4 0,5 0 1 0,-4 0-4 16,0 0 0-16,2 0-3 0,-5 0-3 0,5 0 6 15,-8 0-4-15,5-6 0 0,0 6 3 16,0 0-3-16,-2 0 0 0,2 0 0 0,-2 0 1 16,5 0 2-16,-2 0-3 0,2 0 3 0,-3 13-3 15,2-13-10-15,0 0 10 0,-3 0 3 0,4 12-2 16,-3-12 3-16,-2 0-57 0,1 8-109 0,-3-8-83 15,-1 5-91-15,-3-5-37 0,3 5 26 0,-1-2-5 16,-1 1-14-16,-1 2-19 0,5 0-39 0,-2 3-42 16,-3 1-93-16,0 0-173 0,0 0 117 0</inkml:trace>
  <inkml:trace contextRef="#ctx0" brushRef="#br0" timeOffset="16848.8">18784 6224 3772 0,'0'-8'8'0,"0"1"9"16,0-1 22-16,18 1 35 0,-18-4 15 0,0 5 23 15,0 1 14-15,13 3-1 0,-13 1 18 0,0 1-3 16,0 0-22-16,0 0-31 0,13 0-41 0,-13 0-36 16,9 0-10-16,2 0-13 0,3 0 4 0,0 18 6 15,2-18-1-15,4 19 5 0,5-7 0 0,-4 3-1 16,4 2 10-16,2 3 28 0,2 0 16 0,-3 1 10 15,1 0 2-15,-2 2-1 0,-1-3-4 0,-3 0 8 16,-1-1 5-16,-2-4-24 0,-2-2-7 0,-7 0-8 16,2-4-20-16,-3-1-3 0,-5-2-4 15,-3 0 0-15,0-1 0 0,0 2 8 0,0 2 4 16,-25-1-11-16,25 4 7 0,-32 2 0 0,8-2 3 16,-4 3 1-16,-6-1-4 0,-5 0-8 0,-3-1 0 15,2 1-4-15,-6-1-19 0,1-2-104 0,1 2-93 16,2-1-81-16,3 1-80 0,1 1-6 0,2-2-45 15,0 3-53-15,5-1-58 0,2 3-140 0,4 0-123 16,5 1 139-16</inkml:trace>
  <inkml:trace contextRef="#ctx0" brushRef="#br0" timeOffset="25419.76">7889 5171 2102 0,'-1'0'23'15,"1"0"10"-15,0 0 16 0,0 0 26 0,0 0-2 16,0 0 15-16,0 0 11 0,0 0 1 0,0 0 9 16,0 0 3-16,0 0 1 0,0 0-9 0,0 0-12 15,0 0-16-15,0 0-16 0,0 0-6 16,0 0-5-16,0 0-1 0,0 0-2 0,0 0 2 15,0 0 0-15,0 0 0 0,0 0-5 0,0 0-4 16,0 0-11-16,0 0-7 0,0 0 1 0,0 0-8 16,0 0 4-16,0 0 4 0,0 0 0 0,0 0 5 15,0 0 5-15,0 0 0 0,0 0 6 0,0 0 0 16,0 0-6-16,0 0 6 0,0 0 2 0,0 0 10 16,0 12 9-16,0-12 2 0,17 0-1 0,-17 0 2 15,0 0 3-15,14 7-4 0,-14-7-2 0,12 0-1 16,-12 5-3-16,14-5-6 0,-14 0-1 0,16 0-14 15,-10 2-3-15,5-2 1 0,0 0-3 16,0 2 11-16,3-2-3 0,1 0 4 0,2 0 5 16,0 0 6-16,5 0 12 0,-2 0 7 0,5 0 2 15,-3 0-9-15,6 0 0 0,-4 0 5 0,1 0 2 16,3 0 9-16,-1 0 5 0,-3 0-16 0,4-13 2 16,0 13-7-16,-1 0-8 0,-2 0 2 0,-1 0-9 15,0-10-1-15,1 10-14 0,-8 0-1 0,1 0-6 16,2-6-15-16,-4 6 2 0,-2 0-6 0,-2-3-11 15,1 3 9-15,1 0-7 0,-3 0 1 16,-2 0 4-16,2 0-7 0,-2 0 10 0,0 0-7 0,2 0 1 16,2 0 9-16,-1 0 4 0,0 0 13 0,4 0 9 15,4 0 6-15,-3 0 3 0,2 0 2 16,-2 0-1-16,2 0-4 0,-1 0-2 0,2 0-5 16,-3 0 0-16,1 0 0 0,-3 0 3 0,1 0 4 15,-1 0-3-15,2 0 9 0,-3 0-2 0,3 0 2 16,-1 0 3-16,1 0 0 0,-2 0-2 0,6 0-9 15,-4 0-9-15,1 0-13 0,1 0-10 0,-1 0-4 16,6-12-4-16,-4 12 0 0,3 0 3 0,-1 0 0 16,3 0 0-16,-3-6-1 0,4 6 0 0,0 0-3 15,1 0 2-15,2 0-1 0,2-4 5 0,3 4 2 16,2 0 31-16,-2-2 16 0,-1 1-3 0,-2-1 1 16,-2 1-30-16,-4 0-15 0,-2-1 2 0,4 1-3 15,-7 0-1-15,6-1 0 0,-2 0-1 0,2 0 3 16,2 0 0-16,2 0 5 0,-3 0-1 15,0 2 2-15,2-2 7 0,-1 1 3 0,-1 0 3 16,1 0-3-16,-2 0-5 0,4-1-8 0,-1 2-1 16,1-1-2-16,1 0 0 0,0 1 2 0,3-1-4 15,1 1 2-15,1-2 0 0,0 1-2 0,1 0 2 16,0 0 0-16,2-1-2 0,0 2 5 0,3-2-3 16,-3 2 0-16,-1-1 2 0,0 0-4 0,2 0 5 15,-3-1-1-15,4 1 2 0,-4 0 0 16,3-1-7-16,1 1-2 0,1 0-2 0,3-1 1 15,0 1-1-15,3 0 6 0,3 0-1 0,0 0-2 16,-3 1 6-16,2-2 4 0,-3 2 9 0,1 0 13 0,-3-1 14 16,-2 1-6-16,-4-1-11 0,-2-1-15 15,-4 2-15-15,-1 0-2 0,-2 0 0 0,-4-1 0 16,-2-2 0-16,-1 3 0 0,-5-2 0 0,3 2 0 16,-3-1 0-16,1 0 0 0,-4-1 0 0,2 2 0 15,-1-1 0-15,0 1 0 0,-2-1 0 0,-4 0 0 16,-2 1 0-16,1-1 0 0,-2 1 0 0,-3 0 0 15,3 0 0-15,-4 0 0 0,-3 0 0 0,1 0 0 16,-1 0 0-16,2 0 0 0,-2 0 0 0,0 0 0 16,0 0-23-16,0 0-63 0,0-2-77 0,0 2-95 15,0 0-106-15,0 0-109 0,0 0-114 16,0 0-56-16,0 0-20 0,0 0-5 0,0 0 24 16,0 0-55-16,-20 0-252 0,20 0 130 0,-31 0 167 15</inkml:trace>
  <inkml:trace contextRef="#ctx0" brushRef="#br0" timeOffset="26487.74">7869 4272 2228 0,'0'2'15'0,"0"-1"3"16,0-1 1-16,0 0 18 0,0 0 11 0,0 0 24 16,0 0 28-16,0 0 14 0,0 0-2 0,0 0-5 15,0 0-10-15,0 0-18 0,0 0-14 0,0 0-9 16,0 0-3-16,0 0-7 0,0 0 5 0,0 0 0 16,0 0-9-16,0 0 9 0,0 0 2 0,0 0 1 15,22 0 11-15,-8 0 3 0,5 0 0 16,4 0 11-16,0 0-2 0,7 0 3 0,5 0 1 0,3 0 0 15,2 0 0-15,2 0-3 0,7 0-4 0,4 0-15 16,6 0-14-16,5 0-17 0,7 0-15 16,7-17-5-16,10 17 34 0,12-12 17 0,7 12 15 15,9-15 6-15,13 15-24 0,0-15-14 0,7 7-10 16,6 0-9-16,2-1-8 0,7 1 0 0,4 1-7 16,2 1-3-16,1 0 4 0,2 2-2 0,4-2 15 15,4 3 6-15,-3-1 4 0,-2 2-2 0,-7 0-4 16,-7-2 6-16,0 1-5 0,0 0 9 0,-9-1 10 15,-5 1-1-15,-8-1 10 0,-4-1-3 0,-7 1-7 16,-5 2-8-16,-12-2-10 0,-7 3-1 0,-7-3 1 16,-14 2 12-16,-4-2 12 0,-11 3 14 0,-5-1-5 15,-4 1-14-15,-8-1-12 0,-8 1-18 16,-3-1-4-16,-8 1-4 0,-3 0-3 0,-6 0-5 16,-2 0-4-16,-6 1 4 0,0 0-4 0,-3 0-1 15,0-1 5-15,0 1-12 0,0 0-47 0,0 0-51 16,0 0-59-16,0 0-55 0,0-2-20 0,0 2-15 15,0 0-22-15,0 0-21 0,-12 0-37 0,12 0-54 16,0 0-65-16,-19 0-115 0,11 0-221 0,-1 16 75 16,-3-16 142-16</inkml:trace>
  <inkml:trace contextRef="#ctx0" brushRef="#br0" timeOffset="28918.35">22511 7569 2184 0,'0'-12'32'16,"-15"6"12"-16,15 0 19 0,-11 1 17 0,11 1-22 16,-3-1 6-16,3 0-6 0,-8 2-2 0,7 0 4 15,-1 1 1-15,-1-1-1 0,0 1-10 0,-2 0-9 16,4 1-19-16,-1-1-9 0,2 2-3 0,0 0-1 15,-2-1-1-15,1 1 4 0,1 0 10 0,0 0 7 16,0 0 19-16,0 0 15 0,0 0 11 0,0 0 12 16,0 0 9-16,0 0 2 0,0 0-8 0,0 0-14 15,19 0-20-15,-19 0-14 0,29 0-4 0,-7 0 2 16,12 0 15-16,5 0 8 0,4 0 11 0,8 0 6 16,8-15 1-16,3 15 6 0,4 0-20 15,5 0-27-15,5 0-21 0,5 0-20 0,7 0 42 16,2 0 39-16,3 0 18 0,1 0 22 0,-9 0-37 15,0 0-16-15,-9 0-8 0,-10 0-12 0,-9 0 0 16,-12 0-17-16,-8 0-6 0,-7 0-15 0,-8 0-5 16,-2 0-2-16,-11 0-7 0,0 0-2 0,-6 0-45 15,1 0-60-15,-4 0-47 0,0 0-44 0,0 0-24 16,0 0-29-16,-27 0-72 0,9 23-81 0,-4-23-78 16,-8 30-142-16,-4-10-149 0,-8 3 129 0</inkml:trace>
  <inkml:trace contextRef="#ctx0" brushRef="#br0" timeOffset="29686.39">20917 11829 3284 0,'-1'18'-6'0,"1"-18"-5"0,0 0-5 0,0 12 5 16,0-12 3-16,0 0 15 0,0 0 28 0,0 0 29 15,0 0 45-15,0 0 32 0,0 0 11 0,0 15-1 16,0-15-23-16,0 0-24 0,0 0-24 16,0 0-11-16,0 0 2 0,0 0 8 0,0 0 9 15,0 0-5-15,0 0-3 0,24 0-7 0,-24 0-10 16,30 0 0-16,-10 0 5 0,8 0 9 0,2 0 19 16,7 0 19-16,3 0 6 0,7 0 1 0,4-18-6 15,6 18 9-15,7-15 17 0,1 15 24 0,8-13 25 16,-3 13-12-16,5-13-24 0,-2 13-34 0,1-11-46 15,-6 4-29-15,5 7-21 0,-9-8-8 0,0 8 23 16,-1-4 24-16,-7 3 16 0,-6 1-7 0,-7 0-22 16,-10 0-28-16,-2 0-18 0,-14 0-6 15,-3 0-7-15,-9 0-5 0,-1 0-13 0,-4 0-49 16,0 0-78-16,0 0-66 0,0 0-71 0,0 14-79 16,-25-14-48-16,25 16-46 0,-37-6-66 0,12 4-40 15,-9 3-60-15,-9 1-194 0,-2-1-123 0,-5 0 173 16</inkml:trace>
  <inkml:trace contextRef="#ctx0" brushRef="#br0" timeOffset="30457.68">19543 12815 3253 0,'-6'1'45'0,"2"-1"9"0,-1 0 17 15,5 0 26-15,0 0-14 0,0 0 33 0,0 0 21 16,0 0 8-16,0 0 7 0,0 0-7 0,0 0 0 16,0 0-9-16,0 0-12 0,0 0-7 0,0 0-10 15,0 0 5-15,0 0 11 0,0 0 14 0,0 0 27 16,0 0 25-16,12 0 7 0,-12 0-7 0,17 0-24 16,-4 0-23-16,7 0 4 0,8 0 3 15,1 14 18-15,10-14 3 0,11 0-12 0,1 8-1 16,4-8-10-16,11 0 9 0,1 6 17 0,0-6-3 15,6 4-38-15,-3-4-44 0,-2 3-54 0,-6-2-34 16,-6 1 0-16,-10 0 0 0,-10-1 0 0,-5 0 0 16,-12-1 0-16,-5 0 0 0,-5 1 0 0,-6-1 0 15,-1 0 0-15,-2 0 0 0,0 0 0 0,0 0 0 16,0 0 0-16,0 0 0 0,0 0 0 0,0 0 0 16,0 0 0-16,0 0 0 0,0 0 0 0,-14 0-110 15,14 0-162-15,0 0-225 0,0 0-293 0,-10 0-106 16,10 0-79-16,-9 0-35 0,6 0-235 15,-5 0 203-15,2 0 241 0</inkml:trace>
  <inkml:trace contextRef="#ctx0" brushRef="#br0" timeOffset="36728.18">18774 3392 1668 0,'0'0'42'0,"0"0"8"0,0 1 10 0,0-1 14 16,0 0-24-16,0 0 10 0,0 0 16 0,0 0 18 15,0 1 3-15,0 1 9 0,0-2-5 16,0 0-13-16,0 0-11 0,0 0-10 0,0 0-8 15,0 0-8-15,0 0 4 0,0 0 2 0,0 0-1 16,0 0 3-16,15 0 4 0,-15 0 2 0,0 0 6 16,17 0 6-16,-17 0 0 0,17 0 1 0,-17 13-6 15,14-13 1-15,-1 0-1 0,-1 0-6 0,2 0 10 16,0 7 1-16,2-7-1 0,1 0-3 0,3 0-11 16,3 0 0-16,0 0-1 0,2 0 2 0,5 0 5 15,-4 0-1-15,10 0-8 0,1 0 3 0,2 0-2 16,4 0-4-16,1 0 10 0,9-16 2 15,-4 16 11-15,9 0 7 0,-2-10-9 0,2 10-18 16,8-10-26-16,7 10-25 0,6-11-9 0,11 6 10 16,6-2 18-16,14 2 25 0,7-1 19 0,8-1-3 15,7 2-14-15,7-1-15 0,2 0-12 0,5 0 8 16,7 0 7-16,3 2 3 0,-3-1 1 0,9 2-3 16,1-1 4-16,4 2-4 0,1-1 11 0,1 1-1 15,-4 0 1-15,-4 2 8 0,2 0 0 0,0 0 1 16,-2 0 2-16,-2 0-5 0,-4 0-8 0,-12 0-3 15,0 0 2-15,-8 0 1 0,-5 0 12 0,-7 0 4 16,-12 0-8-16,-5 0-6 0,-11 0-7 0,-7-16 1 16,-6 16 2-16,-5 0 0 0,-12-14-9 0,-6 14-10 15,-11 0-9-15,-6-13-8 0,-11 13-1 16,-10-7-3-16,-2 7-8 0,-8 0 1 0,-3-6-6 16,-4 6-4-16,-4-2-2 0,0 2-29 0,0 0-62 15,0 0-77-15,0-2-113 0,0 2-119 0,0 0-54 16,0 0-1-16,0 0 68 0,0 0 60 0,0 0 2 15,0 17-44-15,0-17-72 0,-23 17-50 0,23-17-120 16,-29 23-119-16,5-23 119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5:37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14730 11342 5046 0,'-9'19'5'0,"6"-19"3"0,3 0 3 0,0 13 35 16,0-13 58-16,0 0 99 0,0 0 78 15,0 0 35-15,0 0-15 0,0 0-67 0,0 0-47 16,0 0-40-16,0 0-9 0,0 0-8 0,0 0-21 0,0 0-29 15,24 14-39-15,-8-14-20 0,6 0-1 16,3 13 13-16,7-13 15 0,5 0 12 0,7 7 17 16,2-7 15-16,1 0 29 0,0 0 9 0,-1 0-27 15,1 0-33-15,-7 0-41 0,-4 0-29 0,-4 0 0 16,-4-14 0-16,-11 14 0 0,-1 0 0 0,-4 0 0 16,-7 0 0-16,1 0 0 0,-6 0 0 0,0 0 0 15,0 0 0-15,0 0 0 0,-26 0 0 0,26 25 0 16,-34-10 0-16,9 2 0 0,2 6 0 0,-7 2 0 15,1 3 0-15,-1 4 0 0,-1-2 0 16,-2 5 0-16,4 4 0 0,-2 2 0 0,0 3 0 16,1 2 0-16,2 1 0 0,2 1 0 0,6 2-43 15,0-2-154-15,3 0-178 0,1-7-249 0,5 0-194 16,3-6-33-16,4-2-44 0,4-7 16 0,-3-5-190 16,3-5 69-16,0-7 223 0</inkml:trace>
  <inkml:trace contextRef="#ctx0" brushRef="#br0" timeOffset="299.4">14611 11841 4118 0,'0'-6'51'0,"0"3"44"16,0 0 32-16,0 2 62 0,0-1 23 0,20-1 37 16,-20 3 61-16,0 0 21 0,0 0-17 0,0 0-27 15,11 0-58-15,-11 0-60 0,9 0-33 0,-1 0-23 16,2 0 4-16,3 0 8 0,1 0 13 0,6 15-1 15,0-15-4-15,8 0 4 0,3 0 6 0,3 0-6 16,8 0-34-16,3 0-37 0,5 0-41 0,4 0-25 16,1 0 0-16,2 0 0 0,-1 0 0 0,-2 0 0 15,-7 0 0-15,-1 0 0 0,-7 0 0 0,-6 0 0 16,-10 0 0-16,-3 0 0 0,-7 0 0 0,-4 0 0 16,-4 0 0-16,-4 0 0 0,-1 0 0 0,0 0 0 15,0 11 0-15,0-11 0 0,-22 12-81 16,22-4-206-16,-24 1-274 0,8 3-315 0,-3-1-184 15,2-1-156-15,-3-1-271 0,3-2 315 0</inkml:trace>
  <inkml:trace contextRef="#ctx0" brushRef="#br0" timeOffset="3340.31">3656 6561 2957 0,'0'2'40'0,"0"-2"43"0,0 3 54 15,0-2 59-15,0-1 21 0,0 0 20 0,0 0-6 16,0 0-14-16,0 0-19 0,0 0-21 0,0 0-8 16,13 0-20-16,-13 0-14 0,0 0-23 0,15 0-19 15,-5 0-7-15,-1 0 9 0,-1-14 7 0,6 14 10 16,-2 0 19-16,4 0-13 0,-2 0 5 0,3-7-9 15,-2 7-8-15,2 0-6 0,2 0-7 0,3 0-4 16,-2 0-4-16,0 0 5 0,3 0-1 0,-1 0 0 16,3 19-18-16,-2-19-18 0,-1 15-19 15,0-15-23-15,-4 20-9 0,-1-7-5 0,-3 0-2 0,-1 4 6 16,-2 0-2-16,-7 3 2 0,-4 1 4 16,0 1-12-16,0 1-12 0,0 0-21 0,-31 0-22 15,16 1-15-15,-4-1-7 0,-4-1 2 0,3-3 11 16,-2 0 18-16,-1-2 13 0,7-3 18 0,2-1 12 15,5-3 9-15,9-1 44 0,-10 0 62 0,10-2 57 16,0-2 48-16,0 0 26 0,32 1 0 0,-15-1-6 16,9 0-42-16,2 1-58 0,6 0-65 0,0 1-50 15,8 0-15-15,-5 0 0 0,5-1 0 0,-6 2 0 16,0-1 0-16,-5 1 0 0,-8-1 0 0,0 2 0 16,-7 1 0-16,-8 2 0 0,-5 1 0 15,-3 2 0-15,0 4 0 0,-24 2 0 0,3 3 0 16,-4-1 0-16,-6 2 0 0,-8 2 0 0,-1-2-73 15,-4-1-97-15,1-1-109 0,-2-2-138 0,3-2-109 16,5-2-71-16,1-2-20 0,2-3 27 0,6-2 42 16,-2-3 18-16,4-3-21 0,-2-1-125 0,-2-3-226 15,7 0 151-15</inkml:trace>
  <inkml:trace contextRef="#ctx0" brushRef="#br0" timeOffset="3679.5">4723 6687 4487 0,'-13'0'-1'0,"13"0"-4"16,0 0 8-16,0 0 29 0,0 0 26 0,21 0 31 16,-21 0 13-16,15 0-6 0,-15 0-2 0,23 17-6 15,-9-17 4-15,3 30-17 0,4-10-8 16,2 5-24-16,0 1-20 0,4 4-10 0,2 0-10 0,1 4-4 16,1 0-4-16,1 0 6 0,1 2-29 15,1-2-42-15,-3 0-64 0,0 1-69 0,-1 0-55 16,-1-4-57-16,-4-1-47 0,-7-2-50 0,0-4-53 15,-6-3-64-15,-6-4-230 0,-4-7 36 0,-2-7 131 16</inkml:trace>
  <inkml:trace contextRef="#ctx0" brushRef="#br0" timeOffset="3860.28">5178 6869 4481 0,'24'-20'15'0,"-24"3"0"15,21 3 8-15,-21 0 22 0,17 2 11 0,-6 2 6 16,-11 3-8-16,6 4 1 0,-6 3 15 15,0 0 40-15,-20 25 9 0,20-8-15 0,-38 5-44 16,10 5-42-16,-4 6-7 0,-9 4-11 0,-2 2-36 16,-2 3-49-16,-2 1-76 0,-1 2-72 0,2 2-58 15,1 3-91-15,3 0-89 0,3-2-121 0,6 1-291 16,5-5 25-16,10-4 164 0</inkml:trace>
  <inkml:trace contextRef="#ctx0" brushRef="#br0" timeOffset="4436.5">5364 6762 3984 0,'26'0'-1'16,"-9"0"-1"-16,7 0 19 0,-4 0 46 0,5-17 44 16,-2 17 39-16,0 0 2 0,1-17-27 0,-4 17-24 15,1 0-15-15,-2-10 2 0,0 10-1 0,1 0-17 16,0-10-18-16,-3 10-25 0,0-4-19 0,2 4 2 15,1-4 4-15,-1 4 12 0,-2 0 15 0,-2 0 5 16,1 0-4-16,-2 0-10 0,-2 0-19 0,-4 0-13 16,3 0-6-16,-5 0 0 0,2 15 3 0,-4-15 4 15,1 16 6-15,-2-3-7 0,0 0 4 0,-3 4 9 16,0 3-1-16,0 0 2 0,-21 3-10 0,21 1-20 16,-33-1-16-16,13 0 0 0,-5 0 5 15,0 0 7-15,-1-2 8 0,-1-2 3 0,7-2-1 16,0-1 6-16,3-2 1 0,6-3 1 0,2-1 7 15,9-1 40-15,0-2 68 0,0 1 97 0,0 0 87 16,0-1 34-16,28 1 1 0,-8 1-24 0,5 0-37 16,-1-1-28-16,3-3-32 0,2 1-49 0,-1-2-46 15,0 2-43-15,-1-2-30 0,-9 0-29 0,1 1-11 16,-7-1-3-16,-2 3-2 0,-1 2 4 0,-6 2 1 16,-3 3-20-16,0 2-46 0,0 2-48 0,0 3-65 15,-28 4-77-15,28 2-92 0,-34 1-117 0,11 2-61 16,-2 0-14-16,-2 0 22 0,1 0 38 0,-2-1 1 15,2-4-6-15,4-2-18 0,-1-4-121 0,4-5-122 16,5-4 117-16</inkml:trace>
  <inkml:trace contextRef="#ctx0" brushRef="#br0" timeOffset="4832.35">6814 6731 4625 0,'25'0'-1'16,"-8"-20"7"-16,-7 20 24 0,-3 0 56 0,2-23 76 15,-4 23 77-15,-5 0 37 0,0-11-9 16,0 11-54-16,0 0-49 0,0 0-15 0,0 0-37 16,-24 0-20-16,24 0-33 0,-29 0-44 0,7 0-13 15,0 0 1-15,-4 0-7 0,1 0-2 0,2 0 12 16,1 0-6-16,2 16 1 0,1-16-9 0,4 11-35 15,-1-11-8-15,2 11-10 0,5-11 9 0,-2 12 25 16,0-12 10-16,7 11 10 0,-1-5 3 0,0-1 1 16,5-2 3-16,0 3 7 0,0 0 11 0,0 1 30 15,0 0 18-15,16 2 17 0,-16 0-2 0,0 2-20 16,15 2-5-16,-15-1-7 0,0 2 2 0,14 2 1 16,-14-1-4-16,0 3-11 0,0 0-10 0,0 2-10 15,0 2-9-15,0 1-5 0,0 2 4 0,-17 3 6 16,17 1-6-16,-15 1-21 0,15 2-106 15,-16 3-137-15,16 1-159 0,-14 1-113 0,14-4-10 16,-15 3-2-16,15 0 13 0,-14-3-9 0,9-4-75 16,-4-3-212-16,4-6 25 0,-3-5 144 0</inkml:trace>
  <inkml:trace contextRef="#ctx0" brushRef="#br0" timeOffset="5171.51">6211 7196 4003 0,'0'-10'12'15,"38"1"36"-15,-18 3 59 0,0 0 66 0,5-1 36 0,0 2-4 16,-4 3-34-16,-3-1-55 0,2 1-41 0,0-2-22 16,0 0-8-16,-1 0-11 0,2-2-8 15,1 0-16-15,5 1-12 0,-4-1 0 0,2 1 11 16,1-1 2-16,-3 0-2 0,4 2 24 0,-4-2 15 16,0 1 33-16,-4 0 21 0,0 2 7 0,4-2 10 15,-8 1 15-15,-1 0 30 0,-6 3 5 0,3-1-5 16,-6 0-31-16,2 2-38 0,-4-2-27 0,1 2-25 15,-4 0-16-15,0 0-19 0,0 0-8 0,0 0-9 16,0 0-5-16,0 0-4 0,0 0 7 0,0 0 33 16,0 17 20-16,0-17 23 0,0 21-4 0,0-9-22 15,-16 4-13-15,16 5-14 0,0-1-2 16,-16 4-6-16,16 0 0 0,-7 2-1 0,7 0-7 0,-16 4-37 16,8-2-82-16,2-3-92 0,-3 1-149 15,1-6-80-15,0-1-28 0,2-2-3 0,-3-2 42 16,4-6-17-16,-3-1-28 0,4-3-85 0,-1-4-262 15,2-1 1-15,1 0 134 0</inkml:trace>
  <inkml:trace contextRef="#ctx0" brushRef="#br0" timeOffset="5308.26">6913 6960 3924 0,'5'-13'1'0,"-2"1"2"0,-2 2 0 15,2 2 6-15,-1-3-1 0,0 5-1 16,-1 1-13-16,-1 3-73 0,0 2-87 0,0 0-90 15,0 0-66-15,0 0-38 0,0 0-138 0,0 0-236 16,0 21 78-16</inkml:trace>
  <inkml:trace contextRef="#ctx0" brushRef="#br0" timeOffset="5707.54">7178 6752 3258 0,'2'-6'36'16,"4"1"37"-16,-3 0 49 0,-1 1 50 0,1 2 13 15,-1-1 7-15,-1 1-14 0,1 1-18 0,-2 1-23 16,0 0-11-16,0 0-10 0,0 0-5 0,0 0-10 15,0 0-20-15,0 0 4 0,0 0 83 0,0 0 55 16,0 14 48-16,0-14 10 0,-19 13-72 0,19-13-38 16,-16 16-31-16,16-6-7 0,-15-1 1 15,15 2-18-15,-16 0 5 0,16 2-2 0,-15 1-12 16,7 2 0-16,0 1-22 0,1 3-17 0,-1 0-9 16,2 4-13-16,-2 1-1 0,3 4-17 0,1-1-12 15,-1 2 0-15,2 4-12 0,-2 2 5 0,-3 5-4 16,5 0-52-16,-1 0-68 0,-6 1-76 0,4 0-106 15,-5 1-97-15,3-3-108 0,-1-4-72 0,-2-5-13 16,5-3 3-16,-3-5 21 0,3-4-7 0,-2-5-55 16,3-4-219-16,4-5 72 0,-1-5 152 0</inkml:trace>
  <inkml:trace contextRef="#ctx0" brushRef="#br0" timeOffset="6148.87">7236 6945 3679 0,'14'-18'12'16,"0"1"12"-16,-3 0 50 0,1 1 63 0,2 0 48 16,0-2 53-16,-3 3 15 0,-3 1-7 0,-1 0 22 15,1 1 33-15,-3 0-3 0,1 1-5 0,-1 1-44 16,-4 0-60-16,2 1-51 0,0 1-34 0,-1 3-22 16,0 1-18-16,-2 0 1 0,0 3 0 0,0 0-6 15,1 2-10-15,-1-1-10 0,0 1-16 0,0 0-7 16,0 0 0-16,0 0 5 0,0 0 10 15,0 0 14-15,0 0 6 0,0 0 9 0,0 0-3 16,0 0-1-16,0 0-3 0,0 0-10 0,0 0-7 16,0 0-13-16,0 0-13 0,0 10-9 0,0-10-9 15,0 0 0-15,0 0 11 0,0 9 51 0,0-1 31 16,0 0 13-16,0 3-8 0,0 3-45 0,-15 2-24 16,15 3-12-16,-14 4 0 0,14 1-1 0,-17 1-3 15,17 3 0-15,-18 1-3 0,8 4-2 0,3 3-2 16,-2-2 5-16,-2 7 2 0,3 1 0 0,-2 1 1 15,0 3-6-15,-1 1 0 0,2-1-9 0,0-1-32 16,-1-2-33-16,3-5-34 0,-1-4-18 0,3-6 15 16,-1-6 27-16,1-6 32 0,5-5 28 0,-1-4 22 15,1-3 4-15,0-2-8 0,0-2-24 16,0 0-63-16,20 0-51 0,-20 0-71 0,28-16-106 16,-9 16-115-16,2-15-101 0,1 15-55 0,1-20-66 15,1 8-42-15,-6 0-189 0,4-4-158 0,-3-2 192 16</inkml:trace>
  <inkml:trace contextRef="#ctx0" brushRef="#br0" timeOffset="6319.27">7090 7118 3827 0,'20'0'7'0,"-20"0"2"15,34 0 16-15,-14 0 43 0,4 0 31 0,1 0 15 16,3 0-12-16,-2 0-45 0,-1 0-38 0,1 0-24 15,-6 0-55-15,5 0-90 0,-6 0-119 0,3 0-147 16,-4 0-168-16,-1 0-322 0,0 0 92 0,-1 0 156 16</inkml:trace>
  <inkml:trace contextRef="#ctx0" brushRef="#br0" timeOffset="7056.19">7588 7168 4612 0,'8'0'7'0,"-3"9"-7"0,6-9 13 0,-2 6 62 15,-3-6 82-15,2 0 122 0,-2 0 86 0,2 0-14 16,-5 0-71-16,-2 0-111 0,1 0-98 16,-2 0-52-16,0 0-9 0,0 0 17 0,0 13 12 15,0-13 7-15,0 17-15 0,0-17-21 0,0 20-11 16,0-10-1-16,0 1 1 0,0-3 7 0,0-8 2 16,0 9 5-16,0-9 10 0,0 2 6 0,0-2-6 15,0 0-6-15,0 0-12 0,0-19-21 0,0 19-6 16,20-31-9-16,-20 11-10 0,28-6 5 0,-11-3 14 15,-1-1 7-15,-1 3 11 0,-1 0 7 0,0 1-7 16,-3 2 0-16,-5 3 8 0,-6 4-6 0,11 0 3 16,-11 5-2-16,3 1-3 0,-3 3-6 0,0 2-23 15,0 2-25-15,0 2 0 0,0 2 7 16,-20 0 18-16,20 0 31 0,-29 17-3 0,7-17-2 16,3 29 8-16,-1-10-6 0,1 5 5 0,-2 4 6 15,2 0-1-15,3 4 3 0,1 5-11 0,3 2 1 16,-1 1 0-16,5 1-1 0,4 2 4 0,-1-1-7 15,5-1 6-15,0-2-3 0,0-6 8 0,20-3 0 16,-20-6 1-16,19-1 8 0,-19-7-5 0,22-3 8 16,-8-4-6-16,3-4-1 0,4-2 4 0,-2-2 17 15,1-1 36-15,5 0 31 0,-2 0 29 0,2 0 2 16,-3-22-14-16,1 22-17 0,-3-19 3 0,-1 19 0 16,1-23 9-16,-3 10 15 0,0-2-12 0,-3 0-8 15,-1 0-7-15,-2-2 8 0,-1 1 9 16,0-2-10-16,-4 3-24 0,0-2-42 0,0 1-30 15,-3 2-9-15,1 2 0 0,-3 3 0 0,1 0 0 16,1 4 0-16,-2 2 0 0,-1 0 0 0,0 3 0 16,0 0 0-16,0 0 0 0,0 0 0 0,0 24 0 15,0-8 0-15,0 5 0 0,0 5 0 0,0 5 0 16,0 6 0-16,0 2 0 0,0 2 0 0,0 0 0 16,0-2 0-16,17 0 0 0,-17-3-14 0,0-4-20 15,0-3-29-15,0-6-14 0,13-4 0 0,-13-4 22 16,0-5 28-16,0-3 18 0,0-3 25 15,0-2 4-15,0-2-2 0,0 0-5 0,0 0-13 0,0-20-8 16,0 20 0-16,0-28 1 0,23 8-10 16,-23-3-7-16,22-6-5 0,-10-1-2 0,7-2 6 15,-1-3 6-15,3-2 4 0,7-3 5 0,-2-1 4 16,5 0-2-16,3-1 8 0,0 1-8 0,8 0-1 16,-3 3-5-16,5 3-85 0,2 2-25 0,1 5-58 15,-2 4-48-15,0 3 13 0,-5 5-116 0,-3 4-131 16,-4 4-81-16,-4 3-61 0,-5 4 13 0,-4 1 61 15,-8 0-2-15,-4 19-67 0,-6-19-266 0,-2 32 130 16</inkml:trace>
  <inkml:trace contextRef="#ctx0" brushRef="#br0" timeOffset="25675">9210 11187 3100 0,'0'5'2'16,"0"0"8"-16,0-2 22 0,0-2 20 0,0-1 21 15,0 0 14-15,0 1 11 0,0 0 11 0,0-1 1 16,0 0 0-16,0 1-13 0,0 0-11 0,0-1-15 15,0 0-7-15,0 0-1 0,0 0 9 0,0 0 12 16,0 0 10-16,0 0 2 0,0 1-8 0,0-1-12 16,19 0-25-16,-19 2-18 0,17-1-18 0,-3-1-9 15,3 0 0-15,6 1-3 0,1 1-2 0,5-1-1 16,2-1-2-16,0 3-1 0,2-1 0 0,-2 0-2 16,-2 1-2-16,1-1 0 0,-5 2 7 15,-4 0-3-15,-5-1 10 0,-2 0 3 0,-5-2-6 0,-3 1 2 16,-2-1-10-16,-1 2 3 0,0-2 54 15,-3 5 46-15,0 0 26 0,0 5 7 0,0 3-30 16,0 0-3-16,0 3 12 0,-22 4 15 0,22 3 0 16,-16-1-28-16,16 1-21 0,-18 1-20 0,5 1-15 15,1 2-10-15,1 1-7 0,-1 1-8 0,-1 2 2 16,-1 0-4-16,5 1-4 0,-2 1 4 0,-1 3-10 16,-1-2 0-16,6 1-45 0,-4-2-117 0,-3-1-103 15,3-1-99-15,2-2-46 0,-2-4 21 0,-2-3-15 16,6-5-22-16,-6-2-42 0,1-5-65 15,4 0-150-15,-3-6-87 0,-1-4 132 0</inkml:trace>
  <inkml:trace contextRef="#ctx0" brushRef="#br0" timeOffset="26009.56">9089 11620 2856 0,'-3'-6'31'0,"2"3"14"0,-1 0 28 0,2 3 31 16,0-1 7-16,0 0 20 0,0 1 17 0,0 0 7 15,0 0-11-15,0 0 0 0,0 0-18 0,0 0-13 16,0 0 3-16,0 0-15 0,0 0 3 0,0 0 11 16,0 0-1-16,0 0 1 0,16 0-26 0,-16 0-41 15,18 0-22-15,-1 0-6 0,3 0 20 0,10-16 43 16,3 16 37-16,10-13 42 0,4 13 23 16,4-15 29-16,5 15 10 0,-2-14 3 0,-1 14-2 15,-5-12-20-15,-2 6-26 0,-4 2-34 0,-7 0-32 16,-6 4-33-16,-4-3-25 0,-8 2-22 0,-2 1-13 15,-5-2-13-15,-1 2-7 0,-6 0-5 0,0 0 0 16,2 0 3-16,-5 0 1 0,0 0-1 0,0 0 0 16,0 0-3-16,0 0-3 0,0 0-32 0,0 0-47 15,0 0-65-15,0 0-79 0,0 0-90 0,-12 0-113 16,12 0-57-16,0 0-58 0,0 0-18 0,0 0 31 16,0 0-47-16,-11 0-117 0,11 0-202 15,-11 17 128-15</inkml:trace>
  <inkml:trace contextRef="#ctx0" brushRef="#br0" timeOffset="27082.62">3009 7798 3150 0,'-8'13'-2'0,"2"-13"-5"16,5 0-3-16,-2 0-1 0,3 0-1 0,0 0 4 15,0 0 6-15,0 0 18 0,0 0 25 0,0 0 13 16,0 0 12-16,0 0-8 0,0 0-13 0,0 0-6 16,14 0 17-16,-14 0 30 0,0 11 17 0,10-11 11 15,-10 0-5-15,14 10-10 0,-3-10-4 16,0 7 4-16,1-7-7 0,6 8-10 0,-1-8 1 16,6 6-5-16,0-6 3 0,8 3 8 0,5-3 2 15,4 0-2-15,15 0 3 0,2 0-1 0,7 0-13 16,4-18 5-16,8 18 10 0,6-16 7 0,7 16 14 15,2-17 0-15,6 17-23 0,-1-15-32 0,8 15-17 16,3-13-23-16,3 13-12 0,7-9-7 0,5 9 4 16,4-7 77-16,7 4 37 0,4 1 37 0,-7-1 27 15,-4 0-56-15,-8 0-23 0,-12-1-10 0,-19-1-16 16,-13 2-3-16,-15-3 15 0,-14 1 12 0,-11 1 2 16,-9 0-10-16,-6 1-27 0,-7 0-27 15,-6 0-21-15,1 2-13 0,-6-1-1 0,1 1-6 16,-2 1-6-16,0 0-5 0,0-1-50 0,0 1-60 15,0 0-90-15,0 0-135 0,0 0-125 0,0 0-91 16,0 0-57-16,0 0-26 0,-14 0 2 0,14 0-61 16,0 0-179-16,-14 0 50 0,14 0 172 0</inkml:trace>
  <inkml:trace contextRef="#ctx0" brushRef="#br0" timeOffset="30072.51">15366 2616 3129 0,'18'-7'56'16,"5"-1"66"-16,-8 0 70 0,2 5 56 0,-1-4-6 15,-4 2-21-15,-2 2-32 0,-4 2-20 0,-1 1-23 16,-4 0-23-16,1 0-14 0,-1 0-27 16,-1 0-17-16,2 0-26 0,1 0-19 0,-3 0-13 15,0 0-3-15,0 0-4 0,-23 0 3 0,23 0 8 16,-33 15-15-16,8-15 24 0,-1 0-9 0,-5 16 9 15,-5-16 20-15,3 14-2 0,1-14 13 0,-2 17-11 16,1-9-5-16,2 2-9 0,2 2-16 0,2-2 4 16,1-2-1-16,6 2 5 0,-1-3 24 0,6-1 18 15,2 0-4-15,1-2 2 0,7-2-9 0,-2 0 0 16,3 0 11-16,3-2 1 0,1 1-5 0,0 1-14 16,0-1 0-16,0 0-7 0,0 0-5 15,0 0-14-15,0 0-16 0,0-1-12 0,0 2-1 16,0-1 0-16,0 3 8 0,0 2 4 0,0 3-2 15,0 2 12-15,0 5-4 0,0 2 0 0,0 5-1 16,0 1 0-16,0 2-2 0,0 2 5 0,-17 1-1 16,17-1-8-16,-14 1 11 0,14-2-6 0,-19 0 7 15,8-3-3-15,1-1-3 0,2-2-1 0,-3-3 1 16,6-3 3-16,-4-3-3 0,6-3 7 0,1 0-4 16,-1-5 4-16,2 0 10 0,1-2 33 0,0-2 73 15,0 0 51-15,0 0 25 0,0 0-31 16,0 0-69-16,21 0-51 0,-21 0-34 0,27 0-7 0,-10 0 4 15,3 0 5-15,6 0 7 0,2 0 4 16,0 0 3-16,0 0 3 0,2 0 8 0,1 0 5 16,0 16 14-16,-2-16 6 0,1 16 1 0,-1-16 2 15,-4 23-17-15,-3-9 11 0,3 0 0 0,-8 3-9 16,0 2-4-16,-3 0-14 0,-8 2-4 0,3 2-6 16,-6 1-1-16,-3 2-8 0,0 0-14 0,0 2 0 15,-29 1-2-15,13 3-5 0,-5-1-88 0,-4 2-51 16,-5 1-85-16,-2-1-122 0,-1 2-84 0,-4-1-163 15,-3-3-81-15,-4-1 42 0,-2 0 42 0,-4-1 79 16,-8-2 2-16,-4-1-157 0,-8-2-275 0,-6-3 136 16</inkml:trace>
  <inkml:trace contextRef="#ctx0" brushRef="#br0" timeOffset="34248.56">10680 1919 2738 0,'10'-26'29'15,"-1"-2"39"-15,5-1 73 0,3 0 59 0,-2 2 28 16,9-1 16-16,-4 5-22 0,3 3 9 0,-3 4 0 16,-4 3 15-16,-1 4 13 0,-1 3-12 0,-7 0-23 15,2 2-38-15,-6 0-66 0,-1 4-48 16,-2-1-34-16,0 0-29 0,0 0-1 0,0 0 2 15,-33-1-1-15,11 1 10 0,-7-1-1 0,-10-1 0 16,-6 2-13-16,-6 0-5 0,-11-1 1 0,1 2-10 16,-1 0 14-16,1 0-1 0,1 0 1 0,4 16 0 15,6-16-4-15,8 15 0 0,4-15 0 0,5 14 0 16,7-14 9-16,7 15-15 0,2-15 5 0,5 12 4 16,4-12-5-16,0 10 11 0,5-10 3 0,0 7 51 15,3-7 38-15,0 4 39 0,0-2 21 16,0-1-29-16,0-1-33 0,0 1-28 0,0 1-30 0,0-1-20 15,0 2-12-15,0 0-6 0,0 2 1 16,12 3-2-16,-12 0 8 0,0 6-10 0,0 2 1 16,10 3 9-16,-10 5-7 0,0 1 6 0,0 4 4 15,0 4-1-15,0 0 1 0,0 1-2 0,0 0-1 16,-18 1-4-16,18-3 3 0,-15 1-5 0,15-3 0 16,-19-2 1-16,19-3-5 0,-17-2 3 0,17-3-1 15,-15-3-5-15,15-2 2 0,-11-3 5 0,11-2 1 16,0-2 8-16,0-3 38 0,0-1 48 0,0-1 30 15,0-2 21-15,0 1-20 0,29 1-34 0,-10-2-22 16,7 1-13-16,4-1-1 0,6 2-2 0,7-1 2 16,4 0-5-16,-1 1-7 0,2 0-9 15,-4-1-5-15,-1 2-4 0,-4 0-6 0,-2-1-1 0,-6 2-9 16,-6-1-9-16,2 2-3 0,-9-1-6 16,-1 3 0-16,-1 0 0 0,-5 2 5 0,-4 3 9 15,0 3-1-15,-6 3 4 0,-1 3-8 0,0 5-5 16,-22 0-1-16,22 7 0 0,-38 2 0 0,14 2 0 15,-7 1 0-15,-6 2 0 0,3-1 0 0,-6-2 0 16,2-1 0-16,-5-2 0 0,4-4-36 0,-1-4-72 16,-2-4-85-16,6-4-97 0,-3-3-97 0,5-3-91 15,3-3-86-15,2-4-45 0,-1-2-7 0,5-3-9 16,-1-1-5-16,-2 0-102 0,6 0-238 0,-3-30 134 16,5 30 176-16</inkml:trace>
  <inkml:trace contextRef="#ctx0" brushRef="#br0" timeOffset="-202502.12">8864 12128 1453 0,'0'0'54'0,"0"0"25"0,-9 0 30 16,9 0 36-16,0 0-15 0,0 0 12 16,0 0 12-16,0 0 5 0,0 0-5 0,0 0-1 15,0 0-3-15,0 0-15 0,-3 0-6 0,3 0-5 16,-5 0-13-16,4 0 3 0,-1 0-9 0,-3 0-23 16,2 0-15-16,-1 0-14 0,0 0-13 0,3 0 3 15,-2 0-3-15,1 0 2 0,1 0-3 0,1 0-7 16,-3 0-4-16,1 9-12 0,2-9 0 0,0 0 9 15,0 0 4-15,0 0 2 0,0 0 0 0,0 5-3 16,0-5 16-16,0 0 9 0,0 4 3 0,20-2 1 16,-20 2-19-16,25-2-10 0,-3 1-7 0,4-2-5 15,10 2-3-15,6-3-3 0,14 0-2 16,6 0-1-16,12 0-4 0,9 0-2 0,10 0-6 16,9-16 0-16,8 16 3 0,10 0 4 0,6 0 20 15,7 0 24-15,2 0 6 0,0 0 5 0,2 0-8 16,-7 0-15-16,-4 0 4 0,-10 0 10 0,-9 13-1 15,-12-13-13-15,-10 0-8 0,-7 0-17 0,-8 0 3 16,-8 0-6-16,-6 0 3 0,-13-17-4 0,-7 17-5 16,-5 0 5-16,-12 0-29 0,-5 0-70 0,-2-10-95 15,-9 10-118-15,-3 0-119 0,0 0-38 0,0 0-22 16,0 0-57-16,0 0-107 0,0 22-63 0,-18-22 116 16</inkml:trace>
  <inkml:trace contextRef="#ctx0" brushRef="#br0" timeOffset="-201762.14">14263 12450 2267 0,'-5'-4'30'0,"5"-1"21"0,0 1 36 15,0 0 31-15,0 1 8 0,0-2 11 0,0 3 2 16,0-1 1-16,0 3-8 0,0-3-2 0,0 2-15 16,-17-1-18-16,17 1-21 0,0-2-24 0,-14 1-12 15,14 1 10-15,0 1 16 0,0 0 30 16,0 0 36-16,0 0 23 0,0 0 30 0,0 0-1 15,0 0-27-15,0 0-32 0,31 0-30 0,-4 0-7 16,5 0-4-16,13 0 15 0,11 0 3 0,11 0-7 16,9 0 5-16,9 0 13 0,15 0-2 0,10 0 26 15,11 0 26-15,6 0 15 0,8 0 15 0,2 0-7 16,-1 0-17-16,-4 0-30 0,0 0-7 0,-14 0-8 16,-6 0 2-16,-16 0 6 0,-10 0-7 0,-9 0-3 15,-9 0-5-15,-15 0-5 0,-9-16-10 0,-12 16-24 16,-7 0-25-16,-8 0-29 0,-11 0-19 15,1 0-5-15,-4 0-1 0,-3 0-3 0,0 0-9 16,0-7-16-16,0 7-67 0,0 0-71 0,0 0-86 16,0 0-107-16,-24 0-113 0,24 0-133 0,-20 0-67 15,20 16-52-15,-26-16 5 0,10 17 7 0,-2-17-115 16,2 23-106-16,-1-12 176 0</inkml:trace>
  <inkml:trace contextRef="#ctx0" brushRef="#br0" timeOffset="-196677.22">9646 3128 2038 0,'0'4'6'0,"-15"-2"-6"0,15-2 1 16,0 4 13-16,0-3 28 0,0 0 46 15,0-1 22-15,0 2 14 0,0-1-7 0,0 0-10 16,-12 1 7-16,12-1-1 0,0 0-4 0,-5-1-8 16,5 0-15-16,0 0-10 0,-5 0-9 0,5 0 1 15,0 0 0-15,0 0 4 0,0 0 2 0,0 0 0 16,0 0 3-16,0 0-4 0,0 0 4 0,0 0 2 15,0 0-1-15,0 0 13 0,0 0 1 0,0 0 0 16,0 0-8-16,0 0-27 0,0 0-27 0,22 0-24 16,-22 0-13-16,31-17 2 0,-1 17-1 0,5 0 7 15,12-18 6-15,9 18 4 0,7-12 16 0,13 12-2 16,4-8 10-16,8 8 14 0,2 0 2 16,0-8 16-16,-3 8 10 0,-3 0 5 0,-5-4-7 0,-9 4-16 15,-8-2-22-15,-5 0-23 0,-10 1-7 0,-10-1 0 16,-6 1 0-16,-8-2-10 0,-7 2-66 15,-4-1-93-15,-4 2-115 0,-2 0-145 0,-6-1-114 16,0 0-107-16,0 1-200 0,0 0-9 0,0 0 177 16</inkml:trace>
  <inkml:trace contextRef="#ctx0" brushRef="#br0" timeOffset="-195913.4">14797 3914 2443 0,'-2'0'5'0,"2"8"3"0,-1-8-1 0,1 0 13 16,-2 0 21-16,2 0 25 0,-1 0 32 0,1 0 22 16,0 0 4-16,0 0 0 0,0 0-5 0,0 0-15 15,0 0-12-15,0 0-1 0,0 0-11 0,0 0 7 16,0 0 10-16,0 0 6 0,0 0 22 0,0 0 2 15,0 0-20-15,0 0-26 0,0 0-36 0,21 0-22 16,-7 0-2-16,10-11 16 0,2 11 17 0,10 0 6 16,6-8 11-16,10 8 8 0,9 0 4 15,7 0 19-15,7 0 18 0,1 0 18 0,3 0 33 16,-1 0 21-16,-6 0 1 0,-5 0-4 0,-9 0-26 16,-10 0-34-16,-8 0-12 0,-6 0-24 0,-9 0-35 15,-3 0-17-15,-5 0-21 0,-3 0-13 0,-3 0 3 16,-3 0 1-16,-4 0-10 0,1 0-7 0,-2 0-14 15,-3 0-64-15,0-11-83 0,0 11-122 0,0 0-107 16,0 0-72-16,0 0-66 0,0 0-61 0,-23 0-77 16,23 0-271-16,-25 0 24 0,9 0 182 15</inkml:trace>
  <inkml:trace contextRef="#ctx0" brushRef="#br0" timeOffset="33018.69">11762 8308 1709 0,'0'-3'-4'0,"0"1"1"0,20 1-1 0,-20-2 4 15,0 2 0-15,0 0 6 0,0 1-10 0,11 0 0 16,-11 0-7-16,0 0-7 0,0 0 13 0,0 0-9 16,0 0 16-16,0 0 1 0,0 18-3 0,0-18 6 15,0 12-6-15,0-12 3 0,0 15 0 0,0-15-4 16,0 14 7-16,0-14-16 0,0 14 12 0,0-14 4 16,-20 7-6-16,20-7 13 0,-12 5-23 0,12-5-3 15,-17 0 0-15,10 0 0 0,-2 0 10 0,-2 0 3 16,7-17 4-16,-3 17 0 0,1-13 4 15,3 13 14-15,1-17 19 0,2 17 17 0,-3-16 27 16,3 16-4-16,0-13-7 0,0 13-12 0,0-10-26 16,0 10-14-16,0-7-14 0,0 7 3 0,0-6-4 15,0 4 4-15,0 0 2 0,0 1-13 0,0 1 0 16,0 0-4-16,19 0-6 0,-19 0 0 0,0 0 2 16,0 0-3-16,0 0 4 0,12 0 9 0,-12 0 2 15,0 17 2-15,0-17 3 0,0 12-6 0,0-12-8 16,0 14 1-16,0-14 2 0,-17 15-2 15,17-15 5-15,0 10 1 0,-20-10-4 0,20 6 11 16,-12-6-2-16,12 0 7 0,-14 0-2 0,14 0-11 16,-13 0 6-16,9 0-12 0,4 0 5 0,-7-20 3 15,7 20-5-15,0-13-4 0,0 13 1 0,0-14-10 16,0 14-17-16,0-12-27 0,0 12-52 0,0-8-70 16,0 8-85-16,22 0-95 0,-22 0-69 0,13 0 79 15</inkml:trace>
  <inkml:trace contextRef="#ctx0" brushRef="#br0" timeOffset="33481.45">12228 8675 1747 0,'3'0'11'0,"0"0"-1"0,-3 0 0 16,2 0 0-16,-2 0-13 0,0 0-1 0,0 0-2 16,0 0-8-16,0 0 4 0,0 0 6 15,1 0-6-15,-1 0 6 0,0 0-3 0,0 0-6 16,2 0 13-16,-2 0 7 0,1 0-7 0,-1 0 0 15,3 0 4-15,-1 12-7 0,-2-12 6 0,0 0 4 16,1 0-4-16,-1 6-3 0,0-6 4 0,0 0-4 16,0 4-3-16,0-4 3 0,0 3 0 0,0-2 4 15,-17 0 3-15,17-1-1 0,-15 0 0 0,15 0-6 16,-17 0-1-16,7 0 1 0,-2 0-4 0,4 0 4 16,-3-19-3-16,4 19 29 0,0 0 24 0,3-14 26 15,-2 14 13-15,4 0-3 0,1-13-4 0,1 13-13 16,0-7-6-16,0 7-28 0,0-6-17 15,0 6-17-15,20-5-12 0,-20 2 5 0,21 3-1 0,-21-2 5 16,27 2-1-16,-10 0-26 0,-2 0-19 16,4 0-41-16,-2 15-45 0,0-15-40 0,-1 16-79 15,-1-16-78-15,1 17-109 0,-7-17 60 0</inkml:trace>
  <inkml:trace contextRef="#ctx0" brushRef="#br0" timeOffset="34028.82">12703 9278 2255 0,'20'0'28'0,"-20"-14"15"0,0 14 30 15,17 0 32-15,-17-13 2 0,9 13 6 0,-9 0-16 16,0-13-26-16,11 13-28 0,-11 0-19 0,0 0-15 16,0 0-6-16,3 0-6 0,-3 0-4 0,0 0-3 15,5 0-6-15,-5 0 1 0,0 0-3 0,0 0-1 16,0 0-3-16,0 0 4 0,0 16-14 0,0-16-16 16,0 13-10-16,16-13-20 0,-16 15 9 0,0-7 3 15,0 0 12-15,0-4 20 0,0 1-4 0,0 0 17 16,0-2 2-16,0 0 2 0,-21-2 13 15,21 1 6-15,-18-2-1 0,18 0 0 0,-16 0 5 0,16 0-5 16,-20-17 3-16,11 17-3 0,1 0 6 16,8-19 17-16,-9 19 17 0,9-13 17 0,-8 13 3 15,8-11-5-15,0 11-16 0,0-10-16 0,0 10-15 16,0-8-12-16,0 3 0 0,0 0-2 0,19 2-24 16,-19 1-33-16,0 1-58 0,17 1-68 0,-17 0-96 15,18 0-127-15,-8 17-128 0,-1-17 72 0</inkml:trace>
  <inkml:trace contextRef="#ctx0" brushRef="#br0" timeOffset="34533.5">11983 9580 2835 0,'0'0'2'0,"0"0"-2"0,0 0 3 16,0 0 5-16,0 0 14 0,0 0 11 0,15 0 5 16,-15 0-5-16,0 0-11 0,0 0-15 0,0 0-10 15,0 0-5-15,0 0-7 0,0 0 7 0,0 0 2 16,0 0 5-16,0 0-19 0,0 15-21 0,0-15-27 16,0 0-22-16,0 15 9 0,0-15-7 0,-17 11 1 15,17-11-6-15,-23 9-14 0,7-9-6 0,-2 3 12 16,-4-3 20-16,2 0 27 0,1 0 29 0,0 0 21 15,2 0 32-15,3-16 56 0,4 16 57 0,3 0 45 16,1 0 8-16,5 0-33 0,1-13-37 16,0 13-36-16,0 0-19 0,0 0-13 0,15-9-18 15,-15 9-7-15,20-5-11 0,-20 5-7 0,27-6-2 16,-12 6-11-16,1-1-2 0,-1 0 0 0,1 1-10 16,-4 0-48-16,1 0-49 0,-6 0-59 0,4 0-72 15,-5 15-64-15,2-15-169 0,-3 0-146 0,-2 16 82 16</inkml:trace>
  <inkml:trace contextRef="#ctx0" brushRef="#br0" timeOffset="35217.35">13293 9876 2917 0,'-13'-12'19'16,"13"8"39"-16,0-2 44 0,0 3 48 16,0-2 34-16,0 2-16 0,0 0-43 0,0 0-27 15,0 1-41-15,0-1-17 0,17 0 15 0,-17-1-14 16,0-1-13-16,13 1-3 0,-13 2-18 0,0 0-9 16,0 0-1-16,8 0-6 0,-8 2-13 0,0-1-18 15,0 1-26-15,0 0-29 0,0 0-17 0,0 0-15 16,0 0 5-16,0-1 6 0,0 1 17 0,0-1 26 15,-19 0 20-15,19-1 27 0,-25-2 12 0,13 0 7 16,-4-1 2-16,-3 1 2 0,7-2 6 0,0 2 2 16,1 0 22-16,6 1 30 0,-3 2 20 0,8-1 25 15,-3 0-19-15,3 2-27 0,0-1-30 0,0-2-20 16,0 2 15-16,17-3 10 0,-17 1 6 0,17-1-12 16,-17 2-19-16,24-2-12 0,-12 2-5 15,-1 2 5-15,3-2 4 0,0 2-3 0,0 0 1 16,0 0-1-16,-3 0-7 0,-5 0-41 0,3 0-27 15,-4 0-34-15,-4 14-38 0,3-14 11 0,-4 0 1 16,0 0-3-16,0 0-19 0,0 11-45 0,-19-11-89 16,19 6-160-16,-22-6-122 0,8 0 79 0</inkml:trace>
  <inkml:trace contextRef="#ctx0" brushRef="#br0" timeOffset="35769.43">14010 9251 2187 0,'12'-7'17'15,"-12"0"12"-15,11 0 17 0,-11 1 14 0,8 1-6 16,-2 1 1-16,-3 2-13 0,0 0-13 0,-1 2-11 15,-2 0-12-15,0 0-9 0,0 0-3 0,0 0 0 16,1 0-5-16,-1 0 4 0,0 0 4 0,0 0-4 16,0 14 9-16,2-14 0 0,-1 0-2 0,-1 13 2 15,0-13-3-15,0 12 0 0,0-5-1 16,0-2 4-16,0 1-2 0,0 1 10 0,0-1-8 16,-18-1-10-16,18-1 3 0,0 0-11 0,-19-3 8 15,19 2 8-15,-20-3-1 0,9 0 3 0,-1 0 3 16,-4 0-6-16,5-20 2 0,-1 20 1 0,1-14 4 15,0 14 23-15,5-16 0 0,-2 16 3 0,5-15 7 16,3 15-3-16,0-14 7 0,0 6-2 0,0 2-15 16,0-1-14-16,19 0-7 0,-19 0-1 0,17 2-1 15,-17 0-6-15,23 2-3 0,-23 0-2 0,20 2-32 16,-20 1-25-16,19 0-50 0,-19 0-78 16,17 0-42-16,-17 0-77 0,5 0-69 0,-5 0-118 15,0 16 77-15</inkml:trace>
  <inkml:trace contextRef="#ctx0" brushRef="#br0" timeOffset="36262.38">13496 8736 2049 0,'0'-3'20'15,"0"0"15"-15,0 1 31 0,0 0 17 0,0 0-14 16,0 0-11-16,0 0-30 0,19 0-18 0,-19 1 0 15,0 0-10-15,12 1-1 0,-12 0-5 0,0 0-9 16,9 0 6-16,-9 0 1 0,10 0 6 0,-10 0-1 16,11 0-1-16,-7 21 1 0,1-21-1 15,1 18-23-15,-1-18-30 0,-1 21-17 0,-1-11-10 16,-3 0 11-16,0 1 13 0,0-2-5 0,0-1-26 16,-26-2-7-16,26 0-7 0,-28-3 1 0,10-1 24 15,-1-2 23-15,-4 0 24 0,7 0 21 0,-3 0 20 16,6 0 17-16,-3 0 23 0,2-18 34 0,8 18 30 15,6 0 9-15,-10-19 0 0,10 19 0 0,0-11-24 16,0 11-16-16,0-14-18 0,0 14-26 0,28-12-15 16,-28 12-7-16,22-10-6 0,-22 10-7 0,28-6 1 15,-12 3-4-15,-2 1-6 0,-2 2-16 0,-3 0-55 16,2 0-51-16,-1 0-78 0,-4 0-116 0,-6 0-144 16,3 0 18-16,-3 17 84 0</inkml:trace>
  <inkml:trace contextRef="#ctx0" brushRef="#br0" timeOffset="36777.11">12888 8366 2030 0,'12'-4'-3'0,"-12"-2"7"0,0 2 2 15,14-2 7-15,-14 4 16 0,8-2 0 0,-8 2 4 16,6 0-5-16,-6 2-11 0,1 0-9 0,-1 0-3 16,0 0-9-16,0 0-5 0,2 0 2 0,-2 0-12 15,0 0 9-15,0 0 6 0,0 0 3 16,0 0 4-16,0 16 2 0,0-16-2 0,0 0-9 16,-16 14 10-16,16-14-2 0,0 10 2 0,-15-10 6 15,15 8-8-15,0-8 1 0,-14 6-2 0,14-6 0 16,-9 4 0-16,9-4 6 0,-8 0 0 0,8 0 0 15,-8 0-5-15,0 0 0 0,4-15 4 0,-2 15 4 16,1-16 35-16,2 16 9 0,0-17 7 0,-2 17 4 16,2-18-17-16,3 9-17 0,0 0 7 0,0 1-7 15,0 1-9-15,0 1-4 0,0-1-16 0,0 2-8 16,17 1-4-16,-17 0-23 0,0 3-40 0,14 0-38 16,-14 1-56-16,14 0-54 0,-14 0-96 15,14 18-141-15,-6-18-26 0,-2 16 80 0</inkml:trace>
  <inkml:trace contextRef="#ctx0" brushRef="#br0" timeOffset="37221.11">12360 7899 1933 0,'0'-1'23'0,"0"-2"2"0,0 3 1 15,0-3 3-15,0 2-6 0,17 1 15 0,-17-1 15 16,0 0 5-16,18 0 0 0,-18 1-12 0,18-2-14 15,-18 2-9-15,15 0-20 0,-7 0-5 0,0 0-4 16,-2 0-2-16,-2 0 1 0,3 0-1 0,-3 0 3 16,-2 0 0-16,1 0 3 0,-1 16 0 15,2-16 1-15,-4 0 2 0,0 11-5 0,0-11-7 0,0 0-1 16,0 10-1-16,0-10 4 0,0 0 11 16,-25 6 2-16,25-6 0 0,-15 0 0 0,15 0-2 15,-22 0 1-15,10 0 1 0,1 0 4 0,-3-21-1 16,6 21-3-16,-1 0 2 0,9-17-6 0,-8 17 13 15,8-10 6-15,0 10-1 0,0-9-1 0,0 9-11 16,0-7-15-16,0 7-35 0,16-4-49 0,-16 4-81 16,15 0-109-16,-15 0-125 0,23 0-97 0,-9 0 80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6:44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6301 12884 2490 0,'0'-2'36'0,"0"2"12"15,0-1 11-15,0 1 18 0,0-1-13 0,0 0 8 16,0 1 9-16,0 0 1 0,0 0 2 0,0 0 1 16,0 0 9-16,0 0 1 0,0 0-10 0,0 0-14 15,0 0-18-15,0 0-19 0,0 0-7 0,0 0-2 16,0 0-2-16,0 0 4 0,0 0 3 0,0 0 2 16,0 0 1-16,0 0 3 0,0 0 2 0,0 0 1 15,19 0 1-15,-19 0-7 0,26 0-9 16,-7 0-1-16,9 0-5 0,8 0 6 0,6 0 12 0,3 13 4 15,11-13 1-15,-2 0-7 0,6 0-14 0,9 0-13 16,4 0-7-16,10 7-4 0,11-7 0 16,5 5 0-16,14-5 1 0,1 4 5 0,7-2-4 15,3 0 5-15,3-2-2 0,5 2-2 0,-2-2 10 16,5 0-5-16,-3 0 0 0,3 0 6 0,5 0-3 16,1 0 17-16,4 0 8 0,-2 0 2 0,1-14-1 15,-1 14-8-15,1 0-8 0,-3 0-9 0,5 0-3 16,-4 0-3-16,-1 0 6 0,-3 0 10 0,-3 0 6 15,-5 18 2-15,-5-18-1 0,-3 16-7 0,-5-16 1 16,-10 17 4-16,-8-17 7 0,-6 17 19 0,-7-17 21 16,-4 14-6-16,-6-14-5 0,-11 7-9 0,-4-7-11 15,-6 0 13-15,-13 0 19 0,-3 0 12 16,-9 0 6-16,-10 0-13 0,-5 0-19 0,-2 0-28 16,-7-14-22-16,0 14 0 0,-6 0-14 0,0 0-4 15,0 0-32-15,0 0-79 0,0 0-71 0,0 0-78 16,0 0-65-16,0 0-45 0,0 0-48 0,-25 0-60 15,25 0-123-15,-24 0-208 0,10 0 84 0,-4 0 144 16</inkml:trace>
  <inkml:trace contextRef="#ctx0" brushRef="#br0" timeOffset="949.59">12413 12859 2724 0,'-5'0'19'0,"2"9"7"16,3-9 24-16,-3 4 34 0,3-4 18 0,0 0 34 15,0 0 19-15,0 0 15 0,0 0 7 0,0 0-5 16,0 0-11-16,0 0-19 0,0 0-22 16,0 0-20-16,0 0-5 0,0 0-9 0,0 0 5 15,0 0-6-15,0 0-22 0,18 0-8 0,-18 0-14 16,27 0 12-16,-4-14 22 0,10 14 16 0,7 0 12 15,8-13 0-15,9 13-11 0,9-10-12 0,13 5-26 16,14-1-20-16,17 3-19 0,17-1-7 0,15 2 46 16,13 2 38-16,13 0 33 0,12 0 34 0,12 0-26 15,1 0-25-15,-4 0-11 0,0 0-15 0,-1 0 1 16,2 15 5-16,-6-15 9 0,-7 0 1 0,-11 0 9 16,-4 0-3-16,-9 0-3 0,-5 0 0 15,-8 0-2-15,-16 0 6 0,-9 0-9 0,-8 0-10 0,-11 0-6 16,-11-16-12-16,-9 16-3 0,-15-12-8 15,-11 12-11-15,-10-12-8 0,-11 12-7 0,-8-10-9 16,-6 10-10-16,-4-7-8 0,-5 7-8 0,-4-5-4 16,-2 5-19-16,0-2-65 0,0 2-79 0,0-2-105 15,0 2-108-15,0 0-95 0,-19-1-79 0,19 1-35 16,-17 0-24-16,17 0-6 0,-25 0-21 0,8 0-73 16,0 0-187-16,-2 0 100 0,-1 0 181 0</inkml:trace>
  <inkml:trace contextRef="#ctx0" brushRef="#br0" timeOffset="23751.21">24039 3713 1506 0,'14'-11'40'0,"-2"0"44"0,2 2 54 16,0-1 41-16,2 2 17 0,-2-1 3 0,-4 2-4 16,0 0 6-16,-1 1-7 0,-4 0-1 0,4 1 5 15,-6 0-1-15,-1 1-6 0,1 0-16 0,0-1-29 16,-2 4-25-16,1-1-24 0,-2 0-23 0,2 2-17 16,-2 0-25-16,0 0-18 0,0 0-14 15,1 0-11-15,-1 0 34 0,0 0 67 0,0 25 32 16,0-25 34-16,-19 29-16 0,19-8-45 0,-26 3-7 15,11 6-3-15,-4 2 37 0,-4 2 7 0,1 0-1 16,-4 2 11-16,1 1-17 0,-5 0-4 0,-2 1-17 16,2-1-23-16,-7 0-38 0,3-2-20 0,-8 0-2 15,5-1-17-15,-7 0 3 0,2-3-6 0,2-1 0 16,-2 0 3-16,-3-2 3 0,12-1 5 0,-1-2-36 16,3-4-98-16,3 1-93 0,3-2-81 0,5-2-40 15,5 0 37-15,1-2 11 0,1-3-14 0,5 1-23 16,1-1-32-16,4-3-10 0,0-2 16 15,1-2 26-15,0-3-22 0,2-1-109 0,0-2-149 0,0 0 70 16</inkml:trace>
  <inkml:trace contextRef="#ctx0" brushRef="#br0" timeOffset="24111.8">23398 4205 3275 0,'9'-14'69'0,"-3"1"90"0,2 2 73 15,-3 1 68-15,2 0 0 0,1 3 1 0,-3 1 24 16,1 2 35-16,-1 1 14 0,-2 2-28 0,0-2-61 15,2 3-81-15,-4 0-81 0,1 0-65 0,-2 0-42 16,1 0-35-16,-1 0-8 0,0 0 6 0,0 0 5 16,0 0 10-16,0 21 3 0,-17-21 3 15,17 23 2-15,-25-9 3 0,8 4 2 0,0 0-7 16,-3 1-4-16,-3 1 3 0,-4 1 0 0,2 0-2 16,-1 0 7-16,-2 1-9 0,5-2 8 0,-4-1 0 15,7-3-3-15,-1 0 2 0,5-2-6 0,5-4 2 16,0 0 4-16,4-3 4 0,2-3 10 0,5 1 38 15,-2-1 50-15,2-3 19 0,0 2-8 0,0-3-32 16,31 3-47-16,-12 0-9 0,6 0 23 0,6-1 11 16,3 2 10-16,2 0 3 0,4-2-13 0,-3 1-10 15,4-2-7-15,-3-1-9 0,-2 0 0 0,-5 0-7 16,-1 0-3-16,-7 0-5 0,-1 0-14 0,-5 0 3 16,-5-18-18-16,-6 18-77 0,2 0-93 0,-5 0-135 15,-1 0-191-15,-1 0-136 0,-1 0-84 16,0 0-99-16,0 0-28 0,0 0-94 0,0 0-94 15,-18 0 231-15</inkml:trace>
  <inkml:trace contextRef="#ctx0" brushRef="#br0" timeOffset="35274.97">11217 9426 1795 0,'-1'0'25'0,"1"0"18"0,0 0 20 15,0 0 24-15,0 0 9 0,0 0 7 0,0 0 9 16,0 0-4-16,0 0-11 0,0 0-10 15,0 0-16-15,0 0-11 0,0 0-10 0,0 0-13 16,0 0-3-16,0 0 0 0,0 0-4 0,0 0 9 16,0 0 6-16,0 0 4 0,0 0 11 0,0 0 1 15,0 0-4-15,0 0-10 0,0 0-12 0,0 0-5 16,0 0-6-16,0 0 9 0,0 0 4 0,0 0 4 16,0 0 12-16,0 0 3 0,0 0 1 0,0 0-2 15,0 0-12-15,0 0-11 0,0 0-16 0,17 0-8 16,-17 0-7-16,14 0-4 0,-3 0 6 0,3 0 10 15,1 0 11-15,2 0 13 0,3 0 0 0,1 0-10 16,3 0-6-16,-2 0-16 0,3 0 2 16,1 0-2-16,-1 0 2 0,3 0 8 0,-3 0 2 15,0 0 9-15,3 0 4 0,0 0 3 0,-7 0-6 16,4 0-2-16,-1 0-6 0,2-11-4 0,0 11-1 16,2 0 1-16,-3 0 1 0,3 0-1 0,3-6-2 15,0 6-2-15,0 0-5 0,-1-6-4 0,-4 6-2 16,-1-3-2-16,1 2 2 0,-1 1 4 0,-3-1 3 15,3 1 17-15,-5-1 13 0,0 1 3 0,3 0 2 16,-2 0-16-16,-1 0-6 0,3-1 8 0,-4 1-1 16,4 0 5-16,-1-1-10 0,6 1-14 15,3-2-5-15,0 1-7 0,3 1 4 0,3-1-1 0,2 1 0 16,0-1 1-16,-2 1-5 0,-1 0 6 16,-5 0 0-16,-2 0-1 0,2 0 4 0,-3 0-4 15,2 0 2-15,-1 0-3 0,2 0 1 0,0 0 1 16,2 0-1-16,1 0 5 0,2 0-1 0,1 0 1 15,-3 0 10-15,3 0 11 0,1 0 9 0,-3 0-1 16,6 0-13-16,-4 0-7 0,3 0-9 0,-2 0 4 16,3 0-1-16,-2 0-2 0,0 0-2 0,5 0-6 15,-7 0 3-15,2 0 0 0,-4 0 2 0,1 0 3 16,0 0-2-16,-7 0 1 0,1 0 1 16,-6 0-2-16,4 0 9 0,-1 0 1 0,-2 0 7 0,-1 0 3 15,1 0-3-15,0 0 0 0,3 0-5 16,2 0-8-16,-2 0 3 0,3 0-6 0,1 0-1 15,1 0 3-15,1 0-6 0,3 0 5 0,0 0-6 16,-1 0 1-16,3 0 2 0,-3 0-5 0,2 0 3 16,-2 0-4-16,0 0 0 0,0 0 1 0,-4 0 7 15,1 0 0-15,-2 0-4 0,-2 0-4 0,-1 0-2 16,-3 0 2-16,3 0 6 0,0 0 0 0,-5 0-2 16,2 0 2-16,-2 0-5 0,1 10 6 0,2-10-1 15,-1 0-2-15,1 0 6 0,2 0 0 0,2 0 0 16,1 0-1-16,3 0-2 0,-3 0 0 15,3 0 1-15,-1 6 1 0,4-6 4 0,-3 0-7 16,0 0 4-16,2 0-4 0,-4 3-6 0,-2-3 6 0,-4 1-12 16,1 1 7-16,-7-2 2 0,-3 1 0 15,-5-1 13-15,-1 1-10 0,-4-1 3 0,-3 1-5 16,-1-1 0-16,-3 0 5 0,0 0-3 0,0 0 7 16,0 0-6-16,0 0 4 0,0 0 2 0,0 0 1 15,0 0 24-15,0 0 11 0,0 0 18 0,0 0 10 16,0 0-20-16,0 0-7 0,0 0-21 0,0 0-7 15,0 0 0-15,0 0-11 0,0 0 4 0,0 0-5 16,0 0-3-16,0 0-4 0,0 0-4 16,0 0-4-16,0 0 8 0,0 0 4 0,0 0-4 15,0 0 4-15,0 0-4 0,0 0-4 0,0 0 8 16,0 0-4-16,0 0-4 0,0 0 12 0,0 0-5 16,0 0-6-16,0 0 3 0,0 0-4 0,0 0-4 15,0 0 16-15,0 0-8 0,0 0 4 0,0 0 3 16,0 0-14-16,0 0 11 0,0 0-12 0,0 0 5 15,0 0 2-15,0 0-85 0,0 0-80 0,0 0-112 16,0 0-148-16,0 0-99 0,0 0-131 0,0 0-260 16,0 0-45-16,-18 0 183 0</inkml:trace>
  <inkml:trace contextRef="#ctx0" brushRef="#br0" timeOffset="37606.49">16082 9408 1906 0,'23'0'16'0,"-23"0"1"0,16 0-3 0,-16 0 22 15,17 0 18-15,-17 0 44 0,15 0 42 0,-15 0 14 16,13 0-1-16,-13 0-18 0,0 0-14 0,5 0-18 15,-5 0-19-15,0 0-9 0,0 0-15 0,0 0 0 16,0 0 1-16,0 0 6 0,0 0 16 0,0 0 14 16,0 0 12-16,0 0 2 0,0 0-2 0,0 0-9 15,0 0-8-15,0 0-5 0,0 0-7 0,0 0-3 16,0 0 0-16,0 0-5 0,0 0 4 0,0 0 2 16,0 0 3-16,0 0 3 0,0 0-2 0,15 0-4 15,-15 0 3-15,22 0 26 0,-8 0 14 16,6 0 20-16,-1 0 7 0,8 0-19 0,3 0 1 15,3 11-6-15,1-11 1 0,8 0-10 0,0 0-22 16,6 0-24-16,3 0-14 0,3 0 5 0,2 0-11 16,5 0-9-16,8-12-18 0,8 12-22 0,8 0-4 15,11 0 3-15,8 0 2 0,13-9-1 0,2 9-3 16,8 0-1-16,2 0 0 0,3 0 0 0,3 0 7 16,3 0 12-16,2 0 19 0,-3 15 24 0,-1-15 15 15,1 0 1-15,-4 18-17 0,-7-18-20 0,-5 11-17 16,-9-11-8-16,-8 0-2 0,-5 8 13 0,-4-8 30 15,-5 0 23-15,-16 0 19 0,-5 0 3 0,-10 0-22 16,-14 0-23-16,-3 0-14 0,-14 0-18 16,-5 0-8-16,-5 0-5 0,-4 0-7 0,-3-11-1 15,-4 11-3-15,0 0-4 0,-4 0 0 0,-3 0 1 16,0 0-30-16,0 0-62 0,0 0-86 0,0 0-120 16,0 0-149-16,0 0-2 0,0 0-14 0,0 0 17 15,0 0 57-15,-24 0-68 0,24 20-44 0,-22-20-77 16,5 19-167-16,-3-19-94 0,-7 17 146 0</inkml:trace>
  <inkml:trace contextRef="#ctx0" brushRef="#br0" timeOffset="38538.91">10967 10200 3036 0,'-1'5'4'0,"1"0"0"0,0-2 0 0,0-1 16 16,0-2 24-16,0 1 41 0,0-1 42 0,0 1 29 16,0-1 11-16,0 1-12 0,0-1-21 0,15 1-24 15,-15-1-24-15,0 0-14 0,14 1-8 0,-14 0-3 16,16-1 9-16,-7 1 8 0,5 0 12 0,0-1 20 16,9 0 4-16,2 0 4 0,8 0 10 0,7 0 10 15,8 0 18-15,8 0 15 0,9 0 1 0,4-17 5 16,5 17 10-16,5-12-2 0,7 12-35 15,8-17-48-15,12 17-58 0,14-18-43 0,10 18-6 16,10-14 14-16,15 7 58 0,9 7 42 0,10-8 34 16,5 8 13-16,-4-4-30 0,-12 4-13 0,-6 0-7 15,-7 0-2-15,-8-1 0 0,-13-1 13 0,-8 1 10 16,-13-3 2-16,-11 0-9 0,-7-1-38 0,-10-1-36 16,-8-1-28-16,-13 0-18 0,-11-1 0 0,-14 2 0 15,-5-1 0-15,-12 1 0 0,-4 1 0 0,-7 2 0 16,-1 0 0-16,-5 2 0 0,1 0 0 15,-1 0 0-15,0 1 0 0,0-1-37 0,0 1-124 16,0 0-136-16,0 0-167 0,-21 0-193 0,21 0-76 16,-19 16-54-16,3-16-45 0,1 15-2 0,-5-15-200 15,-4 21 70-15,0-21 212 0</inkml:trace>
  <inkml:trace contextRef="#ctx0" brushRef="#br0" timeOffset="51386.96">11227 8640 1748 0,'4'-14'64'0,"-2"14"33"0,-1 0 34 0,-1 0 33 15,0 0-26-15,2 0 4 0,0 0-4 0,-2 0-2 16,0 0-10-16,0 0-6 0,0-7-7 15,0 7-9-15,0 0-16 0,0 0-13 0,0 0-10 16,0 0-16-16,0 0-5 0,0 0-17 0,0 0-12 16,0 0-8-16,0 0-11 0,0 0 3 0,0 0 53 15,0 0 38-15,0 0 27 0,0 19 14 0,0-19-44 16,0 17-18-16,-19-4 9 0,19 1-9 0,0 1 0 16,-16 2 16-16,16 0-15 0,-10 1 6 0,10 3 6 15,-13 2-17-15,13 1-3 0,-11 2-9 0,11 1-6 16,-12 1 8-16,6 6 1 0,-2 1 0 0,3 3-1 15,-3 1-20-15,2 2-9 0,2 4 12 0,-4 0-9 16,2 0-1-16,-1-3-9 0,3 0-14 0,-1-4 0 16,-3-1-3-16,5-6 2 0,-3-1-4 15,0-3 4-15,3-5-1 0,-2-2-6 0,2-3 12 16,-2-4-6-16,2-2-4 0,3-4 11 0,0 0-9 16,-3-3-1-16,3-1 11 0,0-1 6 0,-3-1-5 15,3-1 2-15,0 0 1 0,0 0-10 0,0 0 6 16,-3 0-26-16,3 0-42 0,0 0-59 0,0 0-101 15,0 0-132-15,0-14-139 0,0 14-119 0,0-20-112 16,0 6-211-16,0-6 122 0,0-3 175 0</inkml:trace>
  <inkml:trace contextRef="#ctx0" brushRef="#br0" timeOffset="52774.94">11206 8649 1729 0,'0'-1'42'0,"0"1"6"0,0 0 16 15,0 0 17-15,0 0-17 0,0 0 16 0,0-2 2 16,0 2 8-16,0 0-10 0,0 0-8 0,0 0-6 16,0 0-9-16,0 0-2 0,0 0-3 0,0 0 1 15,0 0 0-15,0 0 2 0,0 0 9 0,0 0 13 16,0 0 10-16,0 0 10 0,0 0 0 0,0 0-1 15,0 0 6-15,0 0-1 0,0 0 6 16,0 0 3-16,0 0 0 0,0 0 6 0,0 0 4 16,13 0-4-16,-13 0-17 0,0 0-29 0,12 0-29 15,-4 0-28-15,6 0-10 0,8 0 6 0,-2 0 17 16,8 0 19-16,1 0 5 0,4 15 2 0,0-15-7 16,-2 0 3-16,0 0 2 0,-2 10 6 0,-1-10-4 15,0 0-7-15,-3 0-5 0,1 0-11 0,-4 5-4 16,3-5-11-16,-2 0 0 0,2 3 0 0,0-1-4 15,-3-1 1-15,4 0-7 0,3-1 0 0,2 3-1 16,4-2 3-16,-1 1 7 0,6-1 55 0,-3 1 28 16,7-1 7-16,-2 3-2 0,-3-3-55 0,6 0-31 15,-5 0-11-15,-3 1-4 0,4-2 0 16,-4 1 8-16,2-1 11 0,-4 0 23 0,-2 0 34 16,-2 0 23-16,-2 0 18 0,-1 0 4 0,-6 0-10 15,1 0-14-15,-4-13-17 0,-2 13-22 0,-1 0-20 16,-1 0-9-16,-2-10-19 0,-3 10-4 0,4 0-11 15,-4-8-4-15,1 8 2 0,-4 0 4 0,4-4-3 16,2 4 3-16,-1 0 5 0,-1-2-4 0,1 2 4 16,4 0-4-16,-1 0 0 0,2 0 2 0,-3 0-2 15,3 0 7-15,-3 0-5 0,2 0 3 0,-2 0 3 16,0 0-6-16,1 0 6 0,-4 0-5 0,3 0 2 16,-3 0 1-16,2 0-4 0,0 0 2 15,3 0-6-15,-2 0 1 0,3 0-1 0,0 0-4 16,2 0 1-16,2 0 4 0,0 0-1 0,2 0 1 15,-1 0 3-15,1 0 0 0,-1 0 0 0,-1 0 0 16,4 0 0-16,-8 0-4 0,7 0 4 0,-4 0 3 16,0 0 0-16,2 0-2 0,-5 0-4 0,3 10 1 15,-5-10-1-15,4 0 2 0,1 0 1 0,-3 0 3 16,-1 0-7-16,-1 0 1 0,1 0 3 0,-1 0-3 16,-1 0 6-16,-1 0 0 0,-2 0-2 0,1 0-1 15,1 0 0-15,-4 0 3 0,2 0 1 0,0 0 2 16,-4 0-3-16,4 0-3 0,-1 0-1 15,-3 0-2-15,3 0 1 0,-3 0 2 0,4 0 0 0,-3 0 0 16,1 0-4-16,1 0-2 0,-3 0 2 16,3 0-6-16,-4 0 7 0,-1 0 3 0,2 0-3 15,0 0 6-15,-1 0-4 0,-2 0-6 0,0 0 7 16,2 0-2-16,-2 0-1 0,-1 0 6 0,-1 0-6 16,0 0 3-16,-2 0 2 0,0 0-1 0,0 0-1 15,0 0 2-15,0 0-3 0,0 0 1 0,0 0 6 16,0 0-2-16,0 0-4 0,0 0 3 0,0 0-4 15,0 0-2-15,0 0 5 0,0 0-4 0,0 0-1 16,0 0 4-16,0 0 0 0,0 0 0 0,0 0 2 16,0 0 3-16,0 0 1 0,0 0 3 0,0 0 0 15,0 0-1-15,0 0 7 0,0 0 0 16,0 0 7-16,0 0 10 0,0 0 0 0,0 0 0 16,0 0-10-16,0 0-11 0,0 0-8 0,0 0 1 15,0 0-2-15,0 0 0 0,-14 0 3 0,14 0-9 16,0 0 0-16,0 0 2 0,0 0-9 0,0 0 6 15,0 0 6-15,0 0 3 0,0 0 9 0,0 0-3 16,0 0 0-16,0 0 3 0,-13 19 3 0,13-19 55 16,0 15 6-16,-14-15 0 0,14 20 1 0,-11-9-52 15,11 1-11-15,-14-1 0 0,7 4-1 0,-3-1-1 16,1 3 5-16,1-1 2 0,-1 4 10 0,3 0 4 16,-4 2 7-16,4 1-7 0,-5 5-11 15,5 0-4-15,-5 4-7 0,5 1-1 0,-3 1-4 16,-2 2-1-16,5 2-4 0,-4-1 3 0,3-1-2 15,0-1 0-15,1-2-1 0,-3-2-2 0,4-4 1 16,-1-1-2-16,0-1 4 0,3-3-4 0,-2-2-2 16,-1-3 2-16,3-4-1 0,1 0 1 0,1-3 1 15,-3-2 1-15,3-2-1 0,-1-1 0 0,2-2 3 16,-3-1 4-16,2-2 4 0,1 1 8 0,0-1 63 16,0 0 25-16,0 0 12 0,0 0 1 0,0 0-59 15,0 0-24-15,0 0-14 0,0 0-10 0,0 0-9 16,0 0 1-16,0 0-17 0,0 0-55 15,0 0-74-15,0 0-118 0,0 0-139 0,0 0-168 0,0 0-115 16,0 0-55-16,0 0-48 0,0 0-1 16,-16 0-139-16,16-11-90 0,-15 11 202 0</inkml:trace>
  <inkml:trace contextRef="#ctx0" brushRef="#br0" timeOffset="54023.33">10957 9557 2156 0,'0'0'44'0,"0"0"30"0,0 0 35 16,0 0 33-16,0 0-12 0,0 0 2 0,0 0 2 16,0 0-5-16,0 0 3 0,0 0-8 0,0 0-6 15,0 0 3-15,0 0-14 0,0 0 3 0,0 0-7 16,0 0-9-16,0 0 4 0,0 0-6 0,0 0-3 15,0 0-2-15,0 0-6 0,0 0-9 0,0 0-1 16,0 0-9-16,0 0 0 0,0 0-1 0,0 0 2 16,0 0 8-16,0 0 2 0,0 0 20 0,0 0 17 15,0 0 14-15,0 0 12 0,0 0-17 16,0 0-35-16,0 0-29 0,20 0-19 0,-20 0 26 16,28 0 50-16,-7 0 44 0,1 0 14 0,5 0-12 15,-4 13-37-15,3-13-35 0,-1 0-17 0,0 0-16 16,3 0 4-16,-6 0 9 0,4 0 8 0,0 0-2 15,1 0-8-15,-4 0-7 0,2 0-4 0,-3 0-3 16,-4 0 0-16,5 0-2 0,-4 0-2 0,-2 0-1 16,-1 0-6-16,1 0-8 0,0 0-12 0,-2 0-6 15,4 0-10-15,0 0 0 0,-1 0-4 0,-1 0 1 16,4 0-1-16,-1 0 0 0,-2 0 1 0,1 0-1 16,-2 0 3-16,0 0 1 0,-1 0 4 15,2 0 3-15,-1 0-2 0,2 0 2 0,0 0 4 16,-2 0 32-16,4 0 24 0,-4 0 9 0,2 0 4 15,0 0-26-15,-4 0-14 0,1 0 3 0,1 0-9 16,1 0-7-16,3 0-10 0,-1 0-13 0,3 0 6 16,0 0-2-16,4 0-1 0,-2 0-2 0,3 0-10 15,3 0-5-15,-2 0 3 0,4-10 1 0,-1 10 3 16,7 0 2-16,-5 0 0 0,2 0-1 0,1 0-1 16,-3 0 4-16,-1 0-3 0,0 0 1 0,-4 0 4 15,0 0 1-15,-1 0 6 0,-4 0 11 0,2 11-1 16,-7-11-4-16,1 0-4 0,-3 0-12 0,-1 0-3 15,-1 0 0-15,1 0 0 0,1 0 0 0,-2 0 0 16,1 0 0-16,2 0 0 0,-1 0 0 16,5 0 0-16,-3 0 0 0,1 0 0 0,-1 0 0 15,2 0 0-15,1 0 0 0,3 0 0 0,-2 0 0 16,5 0 0-16,0 0 0 0,0 0 0 0,-2 0 0 16,4 0 0-16,-2 11 0 0,1-11 0 0,-2 0 0 15,-4 0 0-15,5 0 0 0,-8 0 0 0,6 0 0 16,-1 0 0-16,-5 0 0 0,5 0 0 0,-3 0 0 15,-3 0 0-15,4 0 0 0,-4 0 0 0,-2 0 0 16,-2 0 0-16,1 0 0 0,-2 0 0 16,-2 0 0-16,-3 0 0 0,1 0 0 0,-3 0 0 0,-2 0 0 15,0 0 0-15,-2 0 0 0,0 0 0 16,-3 0 0-16,2 0 0 0,-2 0 0 0,0 0 0 16,0 0 0-16,0 0 0 0,0 0 0 0,0 0 0 15,0 0 0-15,0 0 0 0,0 0 0 0,0 0 0 16,0 0 0-16,0 0 0 0,0 0-38 0,0 0-78 15,0 0-106-15,0 0-136 0,0 0-165 0,0 0-166 16,0 0-103-16,0 0-114 0,0 0-67 0,-18 0-251 16,18 0 190-16,-23 0 250 0</inkml:trace>
  <inkml:trace contextRef="#ctx0" brushRef="#br0" timeOffset="170843.97">7950 5179 2657 0,'0'0'0'0,"0"-5"-4"0,0 5-3 16,0 0 1-16,0-4 0 0,0 4 9 0,0 0 14 15,0 0 9-15,0 0 10 0,0 0 0 0,0 0-8 16,0 0-8-16,0 0-12 0,0 0-4 0,0 0-6 16,0 0 0-16,0 0 5 0,0 0 5 0,0 0 21 15,0 0 11-15,0 0 12 0,0 0 5 0,0 0-10 16,0 0 3-16,0 0 2 0,0 0 3 15,0 0 8-15,0 0 6 0,0 0 8 0,0 0 10 16,0 0 16-16,0 0 6 0,0 0-5 0,0 0-2 16,15 0-21-16,-15 0-19 0,30 0-7 0,-4 0-5 15,8 0 8-15,11 0 10 0,13 0 3 0,10 13 1 16,10-13 0-16,3 0-3 0,7 0 3 0,4 12 1 16,-1-12-4-16,1 8 4 0,-1-8-10 0,-4 9-13 15,3-4-15-15,5-1-23 0,4 3-3 16,-2-1 54-16,-1 1 77 0,-3 0 56 0,-5-1 39 15,-7 0-34-15,-8-1-53 0,-11 0-36 0,-14-2-18 16,-9-1 0-16,-6 0-8 0,-10-1 6 0,-4 0-23 16,-7 0-22-16,-1-1-13 0,-6 0-26 0,-1 0-5 15,-1 0-6-15,-3 0-6 0,0 0 1 0,0 0-3 16,0 0-29-16,0 0-66 0,0 0-113 0,0 0-132 16,0 0-103-16,0 0-61 0,0 0-38 0,-17 0-45 15,17 0-90-15,-18 0-238 0,7 0 42 0,-3 0 184 16</inkml:trace>
  <inkml:trace contextRef="#ctx0" brushRef="#br0" timeOffset="171759.73">7823 4177 1990 0,'-3'0'0'16,"-2"0"0"-16,3 0 1 0,2 0 12 16,0 0 20-16,0 0 26 0,0 0 29 0,0 0 10 15,0 0-2-15,0 0-10 0,0 0-14 0,0 0 1 16,0 10-4-16,0-10-4 0,0 0 0 0,0 0-3 15,0 0 6-15,0 4 10 0,0-4 8 0,0 0 10 16,0 0 0-16,0 0 8 0,0 0 3 0,0 0 12 16,0 0 15-16,0 3 6 0,0-2 0 0,0 1-17 15,25 0-18-15,-9 0-14 0,4 0-9 0,9 0-7 16,13 0-2-16,6 0-10 0,10-1 2 0,10-1 9 16,8 1-6-16,3-1 6 0,8 0-5 0,0 0-18 15,2 0-9-15,2 0-13 0,7 0-19 16,4 0-6-16,7 0 12 0,8 0 50 0,7 0 36 15,-3-12 26-15,-2 12 8 0,2 0-33 0,-3 0-18 16,-9-8-15-16,-10 8 7 0,-6-8 9 0,-7 8 33 16,-5-7 25-16,-4 4-2 0,-7-1-3 0,-5 0-35 15,-7 0-21-15,-9 0-19 0,-10 1-16 0,-5 0-7 16,-10 1-13-16,-6 0-15 0,-4-1-5 0,-5 2-11 16,-4 1-2-16,-2 0 2 0,-3-2-4 0,0 2-5 15,0 0-2-15,0 0-30 0,0 0-45 0,0 0-58 16,0 0-129-16,-23 0-96 0,23 16-93 0,-25-16-73 15,8 16-12-15,0-16-30 0,-3 18-30 0,-3-8-103 16,2-1-178-16,-2 2 157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07:49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8717 766 1205 0,'0'-3'20'0,"0"0"21"15,0 0 29-15,0 1 39 0,0-2 16 0,0 2 11 0,0-3 5 16,0 2-7-16,0-2-7 0,0 3-10 16,0-1-9-16,0 0-6 0,0-1-3 0,0 2 2 15,0-1 0-15,0 2-8 0,0-1-9 0,0 0-7 16,0 1-12-16,0 0-3 0,0 1-8 0,0 0-1 16,0 0-3-16,0 0-6 0,0 0-5 0,0 0-3 15,0 0 0-15,0 0-1 0,0 0-2 0,0 0-5 16,0 0-9-16,0 0-6 0,0 0-1 0,0 0-3 15,0 0 25-15,0 0 45 0,0 0 13 0,0 18 6 16,0-18-24-16,0 14-46 0,0-14-8 16,0 18-6-16,0-6 17 0,0 3 6 0,0-1 3 15,0 7-8-15,0 1-9 0,0 2 3 0,-11 6 21 16,11 4 10-16,0 2-10 0,0 3-2 0,-11 0-33 16,11 1-6-16,0 1 7 0,-3-1-7 0,1-2 1 15,-1-2 2-15,2-1-9 0,-1-2 5 0,2-2 1 16,-1-1 0-16,-4-2 2 0,3-2-3 0,2-1 1 15,-1-3 0-15,1 0-1 0,0-4 3 0,-2 1-2 16,2-4-1-16,-1 0 4 0,1-4-6 0,0-1 4 16,0-3 2-16,0 0-4 0,-2-2 3 0,1-3-4 15,1 0 3-15,0-1-1 0,-2-1 2 0,2 0-3 16,0 0-3-16,-3 0-18 0,3 0-40 0,0 0-75 16,0 0-93-16,-2-17-68 0,-1 17-49 0,0-18-16 15,-6 18-26-15,3-27-68 0,-7 11-113 16,5-3-95-16,-2-2 116 0</inkml:trace>
  <inkml:trace contextRef="#ctx0" brushRef="#br0" timeOffset="974.81">8644 708 1289 0,'1'-6'36'16,"2"0"48"-16,2-2 49 0,-2 4 26 0,-1-3-10 16,-1 1-24-16,2 3-25 0,-3-1-11 0,2 1-20 15,-2 2-13-15,0 1-21 0,0-2-2 0,0 2-7 16,0 0 2-16,0 0 0 0,0 0 2 0,0 0 17 15,0 0 0-15,3 0 12 0,-3 0 2 0,0 0-3 16,2 0 8-16,-1 0 0 0,1 0-6 0,1 0 3 16,0 0-7-16,2 0-1 0,1 0-2 15,-3 0-13-15,5 10-4 0,-1-10-13 0,3 0-3 16,-3 0 5-16,6 0-6 0,1 0 1 0,0 0-4 16,1 0-6-16,1 0-3 0,1 0-1 0,0 0-1 15,0 0 4-15,3 0 2 0,-1 0 2 0,1-11 2 16,-4 11-7-16,-1 0 1 0,2 0 1 0,-3 0 6 15,0 0-2-15,-3-9 2 0,-2 9-7 0,2 0-4 16,-2 0 2-16,-2 0-3 0,5 0 6 0,-6 0 7 16,4 0 11-16,-4 0 10 0,5 0 3 0,-5 0 3 15,2 0-1-15,-4 0-2 0,3 0 3 0,-1 0-5 16,-2 0-5-16,3 0 2 0,-3 0 1 0,-1 0 8 16,5 0 2-16,-3 0-3 0,-2 0-5 0,3 0-3 15,-1 0-4-15,-4 0-2 0,1 0-4 16,1 0-8-16,-3 0-5 0,5 0-3 0,-5 0 0 15,0 0-5-15,0 0 1 0,1 0-2 0,-1 0-7 16,0 0 3-16,0 0-1 0,0 0-4 0,0 0 6 16,0 0-3-16,0 13-1 0,0-13 7 0,0 0 12 15,0 13 29-15,0-13 16 0,0 14 10 0,0-4-8 16,0 0-17-16,-15 2-14 0,15 2-5 0,0-1-3 16,0 0-3-16,-11 1 7 0,11 4-4 0,0 2 5 15,-10 1 10-15,10 3 2 0,-4 3 1 0,1 3-8 16,0 3-12-16,-2 1-12 0,2 2-4 0,1 0-4 15,-1 0 1-15,0 0 2 0,-2 0 2 16,4-1 7-16,-2-1 0 0,1-1-4 0,-1 1 2 16,0-4-3-16,-2 0-3 0,4 0 8 0,-2-3-2 15,0 0 0-15,-4-2-1 0,4-2-9 0,2-1 4 16,-2-3 1-16,0 0 0 0,1-5-3 0,-1 1-2 16,1-4 8-16,1-2-7 0,-1-1 81 0,2-1 45 15,0-4 22-15,0 1 48 0,-1-3-27 0,1-1-4 16,0 0 5-16,0 0-15 0,0 0-19 0,0 0-14 15,0 0-20-15,0 0-18 0,0 0-22 0,0 0-18 16,0 0-14-16,0 0-8 0,0 0-8 0,0 0-6 16,0 0-1-16,0 0-2 0,0 0-3 0,0 0-2 15,0 0-3-15,0 0 4 0,0 0-6 16,0 0 1-16,0 0-1 0,0 0-4 0,0 0 12 16,0 0-4-16,0 0-5 0,0 0-1 0,0 0 3 15,0 0 4-15,-19 0 8 0,4 0 1 0,-9 0-11 16,-5 0 2-16,-5 0-2 0,-8 0 1 0,-5 0 2 15,1 0-3-15,-4 0 3 0,2 0-10 0,0 0-9 16,1 0-28-16,5 0-20 0,5 0-18 0,1 0-15 16,4 0-1-16,8 0-28 0,3 0-9 0,10 0-26 15,1 0-20-15,4-10-24 0,2 10-84 0,4 0-50 16,0 0-62-16,0-9-62 0,0 3-24 0,21 0-75 16,-21 0-169-16,20-2-202 0,-20-2 141 0</inkml:trace>
  <inkml:trace contextRef="#ctx0" brushRef="#br0" timeOffset="1764.17">9522 1543 2239 0,'0'3'22'0,"0"-2"-2"0,0-1 3 16,0 2 10-16,0-2-9 0,0 0 31 0,0 0 29 15,0 0 25-15,0 0 17 0,0 0-5 16,0 0-6-16,0 0-8 0,0 0-11 0,0 0 3 15,0 0 2-15,0 0 5 0,0 0 14 0,0 0 7 16,0 0 7-16,16 0 5 0,-16 0-2 0,0 0 2 16,17 0-3-16,-6 0-5 0,3 0-11 0,1 0-20 15,4 0-17-15,3 0-21 0,7 0-14 0,11 0-5 16,5 0-16-16,7-17 0 0,10 17 12 0,12 0 22 16,7-16 27-16,12 16-10 0,5-13-2 0,3 13-33 15,4-14-22-15,7 14-2 0,6-12-14 0,5 7 21 16,2 5 67-16,1-7 42 0,8 7 24 15,-5-4 12-15,-4 2-34 0,-4 1-15 0,-7-1-7 16,-13 1-12-16,-10-2-9 0,-10 0 8 0,-8 2 16 16,-10-2 4-16,-5 0 0 0,-8 0-21 0,-7-1-27 15,-10 1-23-15,-4 1-20 0,-12 0-14 0,-1-1-9 16,-9 2-4-16,-2-1-6 0,-3 1 0 0,-2 0-5 16,0 1-31-16,0 0-58 0,0 0-90 0,0 0-126 15,0 0-147-15,0 0-75 0,0 0-37 0,-17 0-20 16,17 0 7-16,-21 0-44 0,7 18-147 0,-3-18-164 15,-1 14 174-15</inkml:trace>
  <inkml:trace contextRef="#ctx0" brushRef="#br0" timeOffset="5193.82">14028 1532 958 0,'0'0'24'0,"0"0"4"16,0-2 4-16,0 2-7 0,0-1-11 0,0 1 7 16,0 0 12-16,0 0 11 0,0 0-11 0,0 0 1 15,0 0-4-15,0 0 20 0,0 0 19 0,0 0 11 16,0 0 19-16,0 0-3 0,16 0 2 0,-16 13-4 16,0-13-5-16,14 0 8 0,-14 0 3 0,11 10 10 15,-11-10 0-15,12 0-2 0,-12 0-4 0,8 5-11 16,-2-5-2-16,-3 0-7 0,0 0-10 0,5 0-3 15,-2 0-2-15,-1 0-9 0,4 0 3 16,-1 0-5-16,3 0-12 0,1 0 3 0,1 0-9 16,2 0-2-16,2 0-8 0,2 0-12 0,-2 0-8 15,6-10-4-15,-1 10 6 0,-2 0 8 0,7 0 14 16,1 0 6-16,0 0 4 0,1 0-4 0,2 0-10 16,3 0-2-16,0 0 3 0,2 0 4 0,1 0 5 15,-1 0-3-15,-3 0-6 0,5 0 0 0,-2 0 0 16,6 0 7-16,-2 0-7 0,4 0-1 0,4 0 16 15,8 0 5-15,0 0 11 0,3 0-2 0,6 0-24 16,-3 0-11-16,2 0-3 0,-1 0-4 0,1 0 3 16,-2 0 1-16,2 0-3 0,-4 0 4 15,-1 0 2-15,0 0 1 0,0 0 3 0,-3 0 5 16,3 0 0-16,-5-7 3 0,2 7-9 0,3 0-9 16,-3-5-3-16,-2 5 1 0,5-3 6 0,0 1 0 15,-6 0 6-15,8-1-5 0,-1 1-5 0,1 0 4 16,-2 0-12-16,0 0-1 0,1 0 5 0,-1 0 2 15,2 1 5-15,-1 0 3 0,-1 0-9 0,3 0-6 16,2 0-1-16,0 0-5 0,2 1 5 0,1 0-1 16,-5 0-3-16,2 0 16 0,3 0 9 0,-8 0 19 15,-2 0 3-15,-3 0-5 0,-4 0-12 0,0 0-17 16,-4 0-4-16,1 0-6 0,-1 0-1 0,-1 0 4 16,5 0 0-16,1 0-8 0,4 0 11 0,-1 0-7 15,7 0 7-15,-6 0-3 0,6 0 11 16,1 0 2-16,-1 0-2 0,2 0 21 0,-2 0-7 15,-2 0 5-15,-6 0 7 0,4 0-8 0,-7 0 3 16,6 0-9-16,-8 0-2 0,3 0-1 0,-1-12-11 16,4 12 4-16,6 0-1 0,-2 0-11 0,5-8-5 15,-2 8 1-15,3 0-12 0,1-6 8 0,8 6 0 16,-6-4-8-16,1 4 15 0,-5-2-4 0,0 0 4 16,2 1-1-16,-2 1-5 0,-2 0-5 0,1-1-7 15,-1-1 7-15,5 2 1 0,3-1 5 0,-4 1 9 16,-3-1-8-16,2-1 0 0,2 2 4 15,1-2 7-15,-6 2 1 0,-6 0-1 0,3 0-7 16,-2 0-7-16,0 0 7 0,0 0-4 0,1 0 8 16,-1 0-2-16,3 0-5 0,3 14-1 0,6-14-7 15,1 0 3-15,-4 0 4 0,5 11-4 0,-5-11 1 16,8 0-7-16,-10 0-1 0,-2 8 3 0,-4-8 1 16,-1 0-4-16,0 5 3 0,-2-5-2 0,1 4-1 15,-4-1 8-15,9 0-7 0,4 1 4 0,6 1 14 16,4 0 51-16,4 0 21 0,0 2 17 0,2-2-9 15,-2 2-53-15,-3-3-16 0,-9 2-17 0,-1-2-6 16,-2 0-2-16,-4 1-2 0,-5-3 7 0,-3 1 16 16,0-1 25-16,4-1 4 0,-6 2 2 0,4 0-10 15,-5-2-19-15,0 1-2 0,-7-1-9 16,2 1-1-16,-1-1-2 0,-6 0 4 0,-1 1 2 16,-8-2 1-16,-1 0-1 0,-4 0-11 0,-2 0 3 15,-6 0-5-15,-6 0-5 0,3 0 10 0,-7 0-6 16,0 0-5-16,0 0 3 0,-4 0-6 0,0 0 0 15,0 0-22-15,0 0-80 0,0 0-83 0,0 0-111 16,0 0-47-16,0 0 2 0,-23 0-17 0,23 0 10 16,-28 0-59-16,9 0-68 0,-9 0-51 0,-4 18-96 15,-4-18-141-15,-4 0-29 0,1 17 151 0</inkml:trace>
  <inkml:trace contextRef="#ctx0" brushRef="#br0" timeOffset="10457.54">9137 1665 2506 0,'13'0'7'0,"-2"-5"13"0,-4 1 25 0,6 2 23 15,-5-1 21-15,1 0 20 0,-3 2 10 0,2 1 10 16,-5 0 4-16,-1-2-7 0,2 2-8 0,-2 0-20 16,-1-1-19-16,-1 1-21 0,0 0-26 0,0 0-9 15,0 0-14-15,0 0-8 0,0 0-5 0,0 0-7 16,0 0 0-16,0 0 10 0,2 0 39 0,-2 0 15 16,0 21 16-16,0-21 25 0,0 25-13 15,0-6-8-15,0 4-6 0,0 7-5 0,0 3 19 16,0 5 18-16,-27 6 4 0,27 3-13 0,-20 2-19 15,3 2 6-15,-3 2 3 0,-3 0 8 0,-4 1-16 16,-2 0-15-16,-4 0-7 0,-1 3-15 0,-6 1 1 16,-1 3-1-16,-4 6 20 0,0 5 23 0,-3 3 1 15,-6 4 10-15,-2 1-26 0,-3 0-26 0,-3 1-14 16,-5-6-19-16,0-2 12 0,-2-5 0 0,0-4 0 16,1-4 16-16,1-2-18 0,5 0 14 0,5-2-6 15,2 0-19-15,6-5 5 0,4-3-9 0,3-4 9 16,9-3-4-16,2-8-1 0,9-6-3 15,1-4-4-15,5-9 12 0,8-1 0 0,1-6 5 16,4-2 3-16,1-3-4 0,2 1 4 0,0-2 0 16,0-1-8-16,0 0-58 0,0 0-64 0,0 0-93 15,0 0-117-15,0 0-88 0,0 0-130 0,17-16-104 16,-17 16-158-16,16-16-213 0,-16 0 187 0</inkml:trace>
  <inkml:trace contextRef="#ctx0" brushRef="#br0" timeOffset="10825.8">7615 3402 4496 0,'28'-5'16'0,"-11"-1"63"0,-2-1 92 15,-1 0 141-15,0-6 134 0,0 4 30 0,-2 1-14 16,-12 4-87-16,16-1-117 0,-16 2-75 16,6 0-75-16,-6 2-55 0,8 0-42 0,-8 1-26 15,0 0-13-15,0 0-4 0,0 0 12 0,0 0 10 16,0 19 12-16,0-19 2 0,-28 30-1 0,28-8 4 15,-28 4-1-15,11 8 6 0,-3 4-4 0,-5 5-5 16,0 4 1-16,2 0-8 0,-2 3 5 0,3-2 1 16,-1-1-4-16,4-4 5 0,5-3-7 0,7-6 3 15,-1-6 1-15,5-5 0 0,3-3 5 0,0-7 8 16,0-2 15-16,0-2 46 0,0-4 44 0,29 0 33 16,-29-2 13-16,30-2-36 0,-12 2-50 15,6-1-40-15,1-2-29 0,6 2-9 0,1-2 0 16,2 0 0-16,2 0 0 0,-2 0 0 0,2 0 0 15,1 0 0-15,-3 0 0 0,0-14 0 0,2 14 0 16,-3 0 0-16,-4 0-24 0,-4 0-62 0,-2-10-92 16,-2 10-128-16,-6 0-168 0,-4 0-203 0,-5 0-120 15,-3 0-125-15,3 0-98 0,-6 0-259 0,2 0 206 16,0 0 253-16</inkml:trace>
  <inkml:trace contextRef="#ctx0" brushRef="#br0" timeOffset="16430.21">6378 4326 2447 0,'-14'0'2'0,"14"0"-1"16,0 0 10-16,0 0 19 0,0 0 27 0,0 0 32 0,0 0 23 15,0 0 16-15,0 0 2 0,0 0-3 16,0 0-11-16,0 0-21 0,0 0-23 0,0 0-19 15,0 0-18-15,0 0-8 0,0 0 5 0,0 0 0 16,0 0 7-16,0 0 12 0,0 0-1 0,0 0 1 16,0 0-3-16,12 0-20 0,-12 0-13 0,19 0-5 15,-1 0-6-15,7 0 5 0,6 0 1 0,3 0 6 16,8 0 1-16,6-15 0 0,7 15 6 0,0 0 2 16,8 0 3-16,5 0 13 0,-3-10 6 0,2 10 0 15,3 0 9-15,-5 0-8 0,-5 0-2 0,-4 0-6 16,-9 0-15-16,-8 0-10 0,-8 0-9 0,-6 0-6 15,-10 0-3-15,-4 0-1 0,-3 0-46 0,-7 0-82 16,1 0-85-16,-2 0-88 0,0 0-61 16,-20 0-71-16,20 20-174 0,-41-20-182 0,16 29 107 15</inkml:trace>
  <inkml:trace contextRef="#ctx0" brushRef="#br0" timeOffset="17193.87">5215 10052 1960 0,'-16'7'-3'0,"1"-7"0"0,2 5 32 16,3 0 48-16,10-2 38 0,-13 2 11 0,13 1-24 15,-5-1-29-15,5 0-11 0,-3 1 20 0,3-3 28 16,0 0 27-16,0 0 21 0,0-2 4 0,0-1-3 16,0 3-20-16,24-2-19 0,-24 1-14 0,35 0-3 15,-11-1 6-15,7-1 6 0,7 0 12 16,3 0-1-16,10 0-10 0,0 0-6 0,8-18-8 16,2 18 8-16,6 0 13 0,-1-15 2 0,7 15-3 15,0 0-32-15,2-11-23 0,1 11-19 0,1 0-22 16,-1 0 0-16,-4 0 13 0,-2 0 39 0,-11 0 8 15,-10 0 5-15,-8 0-15 0,-12 0-56 0,-5 0-24 16,-14 0-67-16,-5 0-70 0,-5 0-70 0,0 0-48 16,0 0-27-16,0 0-76 0,-34 0-102 0,9 0-163 15,-9 22-383-15,-6-22 68 0,-10 17 180 0</inkml:trace>
  <inkml:trace contextRef="#ctx0" brushRef="#br0" timeOffset="23059.35">19312 10156 2581 0,'-22'0'5'0,"5"0"-5"0,-1 0 1 0,7 0 15 15,11 0 32-15,-14 0 48 0,14 0 38 0,-8 0 23 16,8 0-7-16,-1 0-14 0,-1 0-8 0,2 0-5 15,0 0 5-15,0 0 4 0,0 0-12 16,0 0-30-16,0 0-33 0,28 0-25 0,-11 0-6 0,9 0 20 16,9 0 29-16,11 0 29 0,7 0 28 15,8-19 16-15,5 19 17 0,4 0-11 0,2-12-17 16,-1 12-43-16,10-12-51 0,2 12-30 0,4 0-21 16,8-8 24-16,4 8 72 0,5 0 49 0,0 0 44 15,-6 0 23-15,-8 0-56 0,-11 0-37 0,-13 17-46 16,-14-17-39-16,-14 0-12 0,-12 0-10 0,-9 0-8 15,-5 0-3-15,-7 0-59 0,-3 0-87 0,-2 0-63 16,0 0-81-16,0 0-45 0,-33 0-42 0,8 0-122 16,-10 0-146-16,-10 20-248 0,-16-20-128 15,-6 0 193-15</inkml:trace>
  <inkml:trace contextRef="#ctx0" brushRef="#br0" timeOffset="33734.78">3158 11320 1901 0,'0'-5'19'16,"0"5"1"-16,-22-7 11 0,22 7 30 0,-15-5 11 16,15 2 25-16,-19 1 10 0,19-1-12 0,-17 1-21 15,8 1-18-15,0 0-10 0,9 1-10 16,-7 0 1-16,7 0-3 0,0 0-11 0,0 0-3 16,0 0-9-16,0 0 2 0,0 0 14 0,0 0 7 15,0 0 8-15,0 0 1 0,19 0-9 0,-5 0 0 16,5 0 11-16,5 0 10 0,4 12 12 0,7-12 8 15,-1 0-8-15,8 0-7 0,0 0-7 0,1 0-10 16,2 0-1-16,2-17 12 0,-2 17 12 0,-2 0 0 16,4-14-4-16,-2 14-18 0,-2 0-18 0,-4 0-8 15,0-10-7-15,-5 10-8 0,-3 0-3 0,-3 0-2 16,-10 0-3-16,-2 0 2 0,-4 0-7 0,-7 0-13 16,-2 0 1-16,-3 0 1 0,0 0 4 0,-26 13 1 15,2-13-13-15,-7 0-12 0,-3 10-2 16,-12-10 5-16,-13 0 9 0,-5 0 5 0,-9 0-11 15,-1 0-11-15,1 0-19 0,-2 0-3 0,2 0 1 16,6 0 12-16,10 0 20 0,9-13 11 0,14 13 13 16,6 0 4-16,9 0 7 0,10 0 17 0,4 0 4 15,5 0 5-15,0 0-1 0,20-7-11 0,-20 7 12 16,36 0 16-16,-10-8 16 0,4 4 13 0,6 1-2 16,4-2-6-16,2 2-10 0,-2-2-7 0,5 1-7 15,0 0-6-15,2 0-4 0,-2 2-10 0,1 1-3 16,-4-2-7-16,-3 2-9 0,0 1 0 15,-5 0-5-15,-3 0-1 0,-1 0 1 0,-12 0-5 0,-1 0-4 16,-3 0-4-16,-7 0 4 0,-7 15 9 16,0-15-1-16,-25 0-9 0,5 12-17 0,-10-12-17 15,-9 9-10-15,-9-9 11 0,-5 8-1 0,-6-8-2 16,-4 0-6-16,-1 5-19 0,-1-5-2 0,6 0 3 16,5 0 8-16,7 0 10 0,13 0 11 0,6 2 13 15,11-1 14-15,4 1 21 0,13-1 14 0,0 0 16 16,19 1 16-16,3-2 19 0,7 2 16 0,5-2 12 15,8 2 7-15,6-2 2 0,5 0-9 0,5 0-17 16,-1 0-13-16,-1 0-13 0,1 0-10 16,-4 0-7-16,3 0-10 0,-8 0-11 0,-1 0-10 15,-5-13-8-15,-7 13-1 0,0 0 0 0,-9 0 1 16,-3 0-5-16,-7 0-28 0,-9 0-22 0,1 0 4 16,-8 0 8-16,0 0 26 0,-26 0 7 0,1 15-13 15,-4-15-11-15,-7 0-5 0,-8 13 2 0,-7-13 5 16,-8 0 2-16,-3 0-2 0,-2 0 1 0,1 0 2 15,2 0 10-15,2 0 8 0,13 0 11 0,8 0 7 16,9 0 29-16,6 0 43 0,13 0 9 0,6 0-2 16,4-11-25-16,0 11-38 0,29-9 0 0,-6 9 10 15,7-11 5-15,6 6 4 0,6-2-1 0,4 2-4 16,4 0-5-16,-1 0 2 0,0 3-6 0,-1 0-2 16,-3-1-6-16,-3 1-13 0,-10 1-6 15,1 0 0-15,-7 1-2 0,-6 0-1 0,1 0-3 0,-12 0-34 16,0 0-24-16,-4 0-1 0,-5 0 10 15,0 0 29-15,0 0 13 0,-30 17-7 0,9-17-14 16,-4 0-6-16,-8 16 0 0,-10-16 8 0,-2 8-5 16,-3-8-3-16,0 0 4 0,-1 0-4 0,4 0 4 15,3 0 14-15,8 0 5 0,13 0 11 0,4 5 22 16,7-5 33-16,4 0 11 0,6 0 3 0,0 0-10 16,23 0-26-16,-6 0 6 0,8 0 8 0,6 0 4 15,3 0-1-15,7-16-4 0,-2 16-6 16,6 0-2-16,-2 0-5 0,-4-10-11 0,3 10-4 15,-10 0-9-15,-2 0 0 0,-1 0-3 0,-5 0 1 0,-6 0-2 16,-4 0-8-16,-6 0-29 0,-2 0-23 0,-3 0-1 16,-3 0 7-16,0 0 19 0,-21 0 13 15,21 0-8-15,-36 0-12 0,8 13 1 0,-5-13 1 16,-1 0 1-16,-9 0-1 0,-1 0-2 0,-1 11-3 16,6-11 0-16,5 0 3 0,3 0 9 0,6 0 10 15,7 0 14-15,5 0 14 0,4 0 28 0,9 0 13 16,0 0 5-16,0 0 1 0,0 0-22 0,31 0-10 15,-6 0-3-15,-3 0-2 0,6 0 2 0,3 0 3 16,1 0-2-16,7 0-5 0,-5 0-4 0,-3 0-6 16,0 0 1-16,-3 0-1 0,-6 0 0 0,0 0-1 15,-7 0-23-15,-6 0-22 0,1 0-17 16,-9 11 0-16,-1-11 18 0,0 0 15 0,0 0 5 16,-26 10-12-16,6-10-11 0,0 5-9 0,-8-5-1 15,-8 4-2-15,-4-4-4 0,-5 0 2 0,-2 0-3 16,0 0 8-16,2 0 14 0,2 0 17 0,4 0 19 15,11 0 3-15,2-14 15 0,9 14 22 0,6 0 19 16,6 0 19-16,5 0 4 0,0 0-12 0,22 0-9 16,-22 0 9-16,39-8 7 0,-13 8 9 0,5-5 12 15,3 5-1-15,-1-5 1 0,3 4 2 0,-1-4-13 16,-4 2 0-16,0 0-7 0,-3-1-9 0,-3 0 0 16,-1-1-11-16,-6 2-6 0,-1-1-7 15,-3 1-10-15,-3 0-7 0,-2 0-10 0,-1 1-7 16,-5 2-3-16,-1-2-4 0,-2 2-3 0,0 0-14 15,1 0-20-15,-1 0-2 0,0 0-5 0,0 0 2 16,-21 0 11-16,21 0-12 0,-28 0-7 0,11 16 3 16,-5-16-2-16,2 0 6 0,-4 13 7 0,1-13 10 15,0 0 9-15,0 10 10 0,-1-10 6 0,3 0 2 16,3 6 3-16,4-6 2 0,-1 0 7 0,9 0 30 16,0 0 25-16,4 0 11 0,2 0-7 0,0 0-30 15,0 0-29-15,29 0-11 0,-29 0 4 0,33 0 6 16,-11-14 8-16,0 14 4 0,7 0 0 15,-1 0-5-15,-3-12-7 0,1 12-3 0,2 0-4 16,-8 0-1-16,4-8-2 0,-7 8 1 0,-3 0-2 16,-7 0-4-16,1-4-14 0,-5 4-32 0,-1 0-24 15,-2 0-7-15,0 0 2 0,0 0 16 0,0 0 5 16,-28 0-16-16,28 0-28 0,-33 0-35 0,13 17-34 16,-8-17-46-16,-1 0-55 0,-2 0-81 0,-2 12-130 15,-1-12-27-15,4 0 96 0</inkml:trace>
  <inkml:trace contextRef="#ctx0" brushRef="#br0" timeOffset="41168.92">16105 11405 1659 0,'0'3'18'0,"0"0"32"0,-12 0 60 0,12 1 41 15,0 1 23-15,-8-2 12 0,8 3-23 0,-8 0-16 16,5-1-8-16,-1 3-10 0,-3-1 6 0,4-1 6 15,3 0 2-15,-1 0-7 0,-1-1-24 0,1-3-17 16,-1 0-18-16,2 1-9 0,0-2-3 0,0 1-1 16,0-1-12-16,0 0-7 0,0 0-7 0,0 0 8 15,0 2 22-15,0-2 3 0,0 1-3 0,0-1 0 16,0 2 0-16,0 0 15 0,0 1 24 0,14-1 15 16,-14 1-5-16,17-1 7 0,-4 0-5 15,5-1-14-15,4 0 18 0,6 0 19 0,4-2 18 16,13 0 16-16,2 0-11 0,7 0-13 0,5 0-26 15,10-20-29-15,5 20-28 0,8-16-31 0,12 16-19 16,6-18 15-16,11 18 60 0,5-17 44 0,5 17 32 16,2-14 4-16,1 14-40 0,-9-14-33 0,-10 8-21 15,-5 1-9-15,-15-1-5 0,-9 2 15 0,-6 0 11 16,-20-1 16-16,-4 1 6 0,-7 1-21 0,-14 2-25 16,-3 0-35-16,-8-1-23 0,-8 2-15 0,-5 0-4 15,1 0-14-15,-2 0-33 0,0 0-32 0,0 0-55 16,0 0-79-16,0 0-35 0,0 0-47 0,-19 0-80 15,19 0-96-15,-25 17-102 0,7-17-74 16,-1 17-49-16,-9-17-19 0,-4 21-126 0,-6-21-146 16,-5 14 191-16</inkml:trace>
  <inkml:trace contextRef="#ctx0" brushRef="#br0" timeOffset="41748.44">16320 11237 3862 0,'18'0'0'0,"1"0"-1"0,-1 0 4 0,-5 0 18 15,2 0 20-15,-4 0 21 0,2 0 14 0,-10 0-5 16,0 0-1-16,-2 0-12 0,2 0-10 0,-1 0-12 16,-2 0-23-16,0 0-4 0,0 0 38 0,0 15 19 15,0-15 9-15,-25 16 6 0,25-4-48 0,-31 1-11 16,11 4-5-16,-6 0-4 0,-5 1 2 0,-4 0-8 16,-5-1 4-16,3 1-6 0,-8-1 1 0,0 0 2 15,-2 2-4-15,4-4 0 0,-2 2-5 0,4-1-1 16,3-1-4-16,7-1 3 0,3 0-2 15,7-1-5-15,4-2 7 0,6 1 12 0,5-1 49 0,6 2 42 16,0-1 42-16,0 1 33 0,27 0 6 16,-6 0 10-16,7-1-17 0,6 3-9 0,5-1-42 15,8 1-46-15,6-1-29 0,-1 1-41 0,7 1-3 16,-1-2-3-16,-5 3-20 0,2-2-42 0,-8-1-100 16,-4 0-113-16,-5-3-88 0,-7 2-79 0,-5-4-58 15,-6-1-68-15,-6-2-70 0,-9 0-215 0,1-4-42 16,-6-2 182-16</inkml:trace>
  <inkml:trace contextRef="#ctx0" brushRef="#br0" timeOffset="42823.99">16768 11182 2617 0,'0'0'11'16,"-1"0"5"-16,-1 0 8 0,2 0 19 0,0 0 8 15,0 0 14-15,0 0 13 0,0 0 1 0,17 0 3 16,-17 10 1-16,17-10-2 0,-17 6 0 0,27-6-3 15,-10 6-5-15,1-2-2 0,-1-1 0 0,8-1-1 16,-5 1 6-16,7-3 2 0,-6 0-4 0,7 0-10 16,-1 0-9-16,-2 0-15 0,3 0-13 15,1 0-8-15,-6-15-8 0,1 15-7 0,-6 0-1 16,2 0 0-16,-4-13-6 0,-10 13-13 0,5 0-36 16,-9 0-33-16,1 0-4 0,-3 0 17 0,0 0 38 15,-22 0 24-15,22 0-16 0,-39 17-23 0,10-17-20 16,-4 14-10-16,-9-14 10 0,-1 14 16 0,-4-14 12 15,-4 0 13-15,6 9 17 0,-2-9 7 0,7 0 3 16,3 0 4-16,3 0 3 0,4 0-5 0,8 0 12 16,7 0 40-16,2 0 42 0,1 0 54 0,10 0 8 15,2 0-34-15,0 0-42 0,17 0-45 0,-17 0 1 16,33-13 11-16,-7 13 13 0,4 0 7 0,4-7-4 16,2 7-5-16,6 0-9 0,0 0-6 15,3 0-11-15,0 0-13 0,-3 0-9 0,-1 0-7 16,-8 0-7-16,0 0 2 0,-7 0-1 0,-7 0-6 15,-4 0-12-15,-4 0-29 0,-8 0 1 0,-3 11 4 16,0-11 13-16,0 0 7 0,-32 10-12 0,7-10-20 16,-3 9-14-16,-9-9 3 0,-2 7 2 0,-6-7 3 15,-2 0 9-15,1 0 5 0,1 0 13 0,4 0 14 16,7 0 7-16,5 0 15 0,10 0 3 0,5 0 24 16,2 0 37-16,8 0 21 0,4-12 0 0,0 12-24 15,0 0-29-15,0 0-22 0,35 0-2 0,-18 0 13 16,9 0 8-16,4 0 5 0,1 0 3 0,3 0-4 15,0 0-9-15,2 0-4 0,-5 0-7 0,-2 0-9 16,-6 0-3-16,-7 0 0 0,-4 0-5 16,-4 0-10-16,-2 0-10 0,-6 0-2 0,0 0 4 15,0 0 17-15,-26 0 8 0,10 0 0 0,-7 0-12 16,-5 0-16-16,-4 9-6 0,-4-9-11 0,2 0 1 16,-2 0 10-16,7 0 7 0,4 0 10 0,6 0 12 15,7 0 2-15,2 0 0 0,10 0 31 0,-7 0 19 16,7 0 12-16,0 0-2 0,0 0-30 0,0 0-23 15,0 0-16-15,34 0 3 0,-16 0 0 0,7 0 2 16,2-11 2-16,5 11-3 0,-1 0-17 0,0 0-37 16,-3 0-60-16,-4 0-84 0,-3 0-87 0,-7 0-95 15,-3 0-54-15,-5 14-129 0,-6-14-210 16,0 0 133-16</inkml:trace>
  <inkml:trace contextRef="#ctx0" brushRef="#br0" timeOffset="55271.68">20913 5667 1937 0,'-14'0'-3'0,"3"0"-1"16,3 0-5-16,5 0 0 0,0 0 9 0,3 0 20 15,0 0 38-15,0 0 41 0,0 0 31 0,0 0 17 16,0 0 1-16,0 0-8 0,0 0-10 0,0 0-7 16,0 0-10-16,0 0-16 0,18 0-7 0,-18 0-1 15,21 0 3-15,-4 0 15 0,0 0 6 0,6 0-8 16,3 0-2-16,12 0-21 0,-1 0-14 0,9 0-4 15,9 0 2-15,2 0 2 0,12 0 10 16,0 0 4-16,9 0 2 0,0 0-16 0,7 17-15 16,-3-17-19-16,5 13-1 0,-5-13 32 0,7 17 22 15,-8-17 16-15,-2 16-1 0,-5-16-20 0,-4 16-13 16,-17-16-14-16,-5 11-18 0,-15-11-16 0,-7 5-17 16,-10-5-4-16,-9 0-13 0,-2 0 1 0,-5 0-2 15,0 4-16-15,0-3-38 0,-20 3-48 0,20 0-67 16,-37 2-87-16,15-1-93 0,-9 4-104 0,-3 1-127 15,-7 0-228-15,-1-2-44 0,-1 2 155 0</inkml:trace>
  <inkml:trace contextRef="#ctx0" brushRef="#br0" timeOffset="63198.34">11975 13277 1498 0,'-13'0'44'0,"13"0"17"0,-14 0 23 0,14-8 35 16,-7 8-11-16,7 0 15 0,0 0 3 0,-5 0-11 16,5 0-10-16,0 0-16 0,0 0-15 0,0 0-17 15,0 0-13-15,0 0-8 0,0 0-3 0,0 0 1 16,0 0 9-16,0 0 18 0,-3 0 6 0,0 0-1 16,3 0-19-16,-2 0-23 0,2 0-11 15,0 0 8-15,-1 10 10 0,1-10 11 0,0 0 14 16,0 0 6-16,0 0 10 0,0 0 6 0,0 0 11 15,0 0 3-15,0 0 6 0,0 0 2 0,0 0 0 16,0 0 0-16,0 0-11 0,0 0 9 0,0 0-6 16,0 0-8-16,0 0-8 0,0 0-17 0,17 0-13 15,-17 0 3-15,25 0 8 0,-8 0 7 0,3 0 1 16,8 0-8-16,1 0-8 0,4 0-19 0,0 0-4 16,8 0-11-16,3 0-13 0,2-12 8 0,6 12-6 15,4 0 11-15,1 0 21 0,4-7 1 0,2 7 11 16,4 0 2-16,0-7-5 0,4 7 3 0,0-4 10 15,6 0 9-15,-1 2 7 0,9-1 6 0,-3-1 5 16,8 0 14-16,0 2 5 0,-4-3 13 16,4 2-2-16,0 0-26 0,0-2-7 0,1-1-19 15,4 3-7-15,1-1 4 0,5 0 7 0,6 1 11 16,5-1-7-16,-2 1 1 0,-1 0-12 0,0 2-15 16,-2-1 6-16,0-1 3 0,-5 2 3 0,-4 1 3 15,-5-2-2-15,-1 1 0 0,-5 1 3 0,-7-3 7 16,-5 1 2-16,-7 0 0 0,-10-1-7 0,-9 0-6 15,-7-1-12-15,-6 1-6 0,-8 0 1 0,-5 0-5 16,-3 2-4-16,-4-3 0 0,-5 2-10 0,1 0-6 16,-3 2-5-16,-2-1-3 0,-1 0-4 0,-3 1-1 15,0 0-1-15,-3 0-2 0,0 0-3 0,0 0 2 16,0 0 0-16,0 0 0 0,0 0 2 16,0 0-1-16,0-1 1 0,0 1 0 0,0 0 0 15,0 0 2-15,0 0-1 0,0-1 1 0,0 1 0 16,0 0 0-16,0 0-2 0,0 0 1 0,0-1 5 15,0 1-4-15,0 0-4 0,0 0-17 0,0 0-45 16,0 0-43-16,0 0-76 0,0 0-98 0,0 0-145 16,0 0-163-16,0 0-91 0,0 0-70 0,0 0 6 15,-17 0 15-15,17 0-176 0,-16 0 2 0,2 17 179 16</inkml:trace>
  <inkml:trace contextRef="#ctx0" brushRef="#br0" timeOffset="67129">16819 13063 1442 0,'0'0'17'15,"0"0"15"-15,0 0 17 0,0 0 24 0,0 0 4 16,0 0 6-16,0 0 10 0,0 0-1 0,0 0-9 15,0 0-3-15,0 0-13 0,0 0-16 0,0 0-9 16,0 0-17-16,0 0-15 0,0 0-12 0,0 0-6 16,0 0 5-16,0 0 40 0,0 0 25 0,0 14 16 15,0-14 4-15,0 0-30 0,0 0-1 16,0 10 1-16,0-10 16 0,0 0 17 0,0 0 8 16,0 0 14-16,0 0 4 0,0 0 8 0,0 0 6 15,0 0 7-15,0 0 4 0,0 0-2 0,0 0-6 16,0 0-9-16,0 0-11 0,0 0-12 0,0 0-3 15,0 0-12-15,0 0-1 0,0 0-4 0,0 0-9 16,0 0-4-16,0 0-6 0,0 0-3 0,0 0-2 16,0 0 1-16,0 0-2 0,0 0-7 0,0 0-3 15,0 0-1-15,0 0-9 0,0 0 6 0,0 0-3 16,0 0-7-16,0 0-4 0,0 0-9 0,0 0 3 16,0 0-3-16,0 0 4 0,0 0 7 0,0 0-4 15,0 0 3-15,19 0-7 0,-19 0-13 16,9 0-4-16,-9 0-3 0,22 0 6 0,-13 0 8 15,4 0 11-15,-1 0 7 0,1 0 19 0,-4 0 18 16,5 0-2-16,-5 0 12 0,-1 0-14 0,6-11-26 16,-5 11-8-16,5 0-17 0,-5 0-7 0,4-10 8 15,2 10-1-15,-1-6 1 0,2 6-1 0,1-4 0 16,-1 1 4-16,-1 0 0 0,4 2 13 0,-4-2-1 16,8 1-2-16,-7 1 5 0,4-2-15 0,-4 1 6 15,2 1 0-15,1 0 4 0,-2-1 10 0,-1 1-4 16,-2 0 2-16,-4-1-9 0,4 2-5 0,0-2 0 15,-1 1-12-15,1 0-1 0,1 1 1 16,2-1-10-16,-4-2 9 0,4 3-6 0,-2 0 0 16,4 0 3-16,-4 0-6 0,6 0 6 0,-3 0-3 15,2 0 0-15,-1 0 3 0,6 0 0 0,-3 0 0 16,4 0 6-16,-4 0-2 0,3 0 12 0,-5 14 11 16,5-14 5-16,-5 0 11 0,3 0 5 0,2 0 2 15,-3 0 4-15,1 0-5 0,2 7-14 0,4-7-13 16,-5 0-6-16,5 0-2 0,-1 0 1 0,0 0 5 15,1 0-5-15,-2 3 3 0,2-3 0 0,-1 0 0 16,0 0 2-16,0 0-2 0,-3 2-2 0,3-2-2 16,-2 0-1-16,2 1 3 0,-3-1 0 0,0 0-3 15,1 0 1-15,1 0-6 0,-1 1-3 0,0-1 0 16,-1 0-3-16,3 0 2 0,0 0-4 16,-1 0 0-16,-1 0 3 0,0 0 0 0,2 0 2 15,-4 0 4-15,2 0 4 0,-1 0 7 0,-5 0 11 16,-1 0 5-16,2 0-3 0,-4 0-9 0,4 0-3 15,-6 0-9-15,5 0-5 0,-1 0 1 0,1 0-7 16,-1 0 0-16,1-12-2 0,5 12-2 0,-7 0 2 16,4 0 0-16,-2 0 0 0,-1 0 0 0,7-5-2 15,-7 5-1-15,9 0 1 0,-6 0 2 0,4 0 0 16,0 0 1-16,-1 0 0 0,2 0-2 0,2 0 4 16,-3 0-1-16,1 0-4 0,2 0 5 0,-2 0 0 15,2 0 5-15,-6 0 12 0,7 0 4 16,-5 0 10-16,3 0-1 0,-3 0-4 0,1 0-10 15,0 0-12-15,-1 0-1 0,2 0-5 0,2 0 5 16,-3 0-3-16,-4 0-3 0,3 0 4 0,-2 0-5 16,5 0 2-16,-9 0 4 0,6 0-3 0,-2 0 1 15,2 0 2-15,-3 0-4 0,4 0-1 0,0 0 2 16,1 0 0-16,-4 0 4 0,5 0 9 0,-2 0 7 16,-1 0 8-16,2 0 4 0,-1 0-7 0,-1 0-5 15,1 0-9-15,-4 0-4 0,3 0-1 0,-4 0 0 16,4 0 0-16,0 0 0 0,-2 0-1 0,1 0 4 15,-4 0 4-15,2 0 3 0,-1 0 2 16,1 0-5-16,1 0 0 0,-1 0-1 0,3 0 1 16,-5 0 0-16,6 0-3 0,-4 0-2 0,2 0-2 15,-1 0-2-15,0 0-1 0,-1 0-4 0,3 0-3 16,-4 0 0-16,-2 0 0 0,3 0 0 0,-5 0 0 16,-2 0 0-16,-1 0 0 0,0 0 0 0,-1 0 0 15,-2 0 0-15,-2 0 0 0,-3 0 0 0,5 0 0 16,-6 0 0-16,-4 0 0 0,7 0 0 0,-8 0 0 15,3 0 0-15,-3 0 0 0,0 0 0 0,0 0 0 16,0 0 0-16,0 0 0 0,0 0 0 0,0 0 0 16,0 0 0-16,0 0 0 0,0 0 0 0,0 0 0 15,0 0 0-15,0 0 0 0,0 0 0 16,0 0 0-16,0 0 0 0,0 0 0 0,0 0 0 16,0 0 0-16,0 0-72 0,0 0-110 0,0 0-150 15,0 0-245-15,0 0-182 0,0 0-76 0,0 0-87 16,-25 0-29-16,25 0-265 0,-17 16 185 0</inkml:trace>
  <inkml:trace contextRef="#ctx0" brushRef="#br0" timeOffset="138367.15">15894 10435 2978 0,'0'0'44'15,"0"0"20"-15,0 0 23 0,16 14 37 0,-16-14-1 16,0 0 28-16,0 0 20 0,0 0 6 0,0 0-1 16,0 0-9-16,0 0-14 0,0 0-9 0,0 0-19 15,0 0-17-15,0 0-10 0,0 0-18 0,0 0-5 16,0 0-22-16,0 0-1 0,0 0-21 0,0 0-9 15,0 0-14-15,0 0-15 0,0 0 5 0,0 0 2 16,0 0 21-16,0 0 2 0,0 13 6 0,-19-13-14 16,19 16-4-16,-23-5-5 0,7 0-10 15,1 1 11-15,-1 2-9 0,-2 0 8 0,2 0 0 16,1 2-25-16,4-2-46 0,0 1-62 0,0-1-58 16,5 0-61-16,-2 0-49 0,3-1-67 0,2-2-68 15,0 0-67-15,2-2-126 0,-3-2-222 0,4-2 131 16</inkml:trace>
  <inkml:trace contextRef="#ctx0" brushRef="#br0" timeOffset="138791.87">16419 10424 3662 0,'0'0'56'0,"0"0"23"0,0 0 18 0,0 0 32 16,0 0-27-16,0 0-1 0,0 0-11 0,0 0-34 16,0 0-27-16,0 0-26 0,0 0-8 0,0 0 4 15,0 0-3-15,0 15 7 0,0-15 1 0,0 17-1 16,-28-5 0-16,12 3-3 0,-5 0-1 0,2 3-25 15,-6 1-40-15,5 1-73 0,-5 1-105 0,3-2-111 16,-2 2-107-16,0-3-161 0,4 2-235 0,-2-4 136 16</inkml:trace>
  <inkml:trace contextRef="#ctx0" brushRef="#br0" timeOffset="139239.46">16850 10414 3686 0,'0'-5'58'0,"0"0"52"0,0 0 51 0,0 3 41 15,0-1-18-15,0 0-17 0,0 2-25 0,0-1-28 16,0 2-41-16,0 0-41 0,0 0-28 16,0 0-21-16,0 0-4 0,0 0 8 0,0 0 4 15,0 0 9-15,0 21 6 0,-23-21-1 0,23 22-2 16,-34-8-8-16,11 3-37 0,-4 2-57 0,-1 2-72 16,-1 0-102-16,-1 2-109 0,1 1-97 0,-1-1-131 15,1 1-273-15,7-1 85 0,2-2 153 0</inkml:trace>
  <inkml:trace contextRef="#ctx0" brushRef="#br0" timeOffset="139683.79">17293 10377 3996 0,'0'-8'38'0,"0"1"59"16,0 2 47-16,0 2 50 0,0-3 12 0,0 5-19 16,0-2-27-16,0 1-42 0,0 2-54 0,0 0-41 15,0 0-30-15,0 0-18 0,0 0 1 0,0 0 5 16,0 0 11-16,0 18 11 0,0-18-1 0,-19 20-5 15,19-7-47-15,-25 5-32 0,10 0-44 16,-2 2-58-16,0 3-25 0,-4-1-63 0,0 1-73 16,2 0-66-16,0 1-68 0,2-1-131 0,-1 0-204 15,4-2 125-15</inkml:trace>
  <inkml:trace contextRef="#ctx0" brushRef="#br0" timeOffset="140114.49">17588 10463 3827 0,'11'-4'58'15,"-7"0"37"-15,7 1 23 0,-8-1 26 0,5 1-39 16,-5 0-22-16,2 2-19 0,-5 0-25 0,0 1-22 16,0 0-24-16,0 0-2 0,0 0-1 0,0 0 4 15,0 0 12-15,-24 19-6 0,24-19 1 0,-29 19-14 16,7-7-37-16,0 4-40 0,-5 0-71 0,3 1-69 16,1 0-69-16,0 4-61 0,-1 0-46 0,4-2-72 15,3 3-140-15,3-3-62 0,3-1 116 0</inkml:trace>
  <inkml:trace contextRef="#ctx0" brushRef="#br0" timeOffset="140419.24">18210 10463 3832 0,'0'0'41'0,"5"-1"19"16,-5 1 37-16,0 0 38 0,3 0 2 0,-2 0 26 16,-1 0-2-16,0 0-11 0,0 0-35 0,0 0-45 15,0 0-39-15,0 0-28 0,0 0-10 0,0 0 0 16,0 0 2-16,-21 0-1 0,21 17-4 0,-30-17-30 15,12 17-42-15,-4-4-59 0,0 1-79 0,0 3-75 16,2 2-97-16,-2 3-108 0,1 2-181 0,4 1-227 16,-2 2 139-16</inkml:trace>
  <inkml:trace contextRef="#ctx0" brushRef="#br0" timeOffset="144563.51">15806 5139 1353 0,'0'0'37'0,"0"0"16"15,0 0 15-15,11 0 8 0,-11 0-32 0,0 0 11 16,0 0-3-16,0 0 17 0,0 0 19 0,0 0-7 16,0 0 12-16,0 0-5 0,0 0-4 15,0 0 0-15,0 0-2 0,0 0-1 0,0 0 3 16,7 0 2-16,-7 0-1 0,0 0 0 0,0 0-5 16,3 9 2-16,-3-9 2 0,0 0 1 0,0 0 5 15,2 0-7-15,-2 0-6 0,0 0-3 0,0 0-11 16,0 0-5-16,0 0-9 0,0 0-5 0,0 0 0 15,0 0 2-15,0 0 3 0,0 0-5 0,0 0 3 16,0 0-6-16,0 0 0 0,0 0 0 0,0 0-10 16,0 0 2-16,0 0-10 0,0 0 1 15,0 0 3-15,0 0 0 0,0 0 6 0,0 0 7 0,0 0-7 16,0 0 2-16,0 0 2 0,0 0 3 16,0 0 10-16,0 0 1 0,0 0 1 0,0 0 1 15,0 0 6-15,0 0 4 0,0 0 12 0,0 0 1 16,0 0-2-16,0 0-2 0,0 0-1 0,-14-14 2 15,14 14-6-15,-12-12 3 0,5 12-2 0,-5-17-8 16,3 8 4-16,-5-4-20 0,0 1-2 0,-3-2-1 16,-4-1-3-16,1-2 5 0,-1-3-9 0,-4 0-11 15,1-2-14-15,-2-3-2 0,0-2-5 0,-2 0-7 16,4-2 10-16,-2-3-10 0,3-1-2 0,0 1 21 16,-4-2-18-16,5 2 4 0,2 1 0 15,-2 3-7-15,5 3 7 0,2 4 4 0,2 4-4 0,4 3 0 16,0 1 0-16,6 7 0 0,-2 0 0 15,2 1-18-15,1 4-29 0,1-1-49 0,-1 1-41 16,2 1-54-16,0 0-30 0,0-1-23 0,0 1-37 16,0 0-63-16,0 0-91 0,-1 0-123 0,1 0-230 15,0 0-113-15,-2 0 152 0</inkml:trace>
  <inkml:trace contextRef="#ctx0" brushRef="#br0" timeOffset="145815.37">16472 5150 1202 0,'-2'0'33'0,"1"0"34"0,1 0 12 0,0 0 27 16,0 0 0-16,0 0 2 0,0 0 18 0,0 0 6 15,0 0 5-15,0 0-3 0,0 0-2 0,0 0-4 16,0 0-14-16,0 0-5 0,0 0-6 0,0 0-3 16,0 0 0-16,0 0-5 0,0 0-1 0,0 0-9 15,0 0-4-15,0 0-11 0,0 0-4 16,0 0-7-16,0 0-7 0,0 0 8 0,0 0 1 15,0 0 8-15,0 0 8 0,0 0 5 0,0 0 6 16,0 0 3-16,0 0 1 0,0 0 0 0,0 0-8 16,0 0 0-16,0 0 1 0,0 0-6 0,0 0 17 15,0 0 4-15,0 0 10 0,0 0 14 0,0 0 1 16,0 0 10-16,0 0-11 0,0 0-9 0,0 0-5 16,0 0-20-16,0 0 1 0,0-17-10 0,0 7-12 15,-21-1 6-15,21-2 15 0,-26-3-3 16,6-2-1-16,-2-2-5 0,-6-5-30 0,-3-3-9 15,-3-2-9-15,-5-5-15 0,0-3-9 0,-3-2 2 16,-1-4-9-16,6-1-2 0,-5 0 0 0,3-1-4 16,3 2 6-16,2 1 0 0,3 4 5 0,3 5-7 15,2 4-4-15,2 2 0 0,4 6 1 0,0 1 3 16,3 4 0-16,6 4 1 0,0 2-6 0,2 0 6 16,6 3 5-16,-2 1-4 0,2 2-1 0,0 2-1 15,1 1-3-15,2 0-2 0,0 2 6 0,0 0-7 16,-1 0 2-16,1 0 1 0,0 0-1 0,0 0 4 15,0 0-35-15,0 0-39 0,0 0-66 0,0 0-98 16,0 0-59-16,0 0-55 0,0 0-22 0,0 0-2 16,0 0-43-16,0 0-85 0,0 0-109 0,0 0-193 15,0 0-92-15,0 0 179 0</inkml:trace>
  <inkml:trace contextRef="#ctx0" brushRef="#br0" timeOffset="147043.87">16933 5137 1533 0,'0'15'31'0,"0"-15"27"0,0 0 21 0,0 0 32 0,0 0 0 16,0 0 8-16,0 0 13 0,0 9-3 15,0-9 5-15,0 0-6 0,0 0-2 0,0 0-7 16,0 0-9-16,0 0-2 0,0 0-9 0,0 0 1 16,0 0 2-16,0 0-6 0,0 0-5 0,0 0-8 15,0 0-13-15,0 0-1 0,0 0-6 0,0 0 0 16,0 0-3-16,0 0-6 0,0 0 3 0,0 0-7 16,0 0 0-16,0 0 0 0,0 0-10 0,0 0 8 15,0 0 2-15,0 0 9 0,0 0 4 0,0 0 3 16,0 0-2-16,0 0-3 0,0 0 2 0,0 0 2 15,0 0 2-15,0 0 1 0,0 0-1 0,0 0-4 16,0 0-1-16,0 0-4 0,0 0 4 0,0 0 4 16,0 0-2-16,0 0 8 0,0 0 4 15,0 0-1-15,0 0 19 0,0 0-3 0,0 0 1 16,0 0 8-16,0 0-33 0,0 0-8 0,0-10-24 16,0 10-23-16,0 0-5 0,-14-11-9 0,14 11 2 15,-11-11 4-15,11 4 3 0,-11 1-3 0,11-2 15 16,-11 1 15-16,5 1 28 0,3-1 24 0,-2 1 3 15,-3-1 2-15,5 1-11 0,-3-1-4 0,0 0-9 16,1-1-16-16,-1 0-13 0,-3-2-17 0,-1-1-6 16,3-2-11-16,-6-1 3 0,-1-3-1 15,2-1-3-15,-5-2 9 0,-2-2-12 0,-7-4 4 16,-1-2-1-16,-7-2-7 0,0-3 9 0,-3-3-3 16,-5-2 5-16,-3-3 7 0,1 0-7 0,6-2 7 15,-4 1-5-15,4 1-2 0,0 2 10 0,5 2-1 16,0 1 20-16,5 5 11 0,1 3 0 0,5 3-5 15,-2 3-13-15,6 1-8 0,1 2-4 0,1 2-1 16,2 2-4-16,0 0-3 0,5 3-4 0,-3 0-4 16,1 0-1-16,-3 1-6 0,4 1 0 0,3 0 5 15,-4 2-2-15,3 1 1 0,-1 0 4 16,4-1-6-16,0 4 4 0,1 1 0 0,-1-1-1 0,2 0 2 16,0 1-1-16,1 1-3 0,-1 1 2 0,0-1-4 15,3 1 0-15,-1 0-25 0,1 1-29 0,0-1-37 16,0 1-62-16,0 0-60 0,0 0-85 15,0 0-99-15,-2 0-55 0,2 0-24 0,0 0-31 16,0 0-36-16,0 0-85 0,0 0-243 0,0 0-63 16,0 0 175-16</inkml:trace>
  <inkml:trace contextRef="#ctx0" brushRef="#br0" timeOffset="148671.43">17265 5083 1435 0,'0'0'31'0,"0"0"16"0,0 0 10 16,0 0 19-16,0 0-17 0,0 0 0 0,0 0 15 16,0 0 4-16,0 0 6 0,0 0 5 0,0 0-15 15,0 0-7-15,0 0-5 0,0 0-7 0,0 0 3 16,0 0-8-16,0 0-10 0,0 0 0 0,0 0-5 15,0 0 4-15,0 0 2 0,0 0 0 0,0 0 4 16,0 0 5-16,0 0 6 0,0 0 6 0,0 0 5 16,0 0 1-16,0 0 14 0,0 0 9 15,0 0 7-15,0 0 17 0,0 0 1 0,0 0 6 16,0 0-5-16,0 0-3 0,0 0 2 0,0 0-2 16,0 0 5-16,0 0-3 0,0 0-11 0,0 0-23 15,0 0-22-15,0 0-27 0,0 0-7 0,0-14 16 16,0 14 7-16,0-14 14 0,0 4-3 0,0 0-6 15,0-1-1-15,-17-2 10 0,17 0-1 0,-10-1-1 16,10-2 2-16,-18 0-17 0,10-2 2 0,-4-2-11 16,-2-1 8-16,-3-4 16 0,-4-3-2 0,-3-1 8 15,0-6-18-15,-5-5-11 0,-7-3 7 0,-1-6 3 16,-7-2-5-16,1-4-5 0,-7-2-13 16,-3 0-16-16,-4-1-4 0,-2 0-11 0,-1 0-8 0,-1 4 4 15,0-2 6-15,1 3 8 0,6 2 5 16,2 0 13-16,3 3 34 0,7 3 9 0,3 3 12 15,3 3-4-15,5 2-21 0,5 3 4 0,3 3-15 16,-1 2-5-16,7 2-6 0,2 3-19 0,1 1 5 16,0 3-10-16,3 2-1 0,0 4 0 0,2 1-1 15,-2 3 1-15,3 2-5 0,3 2 3 0,-2 3-7 16,4-1 1-16,-1 1 4 0,0 0-2 0,4 2 1 16,-2 0 5-16,2 0-2 0,0 1-7 0,0 0 0 15,0 0-6-15,-1 0 6 0,1 0 4 0,0 0 0 16,0 0-13-16,-2 0-88 0,2 0-87 0,0 0-89 15,0 0-89-15,0 0-26 0,-1 0-32 0,1 0-70 16,-2 0-57-16,0 0-79 0,1 0-261 16,-1 0 60-16,2 18 158 0</inkml:trace>
  <inkml:trace contextRef="#ctx0" brushRef="#br0" timeOffset="150411.69">17794 5139 2015 0,'3'0'37'0,"-1"0"23"0,-1 0 35 16,-1 0 26-16,0 0-10 0,0 0 8 15,0 0-10-15,0 0 2 0,0-11-1 0,0 11-8 16,0 0-6-16,0 0-18 0,0 0-18 0,0 0-7 15,0 0-7-15,0-7-1 0,0 7 0 0,0-5-3 16,0 5 4-16,0-7 6 0,0 2 5 0,0 2 6 16,-12-2-4-16,12 1 1 0,0-1-2 0,0 0-4 15,-8 1-2-15,8-2-6 0,-9-1-8 0,7 0-13 16,-4 0 7-16,0-2-4 0,4-1 8 0,-1 0 2 16,0-1-3-16,-6-1 1 0,4-1-5 0,-3-1 5 15,1-1 7-15,-3 1 10 0,-2-2 3 0,6 0-4 16,-7 2-6-16,6-4-10 0,-3 2-5 15,1-3-7-15,0 0-1 0,-2-2-3 0,0-3 1 16,0-3 2-16,-3-1-5 0,-3-4 5 0,-5-5-1 16,4-5 3-16,-12 0-5 0,5-4-7 0,-9-1-4 15,0-5-4-15,-2 0-6 0,-6-2 0 0,-4-3-3 16,-1 0-3-16,1-4 7 0,-6-1-6 0,-2-1 5 16,3 1 0-16,-3 3 13 0,2 0 34 0,3 4 17 15,4 5 11-15,1 2 11 0,5 6 1 0,4 7 14 16,5 6 9-16,8 1-10 0,-1 5 0 0,5 3-27 15,2 3 0-15,2 4-6 0,3 1-15 0,0 0 3 16,2 1-11-16,3 1 3 0,-4 1-1 0,6 1-17 16,-2 1-3-16,-1 2-2 0,4-1-15 0,-3 1 11 15,0 0-8-15,4 1-8 0,-1 1 8 16,-3-1-9-16,3 1 5 0,3 1-7 0,-2 0-1 16,2 0 1-16,-1 2-4 0,1-2-1 0,0 2-2 15,-2 0 4-15,2 0-2 0,0 0-6 0,0 0 3 16,0 0-4-16,0 0-71 0,0 0-117 0,0 0-122 15,0 0-121-15,0 0-83 0,0 0-63 0,0 0-92 16,0 0-269-16,0 0 7 0,19 18 191 0</inkml:trace>
  <inkml:trace contextRef="#ctx0" brushRef="#br0" timeOffset="155106">18109 5186 1370 0,'0'2'36'0,"2"0"21"0,-2-2 22 15,0 3 31-15,0-3-12 0,0 0 9 0,0 0 10 16,0 0-5-16,0 0 1 0,0 0 3 0,0 0-4 16,0 0 6-16,0 0 5 0,0 0-3 0,0 0-2 15,0 0-2-15,0 0-2 0,0 0-6 16,0 0-5-16,0 0-9 0,0 0-15 0,0-13-1 15,0 13-13-15,0 0-3 0,0-16-2 0,0 7-10 16,0-1 3-16,0-1-11 0,0-3-1 0,-13-3-1 16,13 0 2-16,0-2 8 0,-17-3-3 0,17-1 4 15,-12-4-2-15,6-3-3 0,-8-3 2 0,0-2-9 16,0-6-2-16,-3-4 1 0,-2-5-11 0,-1-5-4 16,-7-3 6-16,0-3-10 0,-1-2 2 0,-3-2-3 15,-2-2-13-15,-4 2-2 0,-4-2 0 0,-2 0 0 16,-2-3-1-16,-3-1 5 0,-2-3 1 15,0-3 6-15,-5-4 12 0,3 2-3 0,1 0 1 0,-2 4-11 16,5 2-10-16,0 6-6 0,2 3-2 0,2 6 3 16,2 4 1-16,2 2 11 0,-1 3 14 15,9 2 0-15,-4 3 4 0,5 2-13 0,2 2-6 16,2 3-2-16,5 3-2 0,1 2 9 0,7 3-2 16,-2 3 9-16,7 2 3 0,0 3-8 0,1 1 0 15,0 3-7-15,5 3-7 0,-6 2 1 0,4 2-3 16,0 2-2-16,-1 1 2 0,3 3-1 0,1 1 3 15,-1 1-2-15,2 0-5 0,-1 2 5 0,2-1-5 16,0 0 5-16,0 0 2 0,0 0-7 0,0-1 5 16,0 0 0-16,0 1-4 0,0-1 4 15,0 1-3-15,-14-2-40 0,14 0-34 0,0 2-58 16,0-1-70-16,-11 1-63 0,11-2-73 0,0 2-71 16,-9-1-69-16,9 1-112 0,-5 1-161 0,5-2 67 15,0 2 141-15</inkml:trace>
  <inkml:trace contextRef="#ctx0" brushRef="#br0" timeOffset="160148.79">18013 12201 2322 0,'0'-6'36'0,"12"2"25"0,-12 0 36 16,0 1 44-16,7-2 2 0,-7 0 23 0,3 1 8 15,-3 0-2-15,3 0 8 0,-3 1-7 0,0 1-4 16,0 0-11-16,0 0-20 0,0 1-19 0,0 1-21 16,4 0-16-16,-4 0-12 0,0 0-9 0,0 0-9 15,4 0-6-15,-4 0-13 0,0 0-4 0,3 0-16 16,-3 0-10-16,0 0-6 0,0 0-11 0,0 0 49 15,0 17 35-15,0-5 32 0,0 2 47 0,0 4-2 16,0 5 6-16,-17 6 20 0,17 2 8 0,0 3-16 16,-19 4-31-16,19 0-32 0,-11 3-39 15,11 0-13-15,-15 2-7 0,15 2-13 0,-14 2-12 16,9 0-5-16,-3 0-6 0,2 0-4 0,0-2 2 16,-2-2-9-16,3-3 1 0,-1-6-60 0,-2-4-108 15,1-4-104-15,2-7-89 0,0-4-17 0,-1-4 31 16,3-4 22-16,0-2 9 0,1-4-33 0,-1-1-82 15,-1 0-130-15,4 0-286 0,0-26 59 0,0 9 154 16</inkml:trace>
  <inkml:trace contextRef="#ctx0" brushRef="#br0" timeOffset="161069.04">18094 12158 2554 0,'0'-1'23'0,"0"1"15"15,-13-1 21-15,13 1 23 0,0 0 7 0,0 0 16 16,0 0 11-16,0 0 10 0,0 0-3 0,0 0-3 16,0 0-17-16,0 0-18 0,0 0-14 15,0 0-8-15,0 0-5 0,0 0 1 0,0 0 16 16,0 0 3-16,0 0 15 0,0 0 13 0,0 0-2 16,0 0 0-16,0 0-7 0,0 0 3 0,0 0-3 15,0 0 1-15,0 0-3 0,0 0-32 0,0 0-29 16,17 0-29-16,-17 0-12 0,19 0-3 0,-7-12 10 15,7 12-4-15,4 0-2 0,8-16 4 0,4 16-5 16,6-8 8-16,3 8-1 0,9 0-3 16,7-9-2-16,10 9 1 0,5 0-11 0,8 0 7 15,9 0 5-15,7 0-6 0,13 0 27 0,3 17 14 16,8-17 3-16,2 0 10 0,6 17-7 0,-1-17 2 16,2 0 7-16,-3 13 7 0,-3-13 19 0,4 0 1 15,-6 11 23-15,2-11 22 0,-13 0 10 0,2 0 4 16,-14 0-12-16,-6 0 8 0,-10 0-9 0,-11 0 18 15,-18 0 24-15,-4-19 2 0,-14 19 7 0,-7 0-26 16,-9-16-38-16,-9 16-35 0,-6 0-22 0,0-10 0 16,-6 10 4-16,-1 0-2 0,0 0-6 0,0 0-14 15,0-6-14-15,0 6-11 0,0 0-4 0,0 0-5 16,0 0 3-16,0 0 0 0,0 0-2 0,0-1 1 16,0 1-2-16,0 0 0 0,0-3 1 15,0 3-3-15,0 0 1 0,0 0 3 0,0 0-5 16,0 0 1-16,0 0 0 0,0 0-3 0,0 0 5 15,0 0-2-15,0 0 0 0,0 0-1 0,0 0-1 16,0 0 0-16,0 0 1 0,0 0-2 0,0 0 5 16,0 0-8-16,0 0 5 0,0 0 3 0,0 0 0 15,-17 0 6-15,17 17-5 0,0-17 3 0,-20 15-7 16,20-15 3-16,-22 23 1 0,10-8-1 0,1 2 5 16,-3 3 1-16,0 1-6 0,0 5 1 0,3 1-2 15,-3 5 2-15,3 1 7 0,-1 4-1 16,-1 1 4-16,4 2-5 0,-3 3-3 0,2 3 5 15,-1 2-7-15,4 0 6 0,-3 1-1 0,3 1-6 16,-4-2 5-16,5 0-5 0,-5-3 5 0,6-3-2 16,-4-5 2-16,1-4-4 0,0-2-3 0,2-6 4 15,-2-3 0-15,4-4 2 0,-1-4 2 0,-3-2-1 16,5-5 3-16,2-1 3 0,1-2 4 0,-2-2 3 16,2-2 45-16,0 0 43 0,0 0 25 0,0 0 23 15,0 0-37-15,0 0-46 0,0 0-31 0,0 0-26 16,0 0-12-16,0 0 0 0,0 0 0 0,0 0 0 15,0 0 0-15,0 0 0 0,0 0 0 0,0-10 0 16,0 10 0-16,0 0 0 0,0 0-14 0,0 0-106 16,0 0-140-16,0 0-217 0,0 0-288 15,0 0-178-15,0-6-226 0,0 6-402 0,0-7 302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49:23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 6183 2809 0,'0'0'9'0,"3"-9"7"0,-3 7 19 0,0 2 23 16,2-5 24-16,1 2 23 0,-3 2 16 0,4 1 12 15,-4 0 3-15,0 0-2 0,2 0-3 0,-2 0-12 16,0-1-17-16,0 1-13 0,0 0-18 0,0 0-15 16,0 0-13-16,0 0-3 0,3 0-2 0,-3 0-1 15,0 0-1-15,0 0-10 0,3 0-12 16,-3 0-11-16,0 0-7 0,2 0 1 0,-2 0 3 16,3 0 4-16,1 16 8 0,3-16-3 0,0 17-1 15,0-17-6-15,-1 21 3 0,5-10-3 0,-3 1-1 16,-2 3-1-16,3-2-1 0,-1 0-2 0,-4-1 2 15,6 1 7-15,-9-1-6 0,7 0 3 0,-5-3 0 16,0-2-5-16,-3-2 7 0,2 0 33 0,-2-3 68 16,0-2 76-16,0 0 65 0,1 0-12 0,2 0-61 15,10 0-72-15,1-23-76 0,3 23-2 0,11-31 32 16,8 11 35-16,10-3 47 0,12-5 31 0,2 0 3 16,10-2 6-16,0 1 11 0,7 2-2 15,-2-2-11-15,-8 3-18 0,-1 1-36 0,-11 2-38 0,-7 4-24 16,-5 3-20-16,-9 2-13 0,-6 1-8 0,2 1-12 15,-5 1-10-15,-5 3-5 0,2 0 2 16,-8 2 2-16,3 0-2 0,-3 2-32 0,-3 1-111 16,-7 2-110-16,1 1-160 0,-2 0-151 0,-3 0-23 15,2 0 3-15,-2 0 21 0,0 17 5 0,1-17-45 16,1 26-221-16,-1-9-45 0,2 5 178 0</inkml:trace>
  <inkml:trace contextRef="#ctx0" brushRef="#br0" timeOffset="3140.01">5238 5838 316 0,'-54'0'-18'16,"10"0"-36"-16,10 0-25 0,8 16 0 0</inkml:trace>
  <inkml:trace contextRef="#ctx0" brushRef="#br0" timeOffset="4503.78">2134 6081 1747 0,'1'0'18'0,"2"2"5"15,-1-1 3-15,1-1 13 0,0 0-7 0,-3 0 14 16,2 0 18-16,-1 0 9 0,-1 0 5 0,0 0-2 15,0 0-17-15,0 0-12 0,2 0-15 0,-2 0-11 16,0 0 1-16,1 0 0 0,1 0 20 0,-2 0 17 16,3 0 14-16,5 0 5 0,-4 12-6 0,6-12-10 15,2 0-11-15,1 9-3 0,5-9-4 0,2 8-6 16,1-2 1-16,5-1 4 0,2 0 5 16,3 1 13-16,2-1 9 0,1 0 5 0,6-1 3 15,-3 0-6-15,4 0-9 0,4-1-11 0,4 0-8 16,3-3-2-16,5 1 1 0,4-1-1 0,4 0 3 15,9 0-6-15,4 0-7 0,1 0-5 0,3 0-13 16,5 0-5-16,3-13-5 0,5 13-6 0,9 0 1 16,8 0-2-16,9 0 15 0,6 0 18 0,11 0 14 15,0 0 6-15,5 0-16 0,6 0-15 0,-3 0-12 16,5 0-4-16,-1 0 3 0,-1 0-1 0,-6 0 3 16,0 0 0-16,-2 0 15 0,-6 13 4 0,-6-13 7 15,-10 0 16-15,-7 0-6 0,-9 0 0 16,-10 0-3-16,-5 0-5 0,-10 0 12 0,-11 0 1 15,-10 0 15-15,-10 0 6 0,-12 0-11 0,-7-14-7 16,-8 14-13-16,-6 0-20 0,-4 0-13 0,-6 0-6 16,-1-9-13-16,-3 9-48 0,0 0-46 0,0 0-74 15,0 0-80-15,0 0-58 0,0 0-60 0,0 0-39 16,-18 0-72-16,18 0-166 0,-25 0-71 0,6 0 114 16</inkml:trace>
  <inkml:trace contextRef="#ctx0" brushRef="#br0" timeOffset="6982.04">5997 3079 4494 0,'10'-23'4'0,"-4"23"-1"0,1-17-3 0,-3 17-4 16,5-19-3-16,-6 19 0 0,-1 0-9 0,-2 0-1 15,0 0-4-15,0 0 5 0,0 0 16 0,0 0 6 16,0 30 3-16,-22-7 0 0,22 4 0 0,-20 5-5 15,20 8 0-15,-19 5 0 0,19 4-2 0,-15 3-42 16,15 4-41-16,0 3-59 0,-8 2-97 0,8 2-50 16,0-2-64-16,0-3-61 0,0-3-92 15,0-6-200-15,0-10 21 0,0-8 120 0</inkml:trace>
  <inkml:trace contextRef="#ctx0" brushRef="#br0" timeOffset="7161.59">6138 3485 4559 0,'22'-21'4'16,"-3"1"23"-16,3-1 40 0,-7 4 32 0,4-3 21 16,-7 6-14-16,-4 5-37 0,1 5-33 0,-6 0-35 15,-1 3-17-15,-1 1-14 0,-1 0-4 0,0 0 4 16,0 0-27-16,0 23-31 0,0-23-52 0,0 33-64 16,0-12-59-16,0 5-61 0,0 5-46 0,-14 3-43 15,14 1-58-15,0 1-164 0,0-2-96 16,0-6 114-16</inkml:trace>
  <inkml:trace contextRef="#ctx0" brushRef="#br0" timeOffset="7302.96">6309 3146 3577 0,'19'-19'-2'0,"-19"3"-2"0,15 2-12 0,-15 1-27 15,13 0-36-15,-13 1-52 0,6 3-58 16,-6 3-72-16,0 2-142 0,0 3-254 0,0-1-32 15,3 2 99-15</inkml:trace>
  <inkml:trace contextRef="#ctx0" brushRef="#br0" timeOffset="7765.81">6508 3196 4237 0,'17'0'22'0,"-2"0"33"16,-5 0 41-16,1 0 47 0,-5-22 22 0,0 22 11 15,-1 0-13-15,-5-14-38 0,3 14-43 0,-3 0-46 16,0 0-30-16,0 0-32 0,0 0-18 0,0 0-7 16,0 0-3-16,0 0 16 0,0 0 14 15,0 23 14-15,-19-23 5 0,19 28 5 0,0-11 9 16,-17 3-6-16,17 1-5 0,-14 2 0 0,14 1-48 16,-11-1-20-16,11 1-18 0,-6-1-11 0,6 1 32 15,-6-3 12-15,6-2 11 0,0-2 16 0,0-1 5 16,0-5 15-16,0-1 14 0,0-4-5 0,22-2 9 15,-22-1 2-15,0-1-5 0,0-2 2 0,14 0 0 16,-14 0-5-16,0 0 6 0,0 0 2 0,0 0-1 16,0 0 0-16,6 0-6 0,-6-20-3 0,0 20 2 15,0-19-3-15,0 6 4 0,0 0-7 0,0-3 2 16,0 0 0-16,0 0 6 0,0-1 13 0,0-3 0 16,0 3 3-16,0 0-4 0,0 0-5 0,0 0 7 15,0 2 13-15,22 0 11 0,-22 0 3 16,15 1-10-16,-15 3-11 0,20-1-18 0,-20 4-8 15,17 1-6-15,-17 1-11 0,17 3 2 0,-7 2-5 16,-1 1 1-16,0 0-18 0,1 0-16 0,0 22-3 16,4-22-13-16,-1 30 6 0,2-10-11 0,-2 4-20 15,1 3-21-15,-6 2-46 0,2 2-44 0,-6 1-56 16,3-1-34-16,-5 4-27 0,-1 0-41 0,-1 0-83 16,0-1-213-16,0-5 16 0,0-2 115 0</inkml:trace>
  <inkml:trace contextRef="#ctx0" brushRef="#br0" timeOffset="8181.75">6812 3428 4229 0,'20'-12'13'0,"-4"0"39"0,-1 1 55 0,-5 2 50 16,4-4 41-16,-5 4 30 0,-3 3 4 0,-4 2 8 15,-1 1-21-15,1 1-53 0,-2 1-59 0,3 0-58 16,-3 0-45-16,0 0-15 0,0 1-5 0,0 0-4 15,0 0-1-15,0 0-34 0,0 0-20 0,0 0-12 16,0 0 0-16,1 0 27 0,-1 0 17 0,0 0 15 16,0 0 9-16,0 0 15 0,0 0-2 0,4 0-21 15,-3 0-9-15,1 0-8 0,5 0 15 0,-2-15 15 16,0 15 22-16,4-17 0 0,-3 17-3 16,4-21-3-16,-6 10-4 0,4-2-4 0,-2 3-7 15,-4-2 2-15,4 0-6 0,-3 1-11 0,-1 1 4 16,-1 0-15-16,1 3-21 0,-2 0-26 0,0 1-44 15,0 3-40-15,0 1-23 0,0 2 20 0,0 0 41 16,0 0 53-16,0 0 46 0,-22 25 16 0,22-25-15 16,-22 31-3-16,22-10-7 0,-23 2-10 0,11 3 14 15,-1 1 8-15,-1 4 10 0,5-1 15 0,0 0-12 16,-2-1-17-16,6 2-10 0,0 1-23 0,1-2-9 16,4 0-1-16,0-2-18 0,0-3 6 0,0-1 5 15,28-1 4-15,-28-5-10 0,28-5-24 16,-14-3-41-16,3-4-72 0,-2-3-86 0,1-3-162 15,2 0-162-15,-1-19 88 0</inkml:trace>
  <inkml:trace contextRef="#ctx0" brushRef="#br0" timeOffset="8902.61">7209 3375 2697 0,'11'-11'5'0,"-3"1"21"0,3 0 39 15,-6 1 37-15,4-1 15 0,-6 1-8 0,2 2-39 16,-2 1-38-16,-2 2-25 0,-1 2-49 0,0-1-19 15,0 3-14-15,0 0 0 0,0 0 15 16,-24 0 0-16,24 19-2 0,-22-19-17 0,9 20 5 0,-2-20 8 16,-2 27 6-16,1-12 13 0,1 1 6 15,-1 0 1-15,1 0-2 0,1-1 3 0,3 0 0 16,-5-1 1-16,10-3 14 0,-3 1 8 0,7-4 14 16,1-2 47-16,-1 0 38 0,2-2 22 0,0-4 7 15,0 0-27-15,23 0-29 0,-23 0-5 0,28 0 3 16,-12-21-2-16,1 21 4 0,2-17-10 0,1 17-12 15,-2-20-1-15,-1 9 1 0,-1 0 13 0,0 0 7 16,-2 1 1-16,-2 0-14 0,-3 1-12 0,1 1-11 16,-4 2-7-16,-2 2-5 0,0 0-4 0,-1 1-10 15,-3 3-11-15,0 0-21 0,0 0-8 16,0 0 9-16,0 0 13 0,0 0 15 0,0 0 16 16,0 23-10-16,0-23-3 0,0 22-18 0,-17-8-10 15,17 2-5-15,0 0-14 0,-14 0 1 0,14-2-5 16,0-2 2-16,-14 0 9 0,14-2 25 0,0-3 14 15,-3-1 14-15,3-6 17 0,0 2-2 0,0-2 15 16,0 0 23-16,0 0 23 0,18-16 32 0,-18 16 6 16,17-23 5-16,-17 9-14 0,22-1-9 0,-22-1-6 15,19-2-11-15,-19 0 1 0,18-1-11 0,-8 0-14 16,-4 3-8-16,1 0-15 0,0 2-6 0,-1 2 3 16,-1 1-8-16,-1 3-9 0,-2 2-9 15,-2 2-18-15,3 2-2 0,0 2-7 0,-1 0 0 0,-2 0 1 16,0 0 1-16,1 0 4 0,1 18 3 15,-1-18 4-15,1 24 2 0,-1-6 1 0,2-1-20 16,2 7-8-16,0 1-8 0,-4 0-24 0,2 0 4 16,-1 1-6-16,3 0-2 0,-1-1 15 0,-1-2 2 15,5-1 8-15,-2-5 8 0,-3 0 8 0,5-5 20 16,-3-3 10-16,-1-2 4 0,4-4 4 0,-5-3-1 16,0 0-3-16,2 0 2 0,-2 0-2 0,0-17-4 15,-1 17-1-15,3-20-3 0,-1 7 1 0,-2-3 1 16,1-1 2-16,-2 0 0 0,-1-1 0 0,0-4 13 15,2 1 8-15,-2-1 12 0,3-1 13 0,2 1 0 16,-1-2-8-16,1 0-5 0,1 0-2 16,0 2-1-16,4 1-1 0,-2 2-7 0,2 2-16 15,-3 1-10-15,3 5-10 0,-3 0-22 0,2 5-48 16,-3 1-61-16,3 3-44 0,-1 2-31 0,-2 0-7 16,4 18-3-16,-1-18-42 0,4 36-86 0,-3-9-176 15,0 2-71-15,-1 3 95 0</inkml:trace>
  <inkml:trace contextRef="#ctx0" brushRef="#br0" timeOffset="9106.36">7743 3699 3636 0,'19'-17'-2'15,"0"-1"-2"-15,-4-1 1 0,1 2-3 0,-1-3 0 16,-5 6 0-16,-4 6-7 0,-2 8-5 0,3-6-3 15,-4 6 0-15,-3 0 6 0,0 0 9 0,0 32-30 16,0-10-38-16,0 5-49 0,0 7-49 0,0 5-20 16,-20 3-30-16,20 3-43 0,0 0-105 0,-17-1-183 15,17-3-29-15,-13-5 93 0</inkml:trace>
  <inkml:trace contextRef="#ctx0" brushRef="#br0" timeOffset="9341.9">8293 3206 4581 0,'14'-19'17'15,"-3"2"35"-15,-2 2 46 0,-4 3 51 0,1-1 25 16,-1 4 0-16,-4 2-40 0,-1 3-57 0,2 4-51 16,-1 0-45-16,-1 0-15 0,0 0-7 0,0 0 4 15,0 0 18-15,0 23-13 0,0-7-47 0,-25 3-41 16,25 7-37-16,-17 4-22 0,17 6 21 0,-15 4-5 15,15 5-23-15,-13 1-30 0,13 5-51 0,0 4-45 16,-7 2-52-16,7 1-35 0,0 0-44 16,0-1-114-16,0-4-69 0,20-5 109 0</inkml:trace>
  <inkml:trace contextRef="#ctx0" brushRef="#br0" timeOffset="9721.61">8662 3495 3923 0,'21'-15'4'0,"-9"1"17"0,2 0 50 16,-2 0 58-16,-1 2 52 0,3 0 34 0,-8 5 5 15,2 0-14-15,-3 3-37 0,-4 1-40 0,1 0-58 16,1 2-48-16,-3-1-27 0,0 1-16 0,0 1-5 16,0 0-7-16,3 0-4 0,-3 0-12 15,0 0-2-15,0 0 12 0,0 21 3 0,0-21 3 16,0 20-2-16,0-6-21 0,0 2-16 0,0 2-19 15,-20 2-12-15,20 4-13 0,0 0-6 0,-17 1-1 16,17 0-9-16,-14 0-12 0,14 0-10 0,-19 0-7 16,8-6 0-16,5-1 16 0,-3-5 26 0,1-2 38 15,-3-4 35-15,0-4 26 0,4-3 22 0,-6 0 4 16,5 0 0-16,-2-29 8 0,-1 14 17 0,5-4 25 16,-2-2 30-16,5-2 32 0,3-1-3 0,0 2-3 15,0 0-22-15,0 2-33 0,17 0-15 16,-17 2-14-16,21 4-14 0,-21 1-1 0,22 2-14 15,-22 1-12-15,25 2-39 0,-13 4-53 0,1 0-54 16,1 4-65-16,0 0-29 0,0 0-26 0,0 21-24 16,-2-21-71-16,-1 29-161 0,1-11-85 0,-1 3 90 15</inkml:trace>
  <inkml:trace contextRef="#ctx0" brushRef="#br0" timeOffset="10233.1">8903 3503 3391 0,'15'-15'4'0,"-2"0"10"0,-4 0 34 16,2 1 20-16,-5-2-1 0,5 1-8 0,-6 3-33 15,-1 3-24-15,-4 1-4 0,0 3-5 0,0-1-2 16,0 0-3-16,0 3-25 0,-20 1-25 0,20-1-35 16,-20 1-28-16,20 2-7 0,-23 0 7 0,9 0 12 15,0 0 19-15,-2 20 8 0,2-20 9 0,0 17 4 16,0-17-6-16,-1 20 6 0,3-20-3 0,2 21-4 15,1-12 12-15,-2-1 16 0,6-8 24 0,5 13 25 16,0-13 22-16,0 6 15 0,0-6 14 0,28 0 16 16,-28 0 17-16,31 0 9 0,-12 0 10 0,1 0 7 15,3 0 4-15,-4-16 23 0,1 16 6 0,0 0 20 16,-2-14 13-16,-3 14-12 0,-1-10 3 16,-2 10-4-16,-2-11-9 0,-1 11 1 0,-3-10-12 15,0 7-11-15,-1-1-5 0,-3 4-2 0,-1-3-4 16,-1 2-10-16,0 1-16 0,0 0-23 0,0 0-30 15,0 0-17-15,0 0-19 0,0 0-11 0,0 0-4 16,0 0-11-16,2 0 3 0,-2 0-1 0,0 13 10 16,0-13 2-16,0 15 11 0,0-4 3 0,0 4 1 15,0-1 9-15,0 4 0 0,0 2 12 0,0 3 2 16,0 1 6-16,0 3-9 0,-17 0-11 0,17 1-2 16,0 2-5-16,-16-2-8 0,16 0 11 0,-12 1-8 15,7-2-2-15,-6 0 5 0,5-2-3 16,-5 0 5-16,0-3-45 0,2 1-63 0,-2-1-63 15,0-2-60-15,3-1-18 0,-4 0 2 0,1-2-12 16,2-3-8-16,-2 0 0 0,0-3 5 0,3-1 17 16,-2-4 21-16,0 0-19 0,2-5-47 0,1-1-135 15,-1 0-172-15,6-20 38 0,1 4 102 0</inkml:trace>
  <inkml:trace contextRef="#ctx0" brushRef="#br0" timeOffset="10428.44">9044 3589 3060 0,'31'-34'23'0,"0"3"46"0,-3 6 77 0,-1 3 88 15,-4 4 41-15,0 3 1 0,-4 2-50 0,-4 4-88 16,-4 4-62-16,-5 1-49 0,-2 1-36 0,-4 3-5 16,0 0-6-16,0 0 4 0,0 0 3 15,0 27 8-15,0-11 5 0,0 6 6 0,-18 5 3 16,18 6-6-16,0 6 0 0,-15 2-5 0,15 3 7 16,0 0-6-16,-14 4-58 0,14-3-47 0,-6-4-63 15,6-3-68-15,-10-2-28 0,7-6-41 0,-1-5-38 16,-3-4-30-16,1-5-67 0,-3-4-192 0,1-9 18 15,-1-3 106-15</inkml:trace>
  <inkml:trace contextRef="#ctx0" brushRef="#br0" timeOffset="10563.06">9207 3150 3390 0,'8'-17'-5'0,"1"2"-20"15,-3 3-39-15,4 1-52 0,-6 3-56 16,4 0-45-16,-5 4-30 0,0 4-13 0,-1 0-96 15,0 0-136-15,5 18-44 0,-2-18 64 0</inkml:trace>
  <inkml:trace contextRef="#ctx0" brushRef="#br0" timeOffset="10957.95">9502 3302 3958 0,'23'0'2'0,"1"0"25"15,-7-17 43-15,-2 17 35 0,-1-19 26 0,-6 19 5 16,-2 0-36-16,-3 0-33 0,-1-11-36 0,-2 11-32 16,0 0-19-16,0 0-23 0,0 0 7 0,0 0-2 15,0 0 13-15,0 0 21 0,-26 18-3 0,26-18 1 16,-19 20 0-16,19-20 0 0,-27 25-1 0,15-9 1 16,-2-1-2-16,3 3 1 0,-3-1 3 0,3 0-1 15,4 1-1-15,-3-1 2 0,4 0 3 0,5-2-2 16,-3-1 8-16,4-3-6 0,0-2 3 0,0-1 10 15,0-2 5-15,0 1 33 0,21-3 25 0,-21 2 25 16,0-1 16-16,20 2 0 0,-20 0-4 0,18-1-10 16,-18 1-12-16,16 0-27 0,-16-3-21 15,19 2-21-15,-19 1-23 0,9-1-1 0,-1 4-7 16,-5 1 6-16,1 3 2 0,3 1 2 0,-7 5 4 16,1 2-4-16,-1 1 1 0,0 4 3 0,0 0-4 15,0 2 0-15,0-1-4 0,0 0-83 0,-23-2-49 16,23 0-59-16,-17-2-62 0,17-2-3 0,-17-2-44 15,4-2-39-15,-1-4-32 0,0-1-27 0,-1-2 51 16,-2-1 11-16,0-1-216 0,0-7-21 0,-4-2 44 16</inkml:trace>
  <inkml:trace contextRef="#ctx0" brushRef="#br0" timeOffset="11344.81">9792 3339 5112 0,'33'-26'0'16,"-2"3"-3"-16,-6 4 4 0,-3 3 25 0,-7 3 36 15,1-2 29-15,-9 6 0 0,0 4-29 0,-6 4-47 16,-1 0-38-16,0 1-11 0,0 0 3 0,0 0 7 16,0 0 8-16,-18 27 14 0,18-13-9 0,-19 5-54 15,19 6-28-15,-25 4-36 0,10 5-37 0,-3 1 6 16,3 7-39-16,-4 3-48 0,2 2-50 0,2 3-42 16,-2 1-25-16,1 0-9 0,2-2 13 15,3-1 4-15,0-5 7 0,2-7 32 0,6-6 51 16,1-6 102-16,2-7 91 0,0-7 77 0,0-6 62 15,0-4 43-15,27 0 52 0,-27-19 40 0,22 19 40 16,-22-30 1-16,28 9-9 0,-14 1-18 0,1-4-21 16,-3 0-17-16,1-2-17 0,-1-1-20 0,1-1-33 15,-2 1-25-15,-5 0-14 0,-2-1-19 0,1 3-16 16,0 3-11-16,-4 1-9 0,-1 6 7 0,0 2 14 16,0 3 15-16,0 3 5 0,0 2-11 0,0 2-16 15,0 2-18-15,0 1-18 0,0 0-7 0,0 0-2 16,0 0 1-16,0 0 2 0,0 0 7 0,14 0-2 15,-14 0-39-15,16 24-37 0,-16-24-57 0,20 23-46 16,-9-9-30-16,0 2-43 0,-2-3-61 0,0 1-123 16,-2-4-197-16,3-10 77 0,0 13 115 15</inkml:trace>
  <inkml:trace contextRef="#ctx0" brushRef="#br0" timeOffset="11558.07">10286 3892 4440 0,'5'8'31'0,"-1"-4"65"15,6-4 68-15,-6 0 94 0,4 0 55 0,-5 0-15 16,0 0-64-16,-3 0-91 0,0 0-101 16,0 0-58-16,0 0-108 0,0 0-91 0,0 0-37 15,0 0-33-15,0 0 46 0,0 0 21 0,-17 25-33 16,17-8-68-16,-17 5-65 0,17 3-76 0,-22 5-127 15,22 1-296-15,-18 1 122 0</inkml:trace>
  <inkml:trace contextRef="#ctx0" brushRef="#br0" timeOffset="12481.79">11135 3125 4418 0,'19'-7'0'16,"-2"2"4"-16,-5 0 1 0,1 0 0 0,-4-4-4 16,-1 5-4-16,-4 1-13 0,-4 3 0 0,0 0 6 15,0 0-5-15,0 0 8 0,0 0-4 0,0 0 0 16,0 16 6-16,-26-16 3 0,26 17 11 0,-33-6-1 16,15 2 0-16,-9 3-1 0,4-1-6 0,-6 0 2 15,2 1-2-15,1-1 2 0,3-1-1 0,2 0-4 16,1 0-1-16,5-2-6 0,1-2-1 0,7-1 3 15,-2-1 5-15,8-1 44 0,-1 0 63 16,2-2 60-16,0 2 72 0,0-1 41 0,30 2 22 16,-30-1 13-16,31 0-13 0,-11 2-20 0,5 0-37 15,-5-1-38-15,6 1-33 0,-3-1-38 0,1-1-32 16,-6 0-24-16,4-1-26 0,-6 1-23 0,-2-2-17 16,-4 1-15-16,1-1-8 0,-8 0-4 0,5 2 2 15,-3 0 0-15,-4 2 7 0,-1 0 12 0,0 3-2 16,0 2 4-16,0 4-5 0,-26 2-65 0,26 4-54 15,-23 0-83-15,9 1-91 0,-2 4-68 0,1-1-68 16,-2 1-19-16,1-3 1 0,-1 0 29 0,3-4 21 16,-1-1-11-16,1-2-26 0,0-5-50 0,-3-3-123 15,3-5-186-15,0-6 118 0</inkml:trace>
  <inkml:trace contextRef="#ctx0" brushRef="#br0" timeOffset="12849.35">11188 3252 3556 0,'46'-11'27'16,"-2"1"52"-16,-4 1 51 0,-3 3 37 0,-4-3-1 16,-7 3-25-16,-5 2-39 0,-9 2-35 0,-4 1-26 15,-2 1-33-15,-3 0-9 0,-3 0-9 0,0 0 4 16,0 0 3-16,0 0-4 0,0 0 3 0,-22 22-1 16,22-22-4-16,0 22 3 0,-23-8 5 0,23 2-6 15,-12 2 3-15,12 1 3 0,0 2-1 16,-8 2-3-16,8 2 5 0,0 1-1 0,0 1-1 15,0-2 12-15,20 0-4 0,-20-2 1 0,16-1 2 16,-16-4-2-16,14-3 13 0,-14-5 59 0,15-3 36 16,-15-3 37-16,14-4 11 0,-6 0-47 0,3 0-33 15,1-22-15-15,2 22 77 0,3-30 35 0,-1 10 40 16,1-1 8-16,0-4-60 0,2-1-21 0,1-2-17 16,-5-1-4-16,-1 0-25 0,-1-1-19 0,-1 0-30 15,2 0-17-15,-3 2-6 0,-3 2-7 0,2 1-6 16,0 1-16-16,-2 2-14 0,2 4-25 0,-2 2-65 15,0 3-113-15,-5 4-175 0,2 3-129 0,-1 2-84 16,-1 3-3-16,-1 1 110 0,-2 0 78 0,2 23 45 16,-1-6-17-16,1 5-169 0,2 2-192 15,-2 4 105-15</inkml:trace>
  <inkml:trace contextRef="#ctx0" brushRef="#br0" timeOffset="13493.93">11877 3249 4518 0,'17'-14'0'0,"-1"1"52"16,-5 1 59-16,-1 0 80 0,-2-1 111 0,0 1 52 15,0 4 11-15,-5 3-50 0,-3 1-98 0,0 2-105 16,0 0-81-16,0 0-38 0,0 2-19 16,0 0-8-16,0 0 5 0,0 0 6 0,0 0 2 15,-16 23 8-15,16-23 4 0,0 28-3 0,-25-8-3 16,25 1 9-16,-20 6-9 0,20 0-51 0,-18 3-57 15,18 3-49-15,-14 1-46 0,14-1 7 0,-13 1 40 16,13 0 16-16,-4-1 38 0,4-3 35 0,-4-4 25 16,3-5 26-16,-2-5 31 0,3-4 18 0,0-4 31 15,0-5 31-15,0-3-1 0,0 0-5 0,0 0-34 16,0-31-23-16,23 14 9 0,-23-2 3 0,17-5 7 16,-17-4-14-16,19-3-6 0,-19-1-13 15,18-2-1-15,-18 0 10 0,19 0-9 0,-19-2 10 0,9 2 4 16,-2 0-1-16,-3 1 0 0,-2 1-11 15,1 2 2-15,2 1-3 0,-4 4-4 0,1 3 7 16,-1 4-11-16,1 3-8 0,-2 5 1 0,0 3-12 16,1 3-11-16,-1 4-45 0,0 0-41 0,2 0-6 15,-1 0 13-15,6 21 52 0,-3-5 41 0,7 7 16 16,-2 4-19-16,7 4-25 0,-2 5-2 0,3 4-17 16,5 1 1-16,-5 2 22 0,0-2-13 0,0-3 8 15,-5-1 2-15,1-1-12 0,-4-2 13 0,0-5-1 16,-4-4 14-16,0-5 15 0,-1-5 18 0,-1-4 15 15,-3-4 9-15,0-3 25 0,0-4-3 16,0 0 1-16,0 0-6 0,0-23-28 0,0 23-3 16,0-28-5-16,0 8-5 0,0-2 2 0,-13-4-4 15,13-1 0-15,0 1 1 0,-13-1 1 0,13-2 3 16,0 1 13-16,0 0 16 0,0 1 0 0,0 1 4 16,0 0-5-16,0 2-1 0,0 3 17 0,0 0-6 15,22 4 1-15,-22 0-14 0,18 5-19 0,-18 0-11 16,19 4-13-16,-19 3-10 0,20 3-2 0,-7 2 4 15,1 0-8-15,3 0-5 0,1 23-4 0,4-6-10 16,-2 7-11-16,0 4-15 0,4 5-28 0,-4 5-28 16,0 5-39-16,-4 0-47 0,-4 9-59 0,-1 3-50 15,-2 3-35-15,-4 3-56 0,-5 2-143 0,0-1-118 16,0-5 99-16</inkml:trace>
  <inkml:trace contextRef="#ctx0" brushRef="#br0" timeOffset="13660.3">12659 3912 4287 0,'24'0'-4'0,"-1"0"-2"0,-6-16 4 0,-8 16-6 15,4-15 2-15,-4 15-5 0,-4 0-9 0,-5 0 3 16,0 0 4-16,0 0 4 0,0 0 7 0,0 24-43 16,-22-7-59-16,22 6-87 0,-20 4-106 0,20 5-77 15,-30 4-130-15,13 2-251 0,2 0 5 16,-2-1 122-16</inkml:trace>
  <inkml:trace contextRef="#ctx0" brushRef="#br0" timeOffset="15257.93">13586 3080 3747 0,'22'0'25'0,"-22"-19"55"15,23 9 36-15,-23 0 45 0,19-3 9 0,-19 2-30 16,9 2 2-16,-9 1-6 0,0 2-10 0,0 2-12 16,0 0-37-16,6 0-43 0,-6 2-27 0,0 2-25 15,0 0-1-15,0 0-1 0,0 0-1 0,0 0 14 16,0 19-8-16,-15-19 0 0,15 25 10 0,0-6-3 15,-19 4 8-15,19 4 10 0,-15 2-10 0,15 3 3 16,-14 2 2-16,14 1-8 0,-10 1 6 0,10-1 4 16,-4 1-7-16,4-1-6 0,-4-3-18 0,-2-2-12 15,5-4-10-15,-1-2-1 0,-2-6 12 16,-1-2 3-16,2-4 13 0,1-4 16 0,1-4 14 16,-1-1 22-16,1-2 58 0,-1-1 5 0,2 0 0 15,0 0-22-15,0-24-51 0,0 9-18 0,0-4-10 16,0-5 4-16,19-3-10 0,-19-3 4 0,15-5 2 15,-15-2-6-15,17 1 4 0,-6 0 7 0,-2 1-5 16,1 2 5-16,1 0 13 0,1 3 5 0,-1 2 12 16,0 2 4-16,-2 3-14 0,5 2-8 0,-2 2-5 15,2 3-14-15,0 4 3 0,-1 3-7 0,2 1-3 16,4 5-4-16,-2 3 1 0,2 0 1 0,2 0-3 16,-2 22 13-16,1-22-8 0,-1 30 0 15,-4-11 4-15,1 3-7 0,-2 2 14 0,-2 2-2 16,-4-1-38-16,-3 2 4 0,-2 0-3 0,-3 1 3 15,0 0 40-15,0-2-8 0,-20 0-30 0,20 1 0 16,-27-1 4-16,13-2-7 0,-3-1 4 0,2-1-17 16,-4-2-29-16,2-1-37 0,-5-2-43 0,2-2-57 15,1-4-52-15,1-1-32 0,-1 0-15 0,2-4-5 16,2-2-42-16,-1-1-93 0,5-3-151 0,0 0 18 16,0 0 120-16</inkml:trace>
  <inkml:trace contextRef="#ctx0" brushRef="#br0" timeOffset="15473.01">14193 3131 4073 0,'29'-6'18'0,"-8"1"27"15,-6 1 24-15,-2-1 23 0,-4-2-2 0,-3 3-7 16,-4 1-19-16,1 2-24 0,-3 1-25 0,0 0-25 16,0 0-7-16,0 0 7 0,0 0 7 0,0 20 9 15,0-20-1-15,0 27-2 0,0-9-1 0,-20 5 5 16,20 4-2-16,0 0 0 0,-16 4 1 0,16 2-5 15,-12 1-1-15,12 4-67 0,-10-2-63 0,10 3-83 16,-9 2-83-16,9 1-43 0,-9-2-40 0,4 0-24 16,2-4-44-16,0-4-88 0,-2-4-105 0,1-9 107 15</inkml:trace>
  <inkml:trace contextRef="#ctx0" brushRef="#br0" timeOffset="15785.58">14053 3133 3586 0,'0'-12'20'16,"0"1"56"-16,0 2 54 0,17 2 51 0,-17-1 27 16,0 2-16-16,0 3-23 0,14 0-29 0,-14 2-32 15,0 1-25-15,0-2-25 0,0 1-23 0,0 1-15 16,0-1-17-16,0 1-3 0,0 0-2 0,0 0 3 16,0 0 0-16,0 0-4 0,0 0-1 15,0-2-10-15,27 1 2 0,-9-2 1 0,3 1 2 16,10 0 20-16,7 0 18 0,6 1 33 0,5-1 29 15,3 1 44-15,2 1 21 0,0 0 9 0,2 0-5 16,-5-1-55-16,-1 1-40 0,-2-1-33 0,0-1-25 16,-7 2 5-16,-2-1 3 0,-8-1-4 0,-5 2 1 15,0-2-4-15,-10 1-15 0,-2 1-6 0,-9-1-6 16,-2 1-66-16,0-1-74 0,-3 1-104 0,0 0-74 16,0 0-20-16,0 0-15 0,-20 0-37 0,20 0-80 15,-25 16-110-15,3-16-261 0,2 16 35 0,-2-16 162 16</inkml:trace>
  <inkml:trace contextRef="#ctx0" brushRef="#br0" timeOffset="16209.41">14553 3844 3630 0,'12'0'12'16,"1"0"17"-16,-7-20 33 0,5 20 28 0,-8 0 12 16,6-23 2-16,-5 23-30 0,-1 0-27 0,-3 0-24 15,1 0-29-15,-1 0-7 0,0 0-8 0,0 0-46 16,0 0-14-16,0 0-36 0,0 0-24 15,0 18-14-15,-22-3-34 0,22 4-30 0,-21 3-43 16,21 5-36-16,-22 3-85 0,22 0-159 0,-16 1-78 16,16-3 95-16</inkml:trace>
  <inkml:trace contextRef="#ctx0" brushRef="#br0" timeOffset="17013.79">15085 3495 4552 0,'27'-23'9'0,"-5"3"21"0,-5 2 46 16,-2 1 52-16,-1 2 56 0,-3 2 46 15,-6 3 28-15,-1 3 2 0,-4 4-26 0,3 1-60 16,-3 2-75-16,0-1-64 0,0 0-35 0,0 1-23 16,0 0-7-16,0 0-1 0,0 0-3 0,0 0 1 15,0 0-27-15,0 0-6 0,0 0-20 0,0 0 11 16,0 14 31-16,0-14 8 0,0 0 10 0,0 8 0 15,0-8-4-15,0 0 9 0,0 9 8 0,0-9 5 16,0 4 16-16,0-4 1 0,0 3-5 0,19-2 4 16,-19 1-3-16,20-2-1 0,-7 0 4 0,1 0 5 15,1 0 0-15,1 0 9 0,-1 0-1 16,-2 0-7-16,-4-17-1 0,2 17 9 0,-7 0 12 16,4-20 21-16,-3 20 6 0,-2-17-16 0,0 8-9 15,0-2-29-15,-1 1-12 0,-2-1-4 0,0 1 0 16,0 1-3-16,0-1 4 0,0 2-4 0,-25 0-12 15,25 3-30-15,-23 2-52 0,4 1-22 0,2 2-36 16,-2 0 4-16,-1 0 20 0,-3 0 15 0,4 25 21 16,-3-25 27-16,2 27 18 0,3-11 1 0,0 3 18 15,5 1 7-15,1 3 10 0,2 4 10 0,2-1-19 16,0 4-12-16,7 3-19 0,0-1-10 0,0 3 14 16,0-2 6-16,0 0 7 0,17-3 1 0,-17-2-5 15,21-3 3-15,-21-4 3 0,27-4 2 16,-12-3 0-16,4-5-26 0,-2-4-40 0,5-3-48 15,-2-2-52-15,3 0-39 0,-3 0-14 0,8-29-4 16,-3 13 13-16,0-5 26 0,3-3 55 0,-2-3 58 16,-1-4 58-16,0-2 49 0,0 0 35 0,-2-4 21 15,2 0 16-15,-3 1 57 0,4 0 17 0,-4 1 55 16,4 3 88-16,-4 1 20 0,-2 2 24 0,-1 4-19 16,-2 3-48-16,-3 3-30 0,-2 4-28 0,-4 1-14 15,0 1-11-15,-2 3-6 0,2 1-8 0,-4 2-11 16,-1 2-13-16,-1-1-30 0,-2 2-14 0,0 2-29 15,0-2-34-15,0 2-20 0,0 0-20 0,0-1 0 16,0 0 0-16,-22 0-8 0,22 0 4 0,-17 2-4 16,17 1-3-16,-25 0 7 0,10 0-4 15,-1 0-3-15,1 20 3 0,-1-20 4 0,1 27 4 16,-1-9 3-16,-1 3-4 0,5 3 3 0,-2 2 8 16,6 3-5-16,-1 3 10 0,1 1-25 0,0 2-52 15,5 0-11-15,0 5-36 0,1 0-13 0,-1 2 20 16,3 0-6-16,0-2 5 0,0-2 28 0,0-1 17 15,20-4 26-15,-20-7 25 0,18-3 8 0,-18-4 12 16,23-6 1-16,-8-4 2 0,-1-4 4 0,7-2 1 16,-4-3 1-16,0 0-7 0,-5 0-3 0,0-19-36 15,1 19-48-15,-1-28-70 0,-2 9-86 0,-3-3-78 16,-3-7-80-16,2-2-75 0,-5-3-95 16,-1-2-143-16,0-1 22 0,0-3 147 0</inkml:trace>
  <inkml:trace contextRef="#ctx0" brushRef="#br0" timeOffset="17173.89">15489 3371 2148 0,'-3'0'19'16,"3"15"21"-16,0-15 43 0,0 13 45 0,0-13 36 15,0 0 32-15,22 0 3 0,-22 8-10 0,23-8-26 16,-9 0-42-16,1 5-44 0,4-5-31 0,-2 0-32 16,2 0-5-16,6 0-9 0,-7 0-40 15,2 0-60-15,2 0-90 0,-2 0-93 0,4 0-86 0,-3 0-138 16,0 0-187-16,3 0 81 0,-3 0 122 15</inkml:trace>
  <inkml:trace contextRef="#ctx0" brushRef="#br0" timeOffset="17485.95">16073 3360 3852 0,'0'0'24'0,"20"0"42"0,-20 0 60 0,17-15 61 16,-17 15 28-16,14-14 8 0,-14 14-27 0,0 0-51 15,0 0-52-15,0 0-51 0,0 0-39 0,0-9-32 16,0 9-35-16,0 0-5 0,0 0-2 0,0 0 7 16,-19 0 13-16,19 17-19 0,-31-17-16 15,14 20-4-15,-1-8 15 0,-7 2 4 0,5 2 2 16,-7 2-21-16,5 0-22 0,-2 0-10 0,2 1-7 16,-1 2 19-16,4 2-1 0,2 1 21 0,0-1 29 15,7-2 19-15,0 1 30 0,3-1 11 0,6-2 3 16,1-3 6-16,0-3 0 0,18-2 1 0,-18-3 1 15,30-1-2-15,-7-3 4 0,1-1-3 0,0 0-1 16,3-3-2-16,-1 0-2 0,4 0-2 0,-2 0-26 16,-4 0-46-16,1-16-64 0,0 16-101 0,-3 0-128 15,-4-21-208-15,0 21-188 0,0-21 102 16</inkml:trace>
  <inkml:trace contextRef="#ctx0" brushRef="#br0" timeOffset="21273.59">7037 3999 2631 0,'14'-6'20'0,"-5"-2"25"0,2-1 43 0,-1 1 53 15,-3-1 33-15,3-1 22 0,-6 2 7 0,-2 2-7 16,4 2-12-16,-4 0-7 0,-1 2-15 0,2 0-8 16,-1 1-11-16,-2 1-13 0,1 0-14 0,-1 0-15 15,0 0-16-15,0 0-5 0,2 0-2 0,-2 0 1 16,0 0 11-16,0 0 2 0,0 0 17 0,0 0-14 16,0 0-4-16,0 0-15 0,0 0-18 15,0 0-8-15,0 0 23 0,-17 0 28 0,17 0 6 16,-25 0 23-16,3 0-28 0,-2 0-33 0,-11 0-19 15,0 0-25-15,-10 0-17 0,-2 0-3 0,1 0-8 16,-7 20 1-16,-3-20-3 0,-3 25 6 0,-2-7 3 16,-4 1-7-16,-2 6 6 0,-4-1-4 0,-3 5-4 15,-3 2 10-15,5 1-2 0,-5 4-5 0,-3 3 6 16,2 2 3-16,1 3-1 0,-4 5 7 0,0 3-6 16,-1 4-6-16,-2 2 2 0,0 0 4 15,5 1 5-15,0-3-5 0,7-1-1 0,7-4-5 16,8-7 0-16,4-4 5 0,14-5-8 0,5-5 5 15,8-6-4-15,4-2 0 0,8-6 9 0,5-3-1 16,-2-5 1-16,8-2 3 0,1-1 2 0,1-3 32 16,-1-1 14-16,2-1 0 0,-2 0-1 0,2 0-34 15,-1 0-17-15,1 0-62 0,0 0-97 0,-3 0-140 16,3 0-150-16,0 0-63 0,0-15-37 0,0 15-14 16,0 0-25-16,0-11-52 0,18 11-152 0,-18-8-92 15,0 8 177-15</inkml:trace>
  <inkml:trace contextRef="#ctx0" brushRef="#br0" timeOffset="21629.34">4751 4775 4570 0,'0'-8'35'0,"0"-1"15"0,23 0 42 0,-23-1 74 16,0 0 57-16,17-1 83 0,-17 0 32 0,0 5-11 15,0 3-55-15,13 1-79 0,-13 1-75 0,0 1-67 16,0 0-42-16,0 0-20 0,0 0 0 0,0 0 4 15,0 16 4-15,0-16 6 0,-19 28 0 0,19-11 0 16,-19 5-1-16,19 4-2 0,-26 3 1 0,13 1-1 16,1 1-2-16,4 0 1 0,8 2 1 0,-15-1-4 15,15-2 1-15,-10-2-5 0,10-1-2 0,0-3 12 16,0-4-3-16,0-2 3 0,0-3 6 0,24-5-7 16,-24-1 10-16,0-2 38 0,18-2 30 15,-18-4 28-15,19 1 7 0,-7-2-31 0,7 0-30 16,-2 0-28-16,11 0-5 0,2-19-3 0,4 19 1 15,0-16 6-15,6 16 1 0,1-18 1 0,-3 18 2 16,-2-19-2-16,1 19-5 0,-7-15-5 0,-7 15-4 16,0-14-4-16,-6 14-4 0,-6-10-13 0,-3 10-76 15,-3-6-124-15,-1 6-208 0,-2-3-226 0,0 2-145 16,-2 1-174-16,0 0-212 0,0 0-42 0,0 0 218 16</inkml:trace>
  <inkml:trace contextRef="#ctx0" brushRef="#br0" timeOffset="25971.62">7933 6075 1448 0,'1'0'11'0,"-1"10"9"16,2-10 10-16,-1 0 22 0,-1 0 10 0,5 0 10 15,-3 0 12-15,1 0 6 0,0 0-5 0,0 6-7 16,3-6-11-16,0 3-17 0,2-3-9 0,2 2-3 16,-1 0 0-16,3-1 1 0,-1 2 7 0,2-3 3 15,2 2 0-15,1-1 0 0,-1 0-1 0,1 0 0 16,2 0 5-16,4 0 0 0,-3 1 0 0,1-2-2 15,3 1 0-15,-1-1-2 0,4 0-6 16,2 0 2-16,-1 0-10 0,5 0 0 0,1 0 4 0,2 0-5 16,0 0 10-16,5 0-1 0,-4 0 1 0,4 0-5 15,-3 0-12-15,5 0-10 0,2 0-8 16,2-14 1-16,2 14 5 0,3 0 1 0,7 0-1 16,7-11-6-16,7 11-7 0,-1 0 0 0,5-8 2 15,5 8-1-15,1-7 1 0,-1 3-3 0,6 1-6 16,-2 1 3-16,0-3 3 0,1 3-1 0,4-2 2 15,0 1 0-15,1 1-2 0,4-1 7 0,-3 1 15 16,-2-1 1-16,-2 1 5 0,-4-1-2 0,-3 0-4 16,-4 1 5-16,-2-1-1 0,-1 0-2 0,-4 0-2 15,0 0 2-15,-6-1 0 0,-1 1 2 0,-1 0-1 16,-4 1-9-16,-2-1-1 0,-10 1-8 0,-2 0-5 16,-7 1 0-16,-4 0-4 0,-5 1 2 0,-7 0-1 15,-4 0-1-15,-3 0 1 0,-1 0-3 16,-6 0-1-16,-2 0-1 0,-2 0 0 0,-3 0 4 15,0 0 2-15,0 0-35 0,0 0-37 0,0 0-43 16,0 12-52-16,0-12-28 0,0 0-31 0,0 12-46 16,0-12-72-16,0 13-147 0,-15-7-154 0,15 0 87 15</inkml:trace>
  <inkml:trace contextRef="#ctx0" brushRef="#br0" timeOffset="35939.4">20036 6074 2812 0,'-4'9'-1'0,"4"-3"7"0,0-1 32 15,0-3 40-15,0-2 45 0,0 0 44 0,0 0 26 16,0 0 14-16,0 0 1 0,0 0-11 0,0 0-36 15,0 0-29-15,0 0-29 0,0 0-26 0,0 0-12 16,0 0-18-16,0 0-14 0,0-12-8 0,0 12-10 16,18 0 0-16,-18 0-9 0,10-7-5 0,-2 7-4 15,8-6-3-15,-1 6-3 0,13-6-3 0,3 4 4 16,10 0-2-16,8 1 7 0,12 1 3 16,4 0 27-16,14 0 25 0,2 0 8 0,9 0 10 15,1 0-30-15,15 17-24 0,3-17-12 0,16 0-11 16,7 18 2-16,5-18 0 0,9 13 7 0,6-13 0 15,3 14 14-15,2-14 6 0,-2 14 5 0,-3-14 1 16,-10 8-18-16,-4-8-5 0,-6 5-8 0,-5-5 4 16,-9 0 11-16,-8 1 17 0,-4-1 9 0,-10 0 9 15,-6 0 12-15,-8 0-3 0,-7 0 21 0,-10 0 8 16,-9 0-4-16,-13 0-6 0,-12 0-26 0,-7-12-19 16,-11 12-18-16,-3 0-16 0,-7 0-45 0,-3 0-51 15,0-8-64-15,0 8-66 0,0 0-45 0,0-5-48 16,-23 5-46-16,23 0-56 0,-35-2-60 15,3 2-118-15,-7 0-256 0,-12 0 105 0,-8 0 146 16</inkml:trace>
  <inkml:trace contextRef="#ctx0" brushRef="#br0" timeOffset="37718.81">2075 7110 1263 0,'0'0'26'0,"-17"0"15"0,17 15 29 0,0-15 38 16,-14 0 12-16,14 0 20 0,0 0 1 0,0 0-5 15,0 0-20-15,0 0-11 0,0 0-16 0,0 0-12 16,0 9-2-16,0-9-10 0,0 0 1 0,0 0-9 16,0 0 0-16,0 0-2 0,0 0 3 0,14 0 3 15,-14 0 1-15,14 4 4 0,-7-4-2 0,6 0-1 16,2 1 2-16,1 1-6 0,7-1 1 0,-1 1-5 16,6-2-5-16,1 1-4 0,-1-1-6 15,6 1-4-15,1 1-8 0,-3-2 1 0,5 1-2 0,1 1-2 16,-1-2 4-16,-1 1 0 0,-1 0 2 15,3-1 7-15,2 0 9 0,-1 0-1 0,0 0 4 16,2 0-6-16,3 0-16 0,4 0-9 0,3 0-14 16,4 0-3-16,2 0 7 0,5 0 14 0,5 0 5 15,0 0 5-15,-2 0-8 0,5 0-16 0,-4-15-5 16,1 15-3-16,1 0-1 0,1-16 1 0,4 16 0 16,3 0-3-16,1-10-2 0,2 10-4 0,2 0 8 15,6 0 0-15,0 0 2 0,-2 0 6 0,2 0-7 16,-4 0 3-16,0 0-5 0,1 0 1 0,-1 0 4 15,3 0-5-15,-2 0 3 0,5 0-2 0,2 0-2 16,2 15 5-16,1-15 2 0,2 0 1 0,0 11-4 16,-1-11 3-16,-2 0-3 0,-2 9-5 15,0-9 3-15,-3 0-5 0,2 0 4 0,-2 4 1 16,4-4 0-16,-2 0 1 0,2 0-2 0,-5 2-2 16,3-2 4-16,-3 0-2 0,-4 0 2 0,4 0 5 15,-3 2-6-15,3-2 3 0,0 2-5 0,-2-1 3 16,7 3 0-16,-4-2 1 0,2 2 0 0,-3 0 0 15,3-1-1-15,-1 0 2 0,-5 0-3 0,3-1 5 16,0 0-5-16,-4 1 0 0,0-3 3 0,5 1-7 16,-3 1 2-16,1-2 0 0,-1 0-1 15,-4 0 6-15,0 0 1 0,-1 0-3 0,1 0 1 0,-2 0-5 16,-1 0 3-16,-1 0 4 0,3 0 2 16,-1 0-3-16,0 0-2 0,3 0-1 0,0 0-3 15,-1 0 4-15,-5 0 2 0,5 0-4 0,-3 0 2 16,-1 0-1-16,4 0-1 0,-7 0 6 0,2 0 0 15,7 0-4-15,-4 0 3 0,-1 0-5 0,1 0 1 16,0 0 4-16,-3 0-4 0,2-14-4 0,-6 14 1 16,1 0 1-16,-3 0-1 0,0-12 4 0,-2 12 1 15,-2 0-1-15,5-7-4 0,-6 7 9 0,5 0-3 16,-3-6-6-16,0 6 7 0,2-3-5 0,-3 2 0 16,-1 0 4-16,0-2-5 0,-1 0 3 0,-1 1-2 15,1 1 5-15,-4-3-1 0,-1 1-3 16,2 0 2-16,0 0-7 0,-2 0 6 0,-2-1 0 15,2 1-3-15,0-1 7 0,-3 1-1 0,1-2-5 16,1 0 5-16,-6 2-7 0,4-2-4 0,-4 2 7 16,-3-1-4-16,1 0 1 0,-5 1 2 0,-2-1-1 15,1 1 2-15,-1-1 1 0,-1 1 0 0,-3 2 0 16,3-3 2-16,-2 2-3 0,1 0-3 0,-1 0 8 16,0 0-5-16,2 0 0 0,2-1 7 0,-1 2-12 15,1-1 5-15,-4 1-3 0,5-1 1 0,0 1 1 16,0 0-2-16,2-1 9 0,-1 2-8 0,-1 0 2 15,0 0 3-15,0 0-4 0,-1 0-2 16,-2 0 9-16,1 0-6 0,1 0 8 0,-9 0 15 16,7 0-5-16,-5 0 10 0,2 0-11 0,-5 0-5 15,0 0-2-15,2 0-2 0,-6 0 9 0,-2 0 0 16,-4 0 8-16,-3 0 9 0,-1 0 8 0,-5 0 3 16,-7 0-1-16,3 0-12 0,-8 0-8 0,0 0-14 15,-3 0-11-15,0 0 4 0,0 0-5 0,0 0 7 16,0-10 12-16,0 10-11 0,0 0 2 0,0 0-4 15,0 0-14-15,0 0-15 0,0 0-34 0,0 0-43 16,-11-4-73-16,11 4-89 0,0 0-106 0,-12 0-129 16,3 0-212-16,-2-3-181 0,0 1 139 0</inkml:trace>
  <inkml:trace contextRef="#ctx0" brushRef="#br0" timeOffset="46296.86">17209 7053 1387 0,'0'0'31'0,"0"0"24"0,0 17 26 16,0-17 32-16,0 0-1 0,0 0 6 15,0 0-1-15,0 0 0 0,0 0-7 0,0 0-1 16,0 0-6-16,0 0-8 0,0 0-2 0,0 0-6 16,0 0 1-16,0 0-11 0,0 0-7 0,0 0-8 15,0 0-14-15,0 0-7 0,0 0-11 0,0 0-10 16,0 0-3-16,0 0 5 0,0 0 5 0,0 0 6 16,0 0 6-16,0 0 0 0,0 0 7 0,0 0 12 15,0 0 13-15,0 0 17 0,0 0 7 0,14 0-10 16,-14 0-8-16,20 0-15 0,-6 11-9 15,5-11 10-15,9 0 2 0,0 0 5 0,9 0-6 0,5 8-19 16,3-8-14-16,9 0-12 0,5 0-9 16,5 0-4-16,12 0-3 0,6 0-4 0,10 0 5 15,12 0-1-15,12 0 5 0,0 0-4 0,18 0-1 16,-4 0-2-16,13 0-4 0,1 0 6 0,1 0-9 16,5 0 9-16,4 0 0 0,-2-12-3 0,3 12 8 15,2 0 2-15,2 0 11 0,2-9 10 0,-3 9-2 16,-6-7 0-16,-4 7-17 0,-2-5-10 0,-3 2-5 15,-1 1-7-15,-8 0 6 0,2 1-1 0,-4 1-1 16,-6 0 0-16,-3 0 3 0,-5 0 5 0,-2 0 2 16,-6 21 5-16,-6-21-8 0,-9 14 1 0,-11-14 1 15,-2 15 2-15,-12-15 3 0,-9 12-2 16,-13-12 2-16,-10 0-8 0,-14 8-3 0,-4-8-13 16,-14 0-41-16,-4 0-38 0,-2 0-45 0,0 0-43 15,0 0-31-15,-19 0-47 0,19 0-63 0,-29 0-79 16,5 0-154-16,-4 0-217 0,-7 0 109 0</inkml:trace>
  <inkml:trace contextRef="#ctx0" brushRef="#br0" timeOffset="47454.15">1819 8015 1556 0,'3'0'19'15,"-3"5"8"-15,0-2 29 0,0-1 35 0,0-2 8 16,0 1 20-16,0 0 2 0,0 0-11 0,0 0-6 16,0 0-6-16,0-1-17 0,0 0-7 0,0 2-8 15,0-2-6-15,0 0 15 0,0 1 13 0,0 2 13 16,0-2 13-16,17 1-9 0,-17 0-12 0,22 1-1 16,-4 1-1-16,5-2-1 0,8 1-3 0,2-2-16 15,7 1-15-15,12-2-6 0,7 0 10 0,6 0 5 16,9 0 12-16,9 0 3 0,8 0-16 15,15 0-14-15,7-17-21 0,16 17-16 0,11 0-10 0,9 0 1 16,10 0 18-16,9 0 16 0,9 0 6 16,3 0 7-16,-1 0-17 0,-4 14-1 0,-7-14 7 15,-7 0 6-15,-6 0 14 0,-4 14 7 0,-13-14 16 16,-12 0 17-16,-14 0 4 0,-8 0 15 0,-14 0 1 16,-14 0-6-16,-16 0 2 0,-13 0-35 0,-13 0-20 15,-12 0-23-15,-8 0-33 0,-4 0-1 0,-8 0-16 16,-2 0-63-16,0 0-54 0,0 0-79 0,0 0-81 15,0 0-45-15,0 0-65 0,-20 0-76 0,20 0-105 16,-28 0-212-16,9 0-82 0,-6 0 155 0</inkml:trace>
  <inkml:trace contextRef="#ctx0" brushRef="#br0" timeOffset="81161.75">366 9998 3204 0,'7'-3'9'0,"-3"2"-1"0,-3 0-4 16,1-1 0-16,1-1-9 0,1 0-3 0,0 2 5 15,-4 1 22-15,0 0 29 0,0 0 36 0,0 0 30 16,0 0 1-16,0 15-12 0,0-15-19 0,0 15-30 15,0-15-22-15,-18 18-16 0,18-6-9 0,0-1 16 16,0 1 4-16,-12 1 9 0,12 0 11 0,0-1-11 16,0 1-1-16,0-1-11 0,0 0-13 0,0-2-6 15,0 1-5-15,0-1 1 0,0-3 12 0,0 0 24 16,0-2 25-16,0-1 34 0,0-3 24 16,0 1 19-16,0-2 3 0,17 0-6 0,-17 0-14 15,19 0-5-15,-4 0 15 0,10-23 26 0,-2 23 23 16,10-30-10-16,6 9-23 0,6-4-31 0,8-5-20 15,10-5 2-15,9 1 17 0,5-4 30 0,9 1 21 16,7-1 5-16,-6 4-10 0,7 0-33 0,-4 3-38 16,-6 4-31-16,-3 0-32 0,-8 3-13 0,-8 0-12 15,-4 4 21-15,-13 1 29 0,-8 6 1 0,-12 1 1 16,-2 3-25-16,-10 3-70 0,-5 2-59 0,-8 4-93 16,-3 0-134-16,0 0-148 0,0 0-122 0,-20 0-101 15,20 0-100-15,-31 25-123 0,6-25-267 16,3 29 193-16</inkml:trace>
  <inkml:trace contextRef="#ctx0" brushRef="#br0" timeOffset="86877.28">7357 10338 1873 0,'0'0'37'0,"0"-3"12"0,0 3 7 15,0 0 10-15,0 0-26 0,0 0 4 0,0 0 7 16,0 0 1-16,0 0 0 0,0 0-6 0,0 0-8 16,0 0-1-16,0 0-10 0,0 0-6 0,0 0-7 15,0 0-2-15,0 0 1 0,0 0 7 0,0 0 9 16,0 0 2-16,0 0 2 0,0 0 4 0,0 0-2 16,0 0 13-16,0 9 7 0,0-9 4 0,0 0 12 15,0 0-7-15,0 0 6 0,0 7 2 16,12-7 3-16,-12 0 1 0,0 3-1 0,0-3-7 0,14 0-9 15,-14 1-2-15,13 0-4 0,-4 0 1 0,0 1-4 16,2-1 1-16,2 0-9 0,-1 0-6 16,-1-1-7-16,3 2-13 0,0-2-9 0,1 0-3 15,2 0-3-15,-1 0 7 0,4 0 7 0,-4 0 7 16,2 0 2-16,-4 0 6 0,2 0-3 0,-7 0-5 16,4 0 4-16,1 0-11 0,-2 0-2 0,0 0-2 15,-4 0-9-15,6 0 3 0,0 0-1 0,2 0 3 16,1 0 3-16,-2 0 4 0,5 0 8 0,2 0 7 15,-2 13 5-15,7-13 5 0,-1 0 1 0,-3 0-2 16,4 9 1-16,-2-9 0 0,3 0 1 0,-1 5 5 16,3-5 6-16,-4 0-2 0,4 0 9 0,-4 0 0 15,2 0-3-15,2 0 7 0,-1 0-14 0,-1 0-1 16,2 0-6-16,1 0-10 0,0 0-8 16,3 0-12-16,2 0-8 0,4 0 12 0,0 0 14 15,1 0 9-15,0 0 5 0,0 0-14 0,1 0-8 16,1 0-10-16,1 0-4 0,-4 0-1 0,2 0-2 15,5 0 0-15,-2 0 10 0,0 0 11 0,-2 0 20 16,0 0 19-16,-1 0 6 0,2 0 4 0,-4 0-13 16,-1 0-11-16,3 0 1 0,-2 0-18 0,-1 0 0 15,1 0 4-15,-1 0-13 0,5 0 9 0,-2 0-1 16,-4 0-8-16,4 0-6 0,0 0-1 0,-1 0-14 16,1 0 1-16,4 0-3 0,-2 0 3 0,4-9 0 15,3 9-4-15,6 0 4 0,4 0-8 16,1 0 4-16,3 0 1 0,5 0 5 0,0 0-2 15,3 0 5-15,-3 0-9 0,-1 0 1 0,1 0 3 16,0 0-11-16,3 0 11 0,2 0-8 0,-1 0 1 16,1 0 10-16,1 0 1 0,8 0-8 0,-5 0 0 15,1 0 0-15,0 0 0 0,3 0 9 0,-5 0-5 16,0 0 4-16,1 10-3 0,0-10 6 0,-1 0 1 16,-1 0-4-16,2 7 10 0,-1-7-11 0,6 4 13 15,-4-1-2-15,0-3-10 0,-1 3 7 0,0-3 7 16,-3 2 3-16,-1-2 4 0,-3 0 1 0,-2 0-9 15,3 0 0-15,-3 0-7 0,0 0 3 16,3 0-6-16,-3 0-10 0,4 0 5 0,1 0-2 16,1 0-7-16,-2 0 9 0,1 0-3 0,-5 0 0 15,4 0 6-15,-1 0-6 0,-3 0-3 0,3 0-2 16,0 0 3-16,-3 0 0 0,3 0 0 0,-2 0 2 16,1 0 1-16,1 0-1 0,1 0 17 0,-1 0 8 15,-3 0 5-15,1 0 8 0,-1 0-11 0,1 0 1 16,-2 0-8-16,2 0 2 0,-3 0 1 0,4 0-10 15,-5 0-3-15,6 0-5 0,0 0-5 0,0 0-2 16,-2-12 4-16,3 12 1 0,1 0 0 0,-5 0-1 16,3 0-8-16,3-7 0 0,-2 7 3 0,1 0-2 15,-1 0 7-15,4 0-2 0,-5-3-1 16,9 3 1-16,-1-2 5 0,-2 2-2 0,2-1-1 16,3 0 1-16,-2 0-7 0,-3 1 7 0,5 0 9 15,-2-2 14-15,0 2 1 0,4 0 2 0,-4-1-7 16,2 0-15-16,1 1 4 0,4-1-9 0,-4 0 3 15,2 0 3-15,-6 0-4 0,4 0 2 0,-3 0-7 16,2 0 0-16,-3 1 0 0,0-1-4 0,-4 0 4 16,7 0-4-16,0 0-1 0,-5 0 4 0,6 1-3 15,-1 0 3-15,-3 0-1 0,1 0 0 0,0 0 0 16,-2 0-1-16,5 0 3 0,-4 0-1 0,1 0 2 16,-4 0-3-16,8 0-1 0,-6 11 4 0,0-11-4 15,-2 0 0-15,0 0 0 0,-4 0 1 16,2 9 5-16,-6-9-1 0,-2 0-4 0,-3 5-1 15,-1-5-3-15,3 4 8 0,-7-2-4 0,1 0 1 16,-1-1 2-16,-4 3-10 0,0-3 7 0,-3 1-1 16,1 1 1-16,-6-1 2 0,-1 0-2 0,-4 0-5 15,-2-1 0-15,-2 2 2 0,-7-3 2 0,-1 1 6 16,-4 0 4-16,-6 1 9 0,-4 0 13 0,-3-2 3 16,0 0 1-16,-10 1-7 0,3-1-14 0,-4 0-8 15,-3 2-6-15,0-2 1 0,4 0 2 0,-4 0-1 16,0 0-1-16,0 0-2 0,0 0-1 0,0 0 1 15,0 0 5-15,0 0-4 0,0 0 1 16,0 0 2-16,0 0-7 0,0 0 3 0,0 0-4 16,0 0-18-16,0 0-11 0,0 0-44 0,0 0-67 15,0 0-104-15,0 0-164 0,-14 0-119 0,14 0-87 16,0 0-101-16,-10 0-113 0,10 0-339 0,-12 0 157 16</inkml:trace>
  <inkml:trace contextRef="#ctx0" brushRef="#br0" timeOffset="200720.91">1878 10170 1729 0,'0'0'38'0,"-10"0"22"0,10 0 17 16,0 0 33-16,-4 0 0 0,4 0 19 0,0 0 25 15,0 0 0-15,0 0-3 0,0 0-6 0,0 0-20 16,0 0-12-16,0 0-21 0,0 0-18 0,0 0-8 16,0 0-6-16,0 0 0 0,0 0-3 0,0 0 3 15,0 0-1-15,0 0-1 0,0 0 5 0,0 0-4 16,0 0-7-16,15 0-15 0,-15 0-15 0,13 0-13 16,-6 0-9-16,1 0 8 0,9 0 5 0,0 0 18 15,5-15 14-15,0 15 1 0,4 0 4 0,0-12-9 16,2 12-4-16,0-7 1 0,2 7-4 0,1-5-1 15,1 5-1-15,0-6-4 0,3 3-2 16,-1 0-1-16,2 2-6 0,4-3-2 0,1 2-1 16,2-1 16-16,2 0 4 0,3-1-3 0,1 1-3 15,5 0-18-15,-3 0-13 0,3 1 1 0,-1 0-2 16,9-1 1-16,0 2 8 0,2 1-7 0,3-1 3 16,-2 1 3-16,2 0-2 0,3 0 6 0,-4 0 1 15,-1 0 3-15,2 0 4 0,-2 0 10 0,-3 0 8 16,1 0 8-16,-4 0 4 0,0 0-7 0,-4 0-3 15,3-16-8-15,1 16-7 0,-5 0-1 0,5-13-11 16,0 13 2-16,2-10 0 0,1 10-1 0,3-8 12 16,5 8 1-16,-5-7 9 0,5 7 1 0,3-6-5 15,1 6-3-15,1-4-8 0,2 2-1 16,1 1 0-16,0 1 4 0,4-2 11 0,0 2 4 16,0 0 0-16,-1 0-4 0,-2 0-10 0,-1-1 3 15,0 1-2-15,-2 0 3 0,0 0 9 0,1 0 3 16,1 0 9-16,1-2 1 0,5 1-7 0,1 1-12 15,4-1-12-15,-1 1-14 0,2 0 0 0,-1-1 1 16,2 1-1-16,-1 0 4 0,3 0 6 0,-1 0-10 16,3 0 9-16,-4 0 17 0,2 0 14 0,-3 0 22 15,-1 13 17-15,-8-13 0 0,-5 0-11 0,-6 0-7 16,-11 0-14-16,-5 0-1 0,-11 0 10 0,-7 0 16 16,-5 0 5-16,-8 0-12 0,-6 0-21 0,-6 0-23 15,-1 0-17-15,-9 0-7 0,2 0-5 16,-1 0 0-16,-2 0-6 0,0 0 4 0,0 0-4 15,0 0-51-15,0 0-77 0,0 0-122 0,0 0-127 16,0 0-80-16,0 0-50 0,0 0-37 0,0 0 43 16,0 16-6-16,0-16-102 0,0 21-247 0,0-21 88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0:39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1454 1367 0,'-15'0'3'0,"15"0"8"0,0 12-4 16,0-12 0-16,-8 0-3 0,8 0-4 0,0 0 0 16,-5 0 0-16,5 0 0 0,-1 0-7 0,1 0 4 15,0 0 13-15,-3 0 4 0,3 0 6 0,0 0 11 16,0 0-1-16,-2 0 13 0,2 6 13 0,0-6 11 16,-1 0 6-16,1 0 6 0,0 0 7 0,-3 0 2 15,3 0 0-15,-2 0 2 0,2 0 0 0,-1 0-8 16,1 0-1-16,0 0-7 0,0 0-10 15,0 0 1-15,0 0 2 0,0 0 3 0,0 0 0 16,0 0-2-16,0 0-7 0,0 0-7 0,0 0-4 16,0 0-6-16,0 0-5 0,0 0-5 0,0 0-2 15,0 0 7-15,0 0 6 0,13 0 11 0,-13 0 4 16,0 0 1-16,13 0-1 0,-8 0-2 0,5 0 0 16,-3 0-1-16,5 13-3 0,0-13-2 0,2 0-2 15,2 0-3-15,-1 0-1 0,1 8-4 0,1-8-6 16,2 0-1-16,2 7-4 0,3-7 2 0,-1 5 1 15,0-4-5-15,2 1 4 0,2 0-1 0,-1-1-3 16,2 1 4-16,0 0-3 0,-3-2-1 0,3 1 3 16,1 0-6-16,1 0 2 0,-3 0 0 15,1 0-1-15,-1-1 10 0,-1 0-6 0,5 0-1 16,-3 0-4-16,0 0-12 0,-6 0 0 0,3 0-1 16,-4 0-3-16,4 0 0 0,-5 0-1 0,8 0-2 15,-1 0-3-15,1 0-5 0,9-13-3 0,0 13 4 16,5 0 7-16,0 0 3 0,3-10 1 0,-2 10-6 15,3 0-1-15,-3 0-6 0,0-5 3 0,-2 5 4 16,-1-3-8-16,4 3 6 0,-1 0-4 0,-1 0 1 16,-2-2 5-16,5 2-6 0,-1-2 4 0,-1 2 3 15,-5-2 7-15,-1 1 9 0,0-1-3 16,-4 2-3-16,1-2-3 0,-2 0-9 0,-1 1 1 16,7-1-5-16,-4 1 0 0,2 0 4 0,2-1-5 15,0 1 10-15,4 0-15 0,-1-1-1 0,3 2 6 16,4 0-12-16,0 0 11 0,2 0 2 0,-4 0 0 15,9 0 7-15,-4 0-8 0,-1 0 6 0,-1 0-4 16,-2 0 4-16,-2 0 6 0,3 0-13 0,2 13 6 16,-2-13-8-16,-2 0 4 0,2 0 5 0,2 10-3 15,1-10 0-15,4 0 5 0,-7 8 29 0,3-8 0 16,0 0 1-16,2 4-10 0,-3-4-28 0,1 3 7 16,2-1 0-16,-4-2 0 0,7 0-7 0,0 2-2 15,-5 0 1-15,-1 0 4 0,0 0 3 16,2 0-6-16,-3 1 4 0,0 1-1 0,-4-1 2 15,0-1-3-15,3 1-2 0,2-1 0 0,1 1 3 16,-4-1-2-16,3 1-1 0,-1-1 1 0,2 1-1 16,4-2 7-16,-2 2-4 0,1-2-2 0,-1-1 5 15,6 2-3-15,-7-1 5 0,1-1 1 0,0 2-11 16,1-1 5-16,-3-1-4 0,5 0 6 0,-4 0 7 16,3 0-7-16,1 0 6 0,0 0 1 0,5 0 10 15,-2 0 8-15,1 0-1 0,1 0 3 0,1 0-11 16,0 0-1-16,2 0-3 0,-2 0-11 0,-2 0-3 15,2 0 3-15,-1 0 1 0,-1-11 1 16,3 11 4-16,-3 0-11 0,2 0 0 0,2 0 0 16,1 0 0-16,-3-8 0 0,5 8 4 0,3 0-4 15,-4-5-2-15,4 3 9 0,-3 1-7 0,3 0 4 16,-2-1-4-16,4 1-3 0,-3 1 3 0,3-2 4 16,-4 1-1-16,7 1 1 0,-1-1-4 0,1 0-3 15,1 0 7-15,1 0-5 0,-1 0 12 0,7 0-14 16,-6 0 10-16,-1-1-2 0,2 2-5 0,-2-1 7 15,0 0-14-15,3 0 11 0,-4 0 5 0,1-1 14 16,3 1 12-16,0 0-3 0,2 1-8 0,1-1-12 16,0 0-8-16,-3 1-4 0,1 0-4 0,-1 0 0 15,3 0 0-15,-1 0 0 0,-2 0 11 16,-1 0 0-16,2 0-3 0,6 0 3 0,-4 0-14 16,5 0 0-16,-2 13 7 0,1-13-4 0,-7 0 12 15,6 0-1-15,-4 0-3 0,0 0 0 0,-4 0-8 16,1 0 0-16,1 0 1 0,0 0 3 0,3 0 4 15,1 0-4-15,-3 0 0 0,3 0-4 0,-6 0 8 16,1 0-4-16,1 0 4 0,-4 0-4 0,-3 0-8 16,0 0 16-16,1 0-8 0,-3 0 3 0,3 0 5 15,-4 0-12-15,1 0 4 0,-3 0 0 0,1 0-3 16,-1 0 7-16,-3 0-4 0,-2 0 4 0,-5 0 0 16,4 0 8-16,-10 0 41 0,3 0 28 15,-5 0 30-15,-6 0 14 0,-3 0-25 0,-1 0-21 0,-5 0-14 16,-4 0-15-16,-5 0-4 0,-5 0 0 15,-5 0-13-15,-2 0 2 0,-6 0 0 0,0 0-17 16,-3 0-4-16,-2 0-7 0,-2 0-7 0,0 0 3 16,0 0 4-16,0 0-10 0,0 0 3 0,0 0 0 15,0 0 4-15,0 0 0 0,0 0-1 0,0 0 4 16,0 0-7-16,0 0 3 0,0-6-10 0,0 6 7 16,-13 0-7-16,13 0-3 0,0 0-45 0,0 0-46 15,0 0-72-15,-4 0-86 0,4 0-48 0,-5 0-64 16,1 0-64-16,0 0-99 0,1 0-121 15,-6 0-251-15,4 0-95 0,-1 0 187 0</inkml:trace>
  <inkml:trace contextRef="#ctx0" brushRef="#br0" timeOffset="7862.06">482 12368 3306 0,'17'-26'50'0,"3"26"36"0,-4-29 71 15,-5 14 72-15,3-1 20 0,0-1 7 0,-8 1-30 16,-1 2-13-16,-1 2 2 0,-4 3 34 15,0 2 22-15,0 1-25 0,0 0-69 0,0 2-78 0,0 4-68 16,0-2-39-16,0 2-19 0,0 0-3 16,0 0 15-16,0 0 0 0,0 18 14 0,0-18 8 15,0 28-4-15,0-8 6 0,0 4-7 0,0 4 5 16,-17 5-33-16,17 1-74 0,0 0-58 0,0 2-79 16,-15 0-25-16,15-2 5 0,0 0-10 0,-11-4-19 15,11-2-53-15,-11-4-53 0,5-4-51 0,-4-4-101 16,-2-7-281-16,1-8 74 0,-3-1 124 0</inkml:trace>
  <inkml:trace contextRef="#ctx0" brushRef="#br0" timeOffset="8000.59">457 12031 3835 0,'20'-20'-4'0,"-1"2"-6"0,-8 3 0 15,1 3-7-15,2-4-25 0,-9 8-40 0,-5 3-63 16,8 3-34-16,-8 2-22 0,0 0-34 0,0 0-54 15,0 21-168-15,0-21-256 0,0 23 82 0</inkml:trace>
  <inkml:trace contextRef="#ctx0" brushRef="#br0" timeOffset="8253.21">796 12076 4212 0,'14'-12'8'0,"-2"1"2"0,-6-1 5 0,2 2 28 16,-2 0 30-16,-3 0 31 0,2 4 18 0,-2 4-16 15,-3 1-40-15,0 1-31 0,0 0 6 0,0 0 30 16,0 21 4-16,-22-7 1 0,22 6-22 0,-20 6-47 16,20 5-2-16,-28 5 1 0,13 4-5 0,-4 2 6 15,2 4-7-15,0 2-53 0,-5 3-65 16,5 0-63-16,0 5-91 0,3 2-80 0,0 4-77 15,3 1-99-15,0 0-136 0,5-3-216 0,-2-6 141 0</inkml:trace>
  <inkml:trace contextRef="#ctx0" brushRef="#br0" timeOffset="8717.98">931 12403 4942 0,'20'-31'14'0,"-5"4"8"0,3 2 43 15,-3 1 38-15,-3 4 22 0,2 1 8 0,-4 7-48 16,-6 4-36-16,-4 4-43 0,0 4-12 0,0 0 89 16,0 0 72-16,0 18 26 0,0-18 3 0,-26 33-83 15,26-10-67-15,-19 6-20 0,5 4-8 16,-1 4-3-16,1 4-1 0,-2 0 1 0,4 4 8 0,3 2-6 16,-1 2 3-16,-2-1-2 0,7 1-11 15,-4-1 5-15,4-5-7 0,2 0 2 0,0-7 8 16,-2-6-2-16,1-7 9 0,4-6 5 0,0-5 9 15,0-5 35-15,0-5-8 0,0-2-7 0,0 0-14 16,0-26-37-16,0 8-2 0,25-6 5 0,-25-6 2 16,17-5-2-16,-17-4-2 0,20-5 0 0,-20 2 6 15,15-2 2-15,-15-1 0 0,21 1 0 0,-12 2-10 16,0 1-2-16,1 3 3 0,0 3-5 0,4-2 4 16,-1 3 7-16,1 2-4 0,-2 0 4 15,7 2-3-15,1 2-2 0,-3 0 2 0,5 4-3 0,3 1-1 16,-1 3-2-16,1 2 9 0,5 2 1 15,-1 5 4-15,1 1-4 0,-2 4-8 0,-3 2-8 16,1 4-10-16,-3 0 11 0,-3 0-6 0,-3 21 7 16,-4-21 7-16,1 32-2 0,-8-10 5 0,0 2-2 15,-4 4 3-15,-2 3-39 0,0 2-70 0,-31 2-100 16,7 0-89-16,-7 1-45 0,-1 0-9 0,-12 0 4 16,1-2-31-16,-4-2-65 0,-1-2-72 0,-1-2-144 15,-1-2-229-15,3-9 148 0</inkml:trace>
  <inkml:trace contextRef="#ctx0" brushRef="#br0" timeOffset="10000.95">1747 12640 3491 0,'17'-9'47'16,"-17"-1"42"-16,19 1 60 0,-19 2 53 0,15 0-3 15,-15-2-11-15,10 5-28 0,-10 0-30 0,0 2-21 16,8 1-9-16,-8 1-11 0,0 0-16 0,0 0-29 16,0 0-22-16,0 0-29 0,0 0-8 0,0 0 6 15,0 0 1-15,0 0 13 0,0 22-1 0,-19-22-1 16,19 29-2-16,-14-11 0 0,14 6-7 16,-16 5 9-16,16 2 1 0,-15 4-37 0,15 0-30 15,-5-1-49-15,5 0-55 0,-8-2-39 0,5-2-46 16,-3-5-64-16,1-1-58 0,1-5-53 0,-1-2-90 15,-6-5-217-15,7-4 6 0,-6-7 125 0</inkml:trace>
  <inkml:trace contextRef="#ctx0" brushRef="#br0" timeOffset="10149.44">1764 12533 3711 0,'8'-15'-3'0,"6"2"1"0,-2 2-2 16,-2 0-3-16,1 0-26 0,-2 1-61 15,-8 4-69-15,7 2-59 0,-8 3-14 0,0 1 10 16,0 0-7-16,0 0-90 0,-20 0-230 0,20 21-52 16,0-21 77-16</inkml:trace>
  <inkml:trace contextRef="#ctx0" brushRef="#br0" timeOffset="10740.51">1803 12694 3644 0,'14'0'1'0,"-2"0"1"16,6-17 4-16,-6 17 30 0,-3-15 37 16,4 15 25-16,-2-15 8 0,-8 15-23 0,1 0-31 15,-4 0-32-15,0 0-12 0,0 0-8 0,0 0-15 16,0 0 7-16,0 0 5 0,0 0 1 0,0 0 5 16,-18 0-3-16,18 15-3 0,0-15-4 0,-17 20-2 15,17-7-2-15,-14 1-11 0,14 0-18 0,-8 3-10 16,8-1-8-16,0 2 2 0,-8-1 5 0,8-1-5 15,0 0-7-15,0-2-1 0,0-3 9 0,0-2 20 16,0-2 20-16,0-2 15 0,0-2 5 0,0-3 0 16,0 0-2-16,13 0-2 0,-13 0 2 15,0 0-4-15,12-18 1 0,-12 18 0 0,0-20-3 16,5 7 3-16,-5-1-2 0,0-2 2 0,0-1 3 0,4 0-1 16,-4 0 0-16,0-2 0 0,0 2 3 15,3-1 20-15,0 1 6 0,-1 2 12 0,1 1 15 16,3 3-14-16,1 1-4 0,-3 1-12 0,6 2-12 15,-1 3-4-15,-1 0-4 0,2 2-3 0,-2 0-9 16,3 1-3-16,0 1 3 0,-3 0-3 0,4 0 2 16,-3 16 9-16,-2-16-3 0,7 27-1 0,-8-9 4 15,2 3-10-15,-4 3 4 0,-2 3 4 0,-2-1-6 16,0 1-1-16,0-2-21 0,0-1-8 0,-19-2-11 16,19-2-11-16,-17-5 12 0,17-2 6 0,-17-3 11 15,17-3 21-15,-12-2 11 0,12-3 3 16,0-2 0-16,-8 0 2 0,8 0 18 0,0 0 2 15,0-27 7-15,0 27 8 0,0-28-2 0,0 12 8 16,0-2 14-16,23-1-2 0,-23-1-6 0,23 0-1 16,-12 3 2-16,3 0-6 0,2 2-1 0,-1 2-13 15,-1 0-16-15,2 4-9 0,-4 1-12 0,-4 4-2 16,1 0-6-16,-4 2-8 0,1 2 4 0,-3 0 7 16,-3 0-16-16,0 32-35 0,3-12-46 15,-3 6-66-15,0 5-39 0,0 5-24 0,0 2-37 0,0 2-24 16,-23-1-84-16,23 2-160 0,-23-4-156 15,23-4 90-15</inkml:trace>
  <inkml:trace contextRef="#ctx0" brushRef="#br0" timeOffset="11230.48">2362 12741 3504 0,'32'-24'-2'16,"-2"2"3"-16,-7 2 1 0,-1 1 2 0,-3 2 3 15,-4 1-1-15,-7 6-2 0,-2 3-4 0,-6 6-2 16,0 0-5-16,0 1 3 0,-22 0 0 0,22-1-5 16,-29 1 3-16,9 0-1 0,-4 0 1 0,-7 0 4 15,3 0 1-15,-4 0 4 0,-4 0-3 16,2 0-1-16,3 0 1 0,0 0-14 0,1 19-21 16,7-19-8-16,3 14-9 0,4-14 6 0,7 14 24 15,1-14 12-15,7 12 11 0,1-12 2 0,0 8 3 16,29-8 2-16,-12 5 7 0,7-5 24 0,2 0 17 15,4 0 16-15,5 0 8 0,-2 0-2 0,-2 0 4 16,3 0 4-16,-4 0 7 0,-4 0 11 0,-3-21 4 16,2 21 3-16,-5-20-7 0,-3 20 7 0,-3-21-6 15,0 11 7-15,-6-1 24 0,3 1 4 0,-3 1 15 16,-2 1 14-16,-5 1-10 0,1 2-9 0,-1 0-16 16,1 3-32-16,-2 2-22 0,0 0-35 0,0 0-30 15,0 0-5-15,0 0 71 0,0 0 83 0,0 16 44 16,0-16 34-16,-19 24-56 0,19-4-37 15,-17 7-20-15,17 5-18 0,-23 5 1 0,12 5-28 16,-6 5-11-16,5 6-13 0,-4 0-26 0,-1 2-10 16,2-1-10-16,-9 0-5 0,6 0-3 0,-6-1-1 15,0-3-4-15,-6-4-17 0,7-1-33 0,-7-4-62 16,2-1-61-16,-1-6-73 0,-2-4-115 0,1-3-102 16,-1-3-56-16,-1-4-1 0,1-4 53 0,0-6 42 15,-2-4-23-15,2-2-61 0,-2-4-110 0,-2 0-291 16,5-20 142-16</inkml:trace>
  <inkml:trace contextRef="#ctx0" brushRef="#br0" timeOffset="15349.46">4383 8101 1993 0,'0'0'44'16,"0"10"21"-16,0-10 20 0,0 0 29 0,0 0-16 15,14 0 19-15,-14 0 14 0,0 0 13 0,0 0 13 16,0 0-2-16,0 0 3 0,0 0 1 0,0 0-10 16,0 0-6-16,0 0-13 0,0 0-22 15,0 0-15-15,0 0-16 0,0 0-13 0,0 0-15 0,0 0-15 16,0 0-16-16,0 0-18 0,0 0-1 15,26 0-1-15,-4 0 4 0,3 0 15 0,4 0 15 16,7 0 20-16,3 0 23 0,7 0 8 0,3 0 4 16,6-8-5-16,3 8-3 0,1-7-3 0,8 7 3 15,-1-6 0-15,6 0-1 0,-4 2-2 0,3-1-2 16,-2 1-4-16,1 2-12 0,-4-1-13 0,-4 1-19 16,-3 1-13-16,-4 0-8 0,1-1 0 0,-5 2 0 15,2 0 12-15,-5-1 51 0,-3-1 55 0,-2 1 49 16,-7-1 12-16,-4 1-26 0,-5-2-41 15,-9 3-45-15,-5-2-17 0,-4 2-30 0,-4-1-13 0,-2 0-4 16,-1 1-8-16,-2 0 7 0,0 0-8 16,0 0-6-16,0 0 6 0,0 0-9 0,0 0 3 15,0 0 7-15,0 0-25 0,0 0-24 0,0 0-40 16,0 0-59-16,0 0-69 0,-13 0-61 0,13 0-53 16,0 0-36-16,0 0-23 0,0 0-54 0,0 0-19 15,-6 0-46-15,6 0-101 0,-11 0-236 0,8 14 114 16</inkml:trace>
  <inkml:trace contextRef="#ctx0" brushRef="#br0" timeOffset="16265.06">4397 8854 2613 0,'0'0'8'0,"-14"0"-1"0,14 0 2 16,-11 0 23-16,11 0 27 0,-11-15 40 0,11 15 37 15,-8 0 18-15,1 0-3 0,0 0-7 0,0 0-17 16,0 0-25-16,3 0-13 0,-4-8-11 0,6 8-5 15,2 0 5-15,0 0 11 0,0 0 6 0,0 0 17 16,0 0 10-16,0 0-9 0,0 0-16 0,19 0-22 16,-19 0-27-16,30 0 4 0,-4 0 21 0,3 0 20 15,6 0 35-15,0 0 12 0,7 0 2 0,3 0 17 16,2-12-6-16,1 12-9 0,6 0-23 0,-1 0-39 16,9-12-35-16,2 12-28 0,10 0-15 15,2-7 23-15,2 7 46 0,3 0 37 0,-2 0 40 0,0 0 5 16,-9 0-17-16,-8 0-15 0,-11 0-15 15,-6 0-14-15,-6 0-3 0,-10 0 7 0,-8 0 8 16,-6 0 0-16,-1 0-15 0,-3 0-22 0,-5 0-25 16,-3 0-20-16,-1 0-5 0,-2 0-7 0,3 0 0 15,-3-11-5-15,0 11-1 0,0 0-3 0,0 0-7 16,0 0 4-16,0 0-6 0,0 0 3 0,0 0-2 16,0 0-3-16,0 0 0 0,0 0 1 0,0 0 2 15,0 0-21-15,0 0-38 0,0 0-53 16,0 0-68-16,0 0-74 0,0 0-102 0,0 0-132 0,0 0-71 15,0 0-41-15,-16 0-49 0,16 0-22 16,0 0-93-16,0 0-262 0,0 0 186 0</inkml:trace>
  <inkml:trace contextRef="#ctx0" brushRef="#br0" timeOffset="18353.08">5398 9639 2016 0,'0'0'42'16,"0"0"17"-16,0 0 2 0,0 0 4 0,0 0-25 15,0 0 9-15,0 0 20 0,0 0 17 0,0 0 3 16,0 0-13-16,0 0-8 0,0 0-8 0,0 0-5 16,0 0-2-16,0 0 0 0,0 0-3 0,0 0-5 15,0 0-2-15,0 0-3 0,0 0 4 0,0 0 1 16,0 0 7-16,0 0 8 0,0 0 3 15,0 0 6-15,0 11 10 0,0-11 1 0,0 0-1 16,11 0 4-16,-11 0-15 0,22 0-7 0,-8 0 2 16,6 8 2-16,3-8 8 0,5 4 8 0,2-4-7 15,-1 4-14-15,5-3-12 0,5 0-9 0,-3 1-12 16,2-2 7-16,1 1 3 0,2-1 6 0,-1 0 17 16,2 0-3-16,-6 0 7 0,1 0 11 0,-6 0-5 15,-6 0 7-15,0 0 5 0,-7-14-1 0,-2 14 4 16,-4 0 4-16,-3 0-14 0,-2 0-20 0,-6 0-11 15,1 0-26-15,2 0-14 0,-4 0-3 16,0 0-8-16,0 0 3 0,0 0 0 0,0 0-4 0,0 0 0 16,0 0-3-16,0 0 4 0,0 0-3 15,0 0-15-15,0 0-39 0,0 0-34 0,0 0-30 16,0 0-28-16,0 0-4 0,0 0-14 0,0 0-20 16,0 0-37-16,0 0-41 0,0 0-58 0,0 0-22 15,0 0-20-15,0 0-56 0,-15 0-169 0,15 0-79 16,-11 0 99-16</inkml:trace>
  <inkml:trace contextRef="#ctx0" brushRef="#br0" timeOffset="19522.62">4473 9817 1464 0,'-23'0'19'0,"23"0"8"16,0 0-4-16,0 0 7 0,-13 0-11 0,13 0 11 15,0 0 22-15,0 0 12 0,0 0 7 0,0 0 4 16,0 0-3-16,0 0-9 0,0 0-2 0,-6 0-7 15,6 0 1-15,0 0 1 0,0 0 5 0,0 0-4 16,0 0 7-16,0 0 3 0,0 0 6 0,0 0 3 16,0 0-1-16,0 0-2 0,0 0-5 0,0 0 0 15,0 0-4-15,0 0 1 0,0 0 2 0,0 0-3 16,0 0-14-16,0 0-12 0,14 0-16 0,-14 0-11 16,20 0 4-16,-6 0 5 0,3 0 10 15,6 0 9-15,-1 0 3 0,0 0-4 0,4 0-9 16,5 0-4-16,4 0-3 0,2 0 2 0,6 0 5 15,1 0-1-15,8 0 9 0,6 0 1 0,1 0 1 16,3 0 2-16,3 0-2 0,0 0-5 0,1 0-7 16,-3 0-3-16,2 0-8 0,-1 0-7 0,-7 0 1 15,1-11 8-15,-5 11 6 0,-1 0 8 0,-3 0 4 16,-6-5-16-16,1 5-10 0,-6-5-2 0,6 5-5 16,-7-2 4-16,0 1 4 0,-1 0-2 0,-3 0-3 15,1 0-2-15,0 1-4 0,-8 0-2 0,4 0 6 16,-5 0-1-16,-5 0 4 0,3 0 0 15,-7 0-7-15,-2 0 4 0,-5 0-1 0,-1 0-3 16,-2 0 10-16,-5 0 7 0,1 0 10 0,3 0 6 16,-5 0 5-16,0 0-3 0,0 0-5 0,0 0-5 15,0 0-7-15,0 0-5 0,1 0-2 0,1 0 0 16,-2 0-8-16,3 0-4 0,0 0-3 0,5 0 0 16,-4 0-2-16,4 0 2 0,-3 0-1 0,-1 0 1 15,4 0 2-15,-3 0-5 0,-4 0 5 0,-1 0-5 16,0 0 3-16,0 0 5 0,0 0-2 0,0 0-6 15,0 0 6-15,0 0-1 0,0 0 14 0,0 14 6 16,0-14-5-16,0 0 5 0,0 16-17 0,0-7 4 16,0 1 12-16,-15 1-6 0,15 1 2 0,0 3-3 15,-16 4-10-15,16 2 5 0,-15 3-6 16,4 2 6-16,3 4-2 0,-3 2 1 0,4 4 5 16,-3-1-5-16,-1 0 1 0,2 0-2 0,0 0-4 15,-2-1 4-15,3-2 1 0,-3 0-1 0,2-2-51 16,-2-4-24-16,-1-1-39 0,1-3-56 0,0 0-1 15,0-5-47-15,-4 0-46 0,1-1-32 0,0-3-40 16,-2 2-55-16,1-4-108 0,-1-2-183 0,1-2 96 16</inkml:trace>
  <inkml:trace contextRef="#ctx0" brushRef="#br0" timeOffset="20330.47">4454 9842 3273 0,'0'0'23'0,"0"0"-1"15,16 0 8-15,-16 0 24 0,0-16-8 0,0 16 20 16,12 0 3-16,-12 0-14 0,0 0-17 0,0 0-18 16,0 0-11-16,0 0-7 0,0 0 44 0,0 0 24 15,0 17 13-15,0-17 3 0,0 21-42 16,0-3-22-16,0 2-11 0,0 5-5 0,0 1 0 0,-17 2-1 16,17 2-1-16,-14 3 1 0,14-1 0 15,-12 1 3-15,12-1-1 0,-16 0-2 0,16-2-2 16,-14-1-1-16,10-3 0 0,-1-1 1 0,-4-4 0 15,7-1 0-15,-3-2 2 0,-1-5 5 0,3 1 12 16,2-3 13-16,-3-1 2 0,3-2-5 0,-1-2-10 16,1-1-9-16,1 0-6 0,0 0 7 0,-5-2 3 15,5-2-2-15,0 1 8 0,0-2-2 0,0 1 0 16,0-1-3-16,0 2-3 0,0-2 2 0,0 0 8 16,0 0 7-16,0 0-2 0,0 0 8 0,0 0-1 15,0 0 6-15,0 0 6 0,0 0 1 16,0 0-1-16,0 0 2 0,0 0-13 0,16 0-10 15,-16 0-15-15,26 0-14 0,-9 0 7 0,6 0-6 16,2 0 6-16,5 0-3 0,-1 0-3 0,2 0-3 16,8 0-3-16,0 0 3 0,6-17 0 0,6 17-1 15,7-12 3-15,5 12-3 0,12-13 2 0,4 13 35 16,5-12 28-16,0 12 30 0,7-9 11 0,-6 9-30 16,-1-7-22-16,0 7-33 0,5-6-20 0,1 4 2 15,-2 0 11-15,-3 1 94 0,-1 0 86 16,-3 0 52-16,-8 0 34 0,-11-1-49 0,-12 2-59 15,-15 0-52-15,-8-1-48 0,-12 0-40 0,-5-1-24 16,-7 2 1-16,-2 0-9 0,-1 0-3 0,0 0 5 0,0 0-22 16,0 0-28-16,0 0-50 0,0 0-68 15,0 0-85-15,0-1-80 0,0 1-33 0,-15 0-9 16,15 0 12-16,-14 0-14 0,0 0-81 0,-2 0-118 16,-2 0-252-16,-7 15-103 0,0-15 166 0</inkml:trace>
  <inkml:trace contextRef="#ctx0" brushRef="#br0" timeOffset="21176.99">4389 11213 2484 0,'0'3'-1'0,"0"-3"2"0,0 1-1 16,0 0 18-16,0-1 28 0,0 0 27 16,0 1 30-16,0-1 12 0,0 1 3 0,0-1-7 15,14 0-9-15,-14 2-14 0,0-2-21 0,0 1-8 16,16-1-2-16,-7 0 7 0,5 2 26 0,3-2 11 15,2 0 12-15,7 0-1 0,-1 0-7 0,7 0-1 16,7 0-8-16,5 0 1 0,4-15-7 0,6 15-9 16,7 0 22-16,4-18 14 0,5 18 15 0,-4 0 12 15,3-13-6-15,-4 13-6 0,-5-9 1 0,-8 9-8 16,-4 0-17-16,-5-9-25 0,-5 9-40 0,-6-6-19 16,-7 3-20-16,1 1 12 0,-9 1 27 0,-1-1 5 15,-2 1 1-15,-8 0-24 0,0 1-14 16,-3 0-15-16,-3 0-4 0,0-1 5 0,0 1-13 15,0 0-47-15,0 0-52 0,0 0-60 0,0 0-59 16,0 0-16-16,0 0-20 0,0 0-34 0,0 0-58 16,0 0-26-16,0 0-7 0,0 0 8 0,0 0 9 15,0 0-89-15,0 22-218 0,0-22 67 0,0 0 111 16</inkml:trace>
  <inkml:trace contextRef="#ctx0" brushRef="#br0" timeOffset="22472.99">4090 6452 2900 0,'-8'7'0'0,"5"-7"-3"0,0 0-1 0,1 4 3 16,2-4-3-16,0 0 6 0,0 0 15 0,0 0 19 15,0 0 23-15,0 0 18 0,0 0 2 0,0 0-6 16,0 0-7-16,0 0-10 0,0 0-2 0,0 0-1 15,0 0 8-15,0 0 14 0,0 0 5 0,0 0 3 16,0 0-5-16,0 0-10 0,0 0-8 16,0 0-1-16,0 0 2 0,0 0-2 0,0 0-1 15,26 0-11-15,-4 0-3 0,3 11 8 0,9-11 15 16,6 0 25-16,13 0 26 0,3 0 11 0,5 0 24 16,7 0 8-16,2 0 6 0,6 0-4 0,8 0-28 15,6 0-35-15,14 0-47 0,7-14-18 0,11 14 89 16,0 0 53-16,-1 0 41 0,-1 0 23 0,-10 0-93 15,-15 0-38-15,-13 0-33 0,-14 14-18 0,-18-14 0 16,-5 0 5-16,-12 0 5 0,-10 0-4 0,-5 0-14 16,-8 0-22-16,1 0-15 0,-8 0-11 0,0 0-5 15,-3-13-6-15,0 13-10 0,0 0-57 16,0 0-72-16,0 0-114 0,0 0-153 0,0 0-96 16,0 0-61-16,0 0-25 0,0 0 56 0,0 0 26 15,0 0-10-15,0 17-81 0,0-17-230 0,0 0 128 16</inkml:trace>
  <inkml:trace contextRef="#ctx0" brushRef="#br0" timeOffset="22829.98">5780 6189 3627 0,'-8'-12'23'16,"5"2"59"-16,3 0 46 0,0 2 42 0,0-2 5 15,19 3-30-15,-19 3-22 0,18 1-17 16,-18 0-17-16,28 0-16 0,-12 3-19 0,2 0-18 15,6 0-12-15,-1 0-9 0,5 0-2 0,1 16-6 16,2-16 7-16,4 18 3 0,-4-3 27 0,3-1 29 16,1-1 10-16,-2 5 3 0,-2-2-25 0,-1 2-20 15,-6 2 4-15,0 2 18 0,-3-1 15 0,-2 0-13 16,-3 3-13-16,-6-2-23 0,3-1-12 0,-8-2 7 16,-2-4-4-16,0 2-8 0,-3-2 0 0,0-2 0 15,0 1 1-15,-20 0 11 0,20-2-8 0,-30 2 5 16,8-1-1-16,-7-1-4 0,-2 0-5 15,-6 0 1-15,-5-2-1 0,-3 2-3 0,-2-3 3 16,-1 2-8-16,-2 0-7 0,-1-1 0 0,3 1-19 0,1 1-79 16,4-1-50-16,7 1-80 0,2 0-49 15,6 1 1-15,0 0-22 0,11-2-17 0,-2 2-28 16,7-2-16-16,0 2-20 0,1 0-20 0,1 0-65 16,1 0-162-16,8-2-4 0,-1-1 115 0</inkml:trace>
  <inkml:trace contextRef="#ctx0" brushRef="#br0" timeOffset="24321.74">10437 4816 2988 0,'0'0'2'0,"0"0"0"0,0 0-3 0,0 0-2 15,0 0-4-15,0 0 2 0,0 0 13 0,0 0 34 16,0 0 27-16,0 0 17 0,-17 0 10 0,17 0-15 16,0 0-17-16,0 0-5 0,0 0-8 0,0 0 1 15,0 0 4-15,0 0 4 0,0 0 22 0,0 0 2 16,0 0-11-16,0 0-17 0,21 0-30 0,-1 0-5 16,7 0 17-16,7 0 18 0,8-17 22 0,11 17 10 15,7 0 2-15,8 0 0 0,9 0-8 16,8-13-1-16,3 13 9 0,7 0 20 0,3 0 11 0,-3 0-11 15,2 0 8-15,-11 0-26 0,-7-6-16 0,-8 6-9 16,-10 0-40-16,-10 0-11 0,-9 0-15 16,-11-3-2-16,-11 3-6 0,3 0-1 0,-12-1-44 15,-1 1-96-15,-9 0-56 0,-1 0-88 0,0 0-77 16,-26 19-80-16,6-19-138 0,-8 31-233 0,-3-8-124 16,-10 4 172-16</inkml:trace>
  <inkml:trace contextRef="#ctx0" brushRef="#br0" timeOffset="24977.42">9400 10603 2552 0,'0'-3'29'15,"0"3"4"-15,0-2-5 0,-16 2 8 0,16 0-16 16,0 0 22-16,0 0 21 0,0 0 16 0,0 0 2 16,0 0-6-16,0 0 3 0,0 0-12 0,0 0 2 15,0 0 1-15,0 0 6 0,0 0 22 0,0 0 25 16,0 0 8-16,16 0-2 0,-16 0-22 0,17 0-10 15,-3 0-3-15,4 0 13 0,9 0 11 0,2-14-6 16,4 14-3-16,1-12-17 0,5 12-17 0,-4-10-8 16,6 10-16-16,-5-9-3 0,-2 9-3 15,-5-9-8-15,-2 9-12 0,-7-5-10 0,-3 5-4 16,-5-4-9-16,-2 4-1 0,-7-3-10 0,-2 3-51 16,-1 0-49-16,0-2-60 0,0 2-80 0,0 0-83 15,0 0-99-15,0 0-97 0,-25 0-180 0,25 0-165 16,-24 0 151-16</inkml:trace>
  <inkml:trace contextRef="#ctx0" brushRef="#br0" timeOffset="25590.57">7223 11673 3017 0,'-6'2'11'0,"-2"-1"3"16,5 0 21-16,0 2 50 0,3-3 36 0,0 0 35 15,0 0 16-15,0 0-23 0,0 0-23 0,0 0-19 16,0 0-11-16,0 0-9 0,0 0-16 16,0 0-12-16,19 0-23 0,-19 0-12 0,17 0 8 15,-1 0 10-15,1 0 23 0,7 0 18 0,3 0 17 16,7 0 20-16,5 0 7 0,6 10 3 0,1-10 0 15,4 0-7-15,6 0 15 0,0 0 20 0,0 0 19 16,0 0 15-16,-5 0-2 0,-5 0-14 0,-1 0-33 16,-9 0-35-16,-5 0-46 0,-8 0-29 0,-7 0-19 15,-4 0-19-15,-5 0 1 0,-6 0-74 0,-1 0-114 16,0 0-149-16,0 0-144 0,0 0-43 0,0 0-30 16,-20 0-37-16,20 9-91 0,-33-2-386 15,15-2 142-15,-6 6 195 0</inkml:trace>
  <inkml:trace contextRef="#ctx0" brushRef="#br0" timeOffset="32840.44">12091 8264 1664 0,'0'0'28'0,"0"0"8"0,0 0 21 0,0 0 27 15,0 0-2-15,10 0 19 0,-10 0 4 0,0 0-11 16,0 0-12-16,0 0-13 0,0 0-23 0,0 0-7 16,0 0-11-16,0 0-12 0,0 0 1 15,0 0-9-15,0 0 0 0,0 0 8 0,0 0 2 0,0 0 3 16,0 0 3-16,0 0-2 0,0 0 5 15,0 0 8-15,0 0 12 0,0 0 22 0,0 0 26 16,0 0 22-16,0 0 10 0,24 0-7 0,-24 0-16 16,33 0-11-16,-8 10-8 0,6-10-11 0,5 0-7 15,7 0-12-15,5 0-9 0,3 0-8 0,5 0 1 16,2-17-3-16,-2 17 1 0,4 0-1 0,1-15-5 16,1 15 3-16,0 0-2 0,-2-13 1 0,-1 13-2 15,5-7-10-15,-2 7-7 0,0-6-6 0,0 6-7 16,-1-5 1-16,-4 5 4 0,-4-5 11 0,0 1 19 15,-10 3 14-15,-4-2 17 0,-9 1-7 16,-9 0-14-16,-4 0-20 0,-6 1-16 0,-6 1-10 16,0 0 0-16,-5-1 3 0,0 1-7 0,0 0 2 15,0-2-3-15,0 2-3 0,0 0-10 0,0 0-26 16,0 0-41-16,0 0-51 0,0 0-65 0,-25 0-73 16,11 0-84-16,-3 0-88 0,-5 0-124 0,-4 0-196 15,-4 0 79-15,1 22 139 0</inkml:trace>
  <inkml:trace contextRef="#ctx0" brushRef="#br0" timeOffset="33568.68">11990 9065 1639 0,'0'-4'38'16,"0"0"3"-16,0 3-3 0,0-1 4 15,0 1-34-15,-14 0 19 0,14 1 33 0,0 0 26 16,0 0 20-16,-7 0-9 0,7 0-20 0,0 0-35 16,-10 0-22-16,10 0-4 0,0 13 3 0,0-13 19 15,0 0 15-15,0 0 16 0,0 0 11 0,0 0 18 16,0 0 18-16,0 0 15 0,0 0 9 0,0 0-13 15,0 0-30-15,19 0-29 0,0 0-26 0,4 0-6 16,8 0 31-16,9-16 21 0,8 16 25 0,7-12 14 16,10 12-13-16,3-14-5 0,4 14-35 15,-1-16-26-15,8 8-25 0,7 1-26 0,2 0 2 16,5 1 10-16,5 3 24 0,3-1 26 0,-2 2 16 16,5 2 13-16,-8 0 4 0,-7-1-6 0,-12 0-2 15,-10 0-8-15,-14-1 11 0,-14 1 11 0,-8-2 10 16,-13 1-4-16,-5-1-28 0,-5 2-28 0,-5-2-23 15,-3 2-21-15,0 1-15 0,0 0 3 0,0 0-4 16,0 0 4-16,0-1 3 0,0 1-33 0,0 0-23 16,0 0-36-16,0 0-46 0,0 0-42 0,0 0-55 15,0 0-63-15,-19 0-60 0,19 0-50 0,-20 17-42 16,20-17-75-16,-22 14-168 0,22-14-2 0,-20 16 125 16</inkml:trace>
  <inkml:trace contextRef="#ctx0" brushRef="#br0" timeOffset="35254.58">13068 9816 1905 0,'0'0'22'0,"-2"0"8"0,2 0 10 16,0 0 23-16,0 0 6 0,0 0 33 0,0 0 30 15,0 0 8-15,0 0 1 0,0 0-10 0,0 0-10 16,0 0 10-16,0 10 6 0,0-10-1 0,0 0 5 15,-12 0-11-15,12 0-1 0,0 0 7 0,0 0-5 16,0 3 0-16,-11-3 6 0,11 0-11 0,0 0 1 16,0 0 6-16,0 0-6 0,0 0 13 0,0 0 31 15,0 0 15-15,0 0 18 0,0 0-40 0,0 0-66 16,20 0-53-16,-20 0-50 0,34 0-9 0,-8-15 14 16,7 15 37-16,4 0 44 0,8-12 51 0,5 12 25 15,1 0-4-15,2-10-24 0,-5 10-19 16,5-7-5-16,-7 7-14 0,-4-6 4 0,-1 2-7 15,-7-1-16-15,0 2-2 0,-3-1-10 0,-1 0 3 16,-2 1 5-16,-4-2-1 0,-2 1 6 0,1 2-5 16,-4-3-13-16,-2 2-8 0,-3 1-15 0,-3 0-6 15,-3 0-6-15,1 1-3 0,-4 0-4 0,-2 1-11 16,-2 0 3-16,1-1-7 0,-2 1-5 0,0 0 2 16,0 0-6-16,0 0 1 0,0 0-12 0,0 0-55 15,0 0-87-15,0 0-116 0,0 0-191 0,0 0-137 16,0 0-77-16,0 0-84 0,0 0 43 15,0 0 45-15,-11 0-119 0,11 0-58 0,0 22 165 0</inkml:trace>
  <inkml:trace contextRef="#ctx0" brushRef="#br0" timeOffset="37077.74">11986 9978 1911 0,'0'0'24'0,"0"0"12"16,0 0 18-16,0 0 19 0,0-12-3 0,0 12 13 15,0 0-1-15,0 0 6 0,0 0-4 0,0 0-11 16,0 0-4-16,0 0-17 0,0 0-7 0,0 0-5 15,0 0-2-15,0 0 6 0,0 0 10 0,0 0 14 16,0 0 6-16,0 0 9 0,0 0-5 0,0 0-5 16,0 0 0-16,0 0-7 0,0 0-2 0,0 0 5 15,0 0 2-15,0 0 0 0,0 0 0 0,0 0-14 16,0 0-20-16,0 0-12 0,0 0-19 0,18 0-11 16,-18 0 4-16,19 0-2 0,-7 0 13 15,4-13 4-15,4 13 2 0,2 0 6 0,1 0-3 16,5-9 11-16,3 9 11 0,3 0 1 0,3-5 10 15,1 5-10-15,7-4-2 0,3 1-9 0,3 0-1 16,0 1 3-16,1-3 0 0,2 1 6 0,0 1-1 16,5-2-5-16,0 1 2 0,-5 0-9 0,4-1 0 15,-1 2 3-15,2 0-2 0,-1-1 11 0,2 3-9 16,1-2-13-16,2 0-10 0,7 3-6 0,-1-1 0 16,4 1 11-16,0 0 12 0,1 0-8 0,-4 0 3 15,3 0-1-15,-10 0-14 0,0 0 5 0,-3 0 2 16,-10 0 1-16,3 0 9 0,-7 0 25 15,-6 0 23-15,-2 0 20 0,-7 0 10 0,-9 0-21 16,-4 0-22-16,-4 0-24 0,-5 0-14 0,-5 0-4 16,-4 0-9-16,0 0 5 0,0 0 8 0,0 0 22 15,0 0 18-15,0 0 9 0,0 0-2 0,0 0-13 16,0 0-5-16,0 0-3 0,0 0 1 0,0 0 0 16,0 0-5-16,0 0-9 0,0 0-2 0,0 0-8 15,0 0-2-15,0 0 2 0,0 0-6 0,0 0-9 16,0 0-9-16,0 0-1 0,0 0-4 0,0 0-1 15,0 0 1-15,0 0 4 0,0 0-5 0,0 0 18 16,-16 0 0-16,16 16 0 0,0-16 0 0,-19 22-1 16,19-7 0-16,-18 3-6 0,5 3 5 15,1 3-4-15,-2 2-4 0,0 2 0 0,0 3 12 0,-3 1-8 16,3 1 7-16,-5 1 1 0,4 1-8 16,-1 1 0-16,2-1 2 0,-1 0 0 0,2-1-8 15,3-2 15-15,-3 0-9 0,2-2-1 0,0-3 7 16,4 0-10-16,-6-5 7 0,7-1-11 0,-3-2-2 15,1-6 3-15,2-1 1 0,3-1 9 0,-1-5-1 16,1-2 9-16,-1-1 2 0,4-1 9 0,0-2 3 16,0 0-3-16,0 0-8 0,0 0 3 0,0 0-8 15,0 0-84-15,0 0-97 0,0 0-125 16,0 0-121-16,0 0-68 0,0 0-75 0,0-12-57 0,0 12-142 16,0 0-226-16,0-11 172 0</inkml:trace>
  <inkml:trace contextRef="#ctx0" brushRef="#br0" timeOffset="42167.11">11944 9904 1761 0,'0'-3'45'15,"0"0"29"-15,0 1 29 0,0-1 34 16,0 1-22-16,0 1-3 0,0-2-7 0,0 3-8 0,0 0-5 16,0-1 1-16,0-1-7 0,0 2-9 15,0 0-10-15,0 0-22 0,0 0-12 0,0 0-9 16,0 0-17-16,0 0-4 0,0 0-6 0,0 0-12 16,0 0 9-16,0 0 85 0,0 16 26 0,0-16 23 15,0 25 16-15,0-9-77 0,-14 5-14 0,14 2 0 16,0 3-16-16,-16 3 2 0,16-1-13 0,0 0-6 15,-12 1-1-15,12 2-2 0,-5-3 9 0,5 1-9 16,-11 1 11-16,7-2 11 0,2 0 0 0,-3 0 5 16,1-1-9-16,-1 0-6 0,4-1 2 0,-2-1-2 15,-4 1 3-15,4-3-6 0,0 0 5 0,2-1 5 16,-3-1 3-16,3-2-7 0,-2 0-8 0,1-1-13 16,2-1-6-16,-1-3 5 0,1 2-12 15,-2-3 4-15,2-2 0 0,0 0 0 0,0-3 7 16,-1 1-6-16,1-3 1 0,-2 0-6 0,0-1 3 15,2-2 1-15,0 0-5 0,-3-1 1 0,3-1 5 16,0 0-4-16,0 1 4 0,0-2 0 0,0 0-3 16,0 0 5-16,-3 0 2 0,3 0-1 0,0 0-2 15,0 0 0-15,0 0-4 0,0 0 2 0,0 0-2 16,-3 0 3-16,3 0 3 0,0 0-4 0,0 0 5 16,0 0-2-16,0 0 1 0,0 0-1 15,0 0-1-15,0 0-6 0,0 0-3 0,0 0 8 16,0 0-4-16,0 0 4 0,0 0 2 0,0 0-5 15,0 0 9-15,0 0 12 0,0 0 6 0,0 0 12 16,0 0 3-16,0 0-6 0,0 0-4 0,27 0-10 16,-27 0-6-16,26 0-5 0,-9 14 11 0,5-14 2 15,4 0 3-15,4 13-2 0,2-13-14 0,2 0-10 16,7 6-2-16,1-6-2 0,9 0 4 0,3 8 23 16,7-5 20-16,2 0 12 0,7 1 26 0,-5-1 0 15,2 3 1-15,1-2 3 0,-4 0 1 0,-3 0 0 16,-7 1-11-16,2-1-14 0,-2-1-39 0,5 0-18 15,2-1-10-15,2 0 19 0,6-1 57 16,-3-1 18-16,4 0 10 0,-3 0-14 0,-2 0-47 16,-4 0-3-16,-5 0-17 0,-7 0 9 0,-2 0 15 15,-7 0 17-15,-3 0 26 0,-4 0 11 0,-5-12 3 16,-3 12-13-16,-5 0-8 0,-3 0-11 0,-3 0-12 16,-5 0-14-16,-2 0-16 0,-4 0-12 0,0 0-6 15,-3 0-7-15,3 0-6 0,-3 0 0 0,0 0 2 16,0 0-8-16,0 0 1 0,0 0-29 0,0 0-58 15,0 0-46-15,0 0-97 0,0 0-81 0,0 0-49 16,0 0-51-16,0 0-4 0,0 0 6 0,-13 0-7 16,13 0-27-16,-14 0-50 0,2 0-156 15,-2 0-159-15,-5 0 130 0</inkml:trace>
  <inkml:trace contextRef="#ctx0" brushRef="#br0" timeOffset="60425.07">13318 10663 2395 0,'0'0'10'0,"0"0"-2"0,0 0 0 16,0 1 3-16,0-1 18 0,0 1 30 0,0 1 28 15,0-1 17-15,0 1-7 0,0 1-6 0,0-2 0 16,0 2-2-16,0-2 0 0,0-1-7 0,0 0-14 16,0 0-6-16,0 2 1 0,0-2 3 0,0 0 8 15,0 0 10-15,0 0 3 0,-13 0-6 0,13 0-5 16,0 0-8-16,0 0-8 0,0 0 3 0,0 0 4 15,0 0 3-15,0 0 11 0,0 0 8 0,0 0-5 16,0 0-18-16,0 0-31 0,0-12-23 16,23 12-16-16,-23 0-3 0,27-12 9 0,-12 12 5 15,7-9 0-15,6 9 9 0,0-11-2 0,3 6 10 16,2 5 19-16,-2-5 23 0,1 3 25 0,-2 1 20 16,-4-1 8-16,-6 1 2 0,-4 0-7 0,-4 1-27 15,-6-2-16-15,-1 2-14 0,0-1-8 0,-4 0 9 16,-1 1-2-16,0 0-12 0,0-2-5 0,0 2-11 15,0 0-10-15,0-2-9 0,0 2-13 0,0 0-10 16,0-1-21-16,0 1-71 0,0 0-76 0,0 0-87 16,0 0-81-16,-12 0-46 0,12 0-91 0,-13 0-113 15,13 0-283-15,-15 14-75 0,6-14 172 16</inkml:trace>
  <inkml:trace contextRef="#ctx0" brushRef="#br0" timeOffset="66718.95">10818 5735 1759 0,'0'0'33'0,"0"0"23"0,-1 0 16 0,-1 0 23 15,2 0-10-15,0 0 4 0,0 0 9 16,0 0 4-16,0 0-1 0,0 0-5 0,0 0-2 15,0 0-5-15,0 0-1 0,0 0 1 0,0 0-5 16,0 0-1-16,0 0-1 0,0 0 0 0,0 0 5 16,0 0 4-16,0 0 0 0,0 0 0 0,0 0 1 15,0 0-7-15,0 0 5 0,0 0-3 0,0 0 0 16,0 0-4-16,0 0-10 0,0 0-4 0,0 0-8 16,0 0 3-16,0 0 1 0,0 0-2 0,0 0-12 15,0 0-18-15,0 0-13 0,0 0-14 0,16 0-3 16,-16 0-1-16,28 0 8 0,-8 0-1 0,6 0 8 15,7 0 9-15,3 0-5 0,9 0 10 16,9 0-2-16,3 0 1 0,12 0 0 0,4 0 4 0,6 0-4 16,5 0 11-16,4 13 14 0,7-13-22 15,7 0-1-15,10 0-11 0,4 11 25 0,12-11 43 16,1 0 19-16,6 7-2 0,0-7-27 0,0 0-18 16,0 2 7-16,0-2 19 0,-8 0 28 0,-1 0 2 15,0 0 3-15,-9 0 7 0,1 0 3 0,-9 0 15 16,-8-15 7-16,-9 15-3 0,-10 0-18 0,-11 0-16 15,-10-11-28-15,-2 11-19 0,-11-8-20 0,-6 8-8 16,-10-7-7-16,-5 7-9 0,-7-6-12 0,-4 6-6 16,-7-4-1-16,-1 2-4 0,-7 1-2 0,1 0-11 15,-2 1-59-15,0-1-77 0,0 1-103 16,0 0-153-16,0 0-104 0,0 0-49 0,0 0-8 16,0 0 46-16,-19 0 39 0,19 0 5 0,-15 0-36 15,2 0-121-15,-2 0-157 0,-2 0 122 0</inkml:trace>
  <inkml:trace contextRef="#ctx0" brushRef="#br0" timeOffset="67040.09">13896 5458 3552 0,'0'-8'14'0,"0"0"15"16,0-1 41-16,19 1 41 0,-19-1 19 0,17 1 20 16,-17 1-18-16,16 2-22 0,-16 1-28 15,15 0-30-15,-15 3-28 0,19 0-17 0,-7 1-8 16,2 0-3-16,2 0 1 0,-1 19 2 0,2-19 5 15,5 25-1-15,1-10 9 0,4-1 26 0,-2 3 10 16,3 2 25-16,1-2 15 0,-1 1-2 0,1 1 5 16,1-3 3-16,-5 1 3 0,3-2 1 0,-2 1-8 15,-4-3-11-15,1-1-22 0,-3 1-22 0,-4-4-12 16,-2 2-14-16,0-4-9 0,-5 2 1 0,-4-1-4 16,-2 1 3-16,-2 0 16 0,-1 2-8 0,0 2 7 15,-20 1 4-15,20 3-11 0,-42 0 7 0,13 3 4 16,-7-2-7-16,-7 0 7 0,-4 2-4 0,-6-3-19 15,-3 0-88-15,-3 0-84 0,5 0-82 16,-3-2-72-16,2-1-19 0,6-1-39 0,4 2-41 16,7-3-44-16,7 0-65 0,3-1-164 0,8-2-20 15,5-1 126-15</inkml:trace>
  <inkml:trace contextRef="#ctx0" brushRef="#br0" timeOffset="73431.95">17852 4661 3041 0,'-8'11'-2'0,"-3"-11"-4"0,8 0-3 0,-8 7 12 16,6-7 27-16,-4 0 31 0,3 8 26 0,-5-4 16 15,5 0-5-15,-2 0 3 0,0 2 6 0,2-3-9 16,3 2-5-16,1-2-23 0,2 1-22 0,0 0-10 16,-3 0 4-16,3-2 30 0,0 0 32 0,0 1 30 15,0 1 17-15,19-4-9 0,-19 1-21 0,31-1-17 16,-3 0-20-16,4 0 1 0,13 0-1 0,8 0-3 16,17-25 18-16,6 25 5 0,13-21 25 15,5 21 25-15,6-25 12 0,5 14-4 0,-1 0-34 16,5 1-43-16,-2 1-46 0,5 1-27 0,-7 2-1 15,-1 6 18-15,-6-6 7 0,-9 6 0 0,-9 0-12 16,-15 0-22-16,-12 0-16 0,-20 0-111 0,-10 0-123 16,-9 0-108-16,-6 0-74 0,-8 17 12 0,0-17-5 15,0 20-56-15,-28-5-95 0,11 5-213 0,-8 2-137 16,-6 5 165-16</inkml:trace>
  <inkml:trace contextRef="#ctx0" brushRef="#br0" timeOffset="74138.98">16788 10714 2823 0,'-1'0'3'16,"1"0"-5"-16,-2 0-1 0,2 0-1 0,0 0 10 16,0 0 30-16,0 0 37 0,0 0 43 0,0 0 30 15,0 0 16-15,0 0 5 0,0 0-14 0,0 0-21 16,16 0-28-16,-16 0-32 0,0 0-32 0,15 0-16 15,-15 0-15-15,14 0-13 0,0 0 4 0,2 0-3 16,4 0 0-16,8 0 6 0,3 0 12 16,8 0 13-16,7 0 11 0,7 0 8 0,11 0 14 15,7-11 4-15,7 11 17 0,4-11 18 0,8 11-9 16,-3-11 12-16,6 4-15 0,0 1-18 0,-7 2-6 16,0-2-14-16,-6 2-7 0,-4 1-17 0,-6 0-6 15,-8 2-23-15,-11-2 6 0,-9 2 4 0,-11 1-7 16,-8 0-1-16,-7 0-79 0,-9 0-71 0,-7 0-75 15,0 0-100-15,-24 0-84 0,-3 0-106 0,-4 15-221 16,-6-15-191-16,-8 16 152 0</inkml:trace>
  <inkml:trace contextRef="#ctx0" brushRef="#br0" timeOffset="74679.98">14511 11873 3495 0,'-1'0'10'0,"1"0"-9"0,0 0-5 16,0 0 0-16,18 0-10 0,-18 0 7 0,0 0 8 0,20 0 7 16,-20 0 25-16,16 0 31 0,-16 0 34 15,25 0 27-15,-10 19 14 0,4-19-3 0,0 0-15 16,-1 0-14-16,7 0-21 0,3 0-9 0,5 0-11 16,4 0-12-16,9 0-4 0,12-24 7 0,4 24 26 15,11-23 31-15,8 10 18 0,4 2 12 0,2-1-24 16,3 0-33-16,-2 2-35 0,-2 0-44 0,1 3-13 15,-8 1-8-15,-3 6 5 0,-11-7 8 0,-7 7-3 16,-12 0-8-16,-10 0-65 0,-8 0-67 0,-13 0-77 16,-5 0-70-16,-9 0-11 0,-1 0-44 0,0 15-57 15,-29-15-98-15,8 0-247 0,-2 12-118 16,-6-12 136-16</inkml:trace>
  <inkml:trace contextRef="#ctx0" brushRef="#br0" timeOffset="76263.98">19713 5954 3236 0,'9'3'0'15,"-9"-1"-7"-15,5-2 3 0,-5 0 1 0,0 0-1 16,0 0 7-16,-28 0 5 0,28 0 17 0,-31 0 11 16,17 0 19-16,-3 0 5 0,3 0-12 0,14 0-10 15,-19 0-18-15,19 0-14 0,-14 0-10 0,14 0 2 16,0 0 13-16,0 0 38 0,0 0 38 0,0 0 22 15,25 0 7-15,-3 0-18 0,9 0-10 0,9 0 14 16,11 0 16-16,10 0 19 0,6 0 9 0,10 0-2 16,12 0-15-16,2 0-32 0,13 0-41 15,8-19-34-15,9 19 1 0,5 0 49 0,9-10 43 0,6 10 37 16,0 0 1-16,2 0-34 0,-8 0-25 16,-9 0-17-16,-11 0-15 0,-17 0-9 0,-13 0-9 15,-18 0-20-15,-19 0-5 0,-13 0-19 0,-10 0-15 16,-11 0-104-16,-6 0-114 0,-5 0-95 0,-3 0-101 15,0 0-26-15,-31 0-62 0,8 0-111 0,-7 0-283 16,-5 0-23-16,-13 0 175 0</inkml:trace>
  <inkml:trace contextRef="#ctx0" brushRef="#br0" timeOffset="78461.98">21596 5628 2225 0,'12'-10'44'0,"-1"-1"51"0,-3 0 54 16,-8-3 55-16,14-4-13 0,-14 0-19 0,12-2-24 15,-12 2-25-15,3-1-3 0,0-1-5 0,-3 2-6 16,2 0-5-16,-2 2-9 0,0 2-7 0,0 3-14 16,0 1-22-16,0 4-18 0,0 2-20 0,0 0-12 15,0 4-12-15,0 0-5 0,0 0-1 0,0 0 3 16,0 0 11-16,0 24 0 0,15-9 1 0,1 6 3 15,-1 6-8-15,10 4 4 0,2 6 5 16,4 1-8-16,4 2 3 0,4 2-4 0,1-3-1 0,4-2 2 16,-2-3 21-16,-2-4 34 0,1-7 25 15,-7-1 30-15,-2-6 15 0,-4-3-8 0,-5-4 9 16,-4-3-11-16,-6-1-13 0,-6-3-12 0,1-1-29 16,-5 0-19-16,-1-1-27 0,-2 0-11 0,0 0-7 15,0 0 4-15,0 0 14 0,0 0-4 0,-28 0 6 16,28 0 1-16,-33 17 0 0,7-17 9 0,-1 21 1 15,-10-7 2-15,5 0-3 0,-6 2 9 0,-2 1-10 16,3 0-1-16,-2 3-10 0,6 1-8 0,-2 1 3 16,-4 1-7-16,8 2 8 0,-2 2-8 0,4-1-86 15,-2 2-38-15,0 2-60 0,7 1-62 16,-2 3 18-16,6-1-49 0,1 2-43 0,4-1-22 16,-1 4-21-16,5-1-54 0,-1 0-150 0,1-2-162 15,-2-5 93-15</inkml:trace>
  <inkml:trace contextRef="#ctx0" brushRef="#br0" timeOffset="90177.52">12251 2095 4596 0,'31'-26'2'0,"-15"26"3"15,-2-19 0-15,-14 19 3 0,21-27-1 0,-21 27-7 16,14-19 2-16,-14 19-6 0,0 0-4 0,0-10 4 15,0 10-7-15,0 0 4 0,-32 0 0 0,15 0 3 16,-10 0 7-16,1 0-17 0,-10 0-25 0,-1 21-26 16,-5-21-30-16,5 26-10 0,-5-9 9 0,5 2 3 15,4 1 3-15,0 1 13 0,12 2 14 0,-1-1 21 16,8 0 24-16,5-1 8 0,4 0 10 16,5-3-2-16,0-2 6 0,0-1 27 0,33-4 19 15,-15-1 26-15,7-3 21 0,0-2 4 0,4-2-8 16,2-2-3-16,2-1-13 0,1 0-9 0,-1 0 9 15,-1-20-8-15,-2 20 11 0,-1-22 20 0,-4 7-5 16,0 0 7-16,-5-3-11 0,-1 0-28 0,-4-2-21 16,-2-1-17-16,-2-1-12 0,-5 1-7 0,-1 1 7 15,-4 3 1-15,-1-2 1 0,0 6-9 0,0 2-7 16,0 1-4-16,0 5-10 0,0 2 4 0,0 1 0 16,-15 2-8-16,15 0 12 0,0 0 0 15,-17 26-2-15,17-11 7 0,-19 4-7 0,13 3 4 16,-5 4 2-16,3 3 0 0,-3 2-1 0,7 2 6 15,-4 1-41-15,5-1-44 0,0 2-36 0,1-1-47 16,2-1-16-16,0 0-8 0,0-3-33 0,0-2-31 16,0 1-27-16,25-4-19 0,-25-4-11 0,20-4-20 15,-20-3-47-15,22-3-116 0,-8-5-141 0,0-4 93 16</inkml:trace>
  <inkml:trace contextRef="#ctx0" brushRef="#br0" timeOffset="90309.68">12538 2270 2560 0,'19'-20'-4'0,"-4"1"3"0,3 1-2 16,-5 3 4-16,1-2 3 0,-1 0-2 0,-4 4 5 16,2 0-6-16,-6 4-9 0,1 1-35 0,-1 1-53 15,-4 2-63-15,1 1-93 0,-1 1-92 0,-1 2-98 16,0-2-40-16,0 2 100 0</inkml:trace>
  <inkml:trace contextRef="#ctx0" brushRef="#br0" timeOffset="90613.68">12652 2077 2751 0,'0'0'49'0,"0"-2"54"15,0 2 56-15,0-3 54 0,17 0 10 0,-17-1 8 16,0 0-10-16,17 1-15 0,-17-2-21 0,0 0-25 16,12 1-13-16,-12 1-6 0,0-1-13 0,0 0-6 15,0 1-26-15,0 0-25 0,0 1-21 0,0 0-34 16,0 2-13-16,0-2-11 0,0 2-8 16,0 0 0-16,5 0 4 0,-5 0-3 0,0 0-3 15,0 0 8-15,0 15 2 0,0-15 6 0,0 17 10 16,0-5-3-16,-19 3-4 0,19 0-16 0,-20 1-14 15,8 2-6-15,-4 0-11 0,-3 0 10 0,1 1 0 16,-2-1-17-16,1 1-7 0,0 0-19 0,1 0-12 16,1-1 7-16,3 1 7 0,1-1 12 0,2 0 10 15,10-1 1-15,-1-2 7 0,2 0-4 0,0-1 8 16,22-2 5-16,-22 0-7 0,39-2 1 0,-16-2-13 16,4-2-17-16,2 0-27 0,-3-4-42 0,-1-2-53 15,2 0-55-15,-4 0-55 0,-3 0-75 0,-3-23-120 16,0 23-190-16,-1-26 78 0,-1 9 132 15</inkml:trace>
  <inkml:trace contextRef="#ctx0" brushRef="#br0" timeOffset="90918.1">12953 1960 3380 0,'12'-22'19'0,"1"3"25"0,1 0 55 0,-2 3 47 16,-4 1 35-16,4-2 21 0,-4 4-11 0,-3 3-15 15,-2 3-37-15,0 2-44 0,1 0-48 0,-4 2-36 16,0 0-20-16,0 2-9 0,0 0 6 0,0 1-2 15,0 0 7-15,0 0 2 0,-21 20 3 16,21-20 5-16,-17 26-1 0,3-7-1 0,3 4 1 16,-5 0-4-16,1 4-3 0,1 2 7 0,0 3-4 15,-3 0 6-15,3 2-1 0,0 0-7 0,1 1 2 16,1-1-5-16,3 0 2 0,-1-1 5 0,4 0-1 16,0-1 1-16,4-2 3 0,2 0-2 0,0-1-2 15,0-2-19-15,0-2-4 0,24-1 4 0,-24-3-2 16,24-2 22-16,-6-2 3 0,0-4-8 0,4-2-8 15,-3-3-11-15,4-3-20 0,-1-2-22 0,-2-2-25 16,1-1-38-16,-3 0-63 0,-1 0-56 0,-5-18-73 16,-3 18-87-16,-1-23-113 0,-6 6-168 15,-2-3-28-15,0-2 136 0</inkml:trace>
  <inkml:trace contextRef="#ctx0" brushRef="#br0" timeOffset="91254.12">12711 2166 3247 0,'-2'0'26'15,"2"0"31"-15,0 0 49 0,0 0 64 0,19 0 40 16,-19 0 26-16,20 0-11 0,-20 0-40 0,26 0-51 16,-12 0-53-16,0 0-37 0,0 0-13 0,5 0-23 15,-4 0-3-15,4 0 5 0,0 0-16 0,2 0 8 16,-1 0-3-16,5-11-5 0,-3 11 6 0,3 0 2 16,0-11-2-16,1 11-2 0,-1-6 4 0,-3 3-9 15,2 3 10-15,-3-5-4 0,-3 3-1 16,-2 1 9-16,-2 0-12 0,-3 0 14 0,-4 0 12 15,1 0 13-15,-5 1 16 0,-1 0 2 0,-2-1-4 16,1 1-8-16,1 0-5 0,-2 0-3 0,0 0-19 16,0 0-1-16,0 0-13 0,0 0-11 0,0 0 2 15,0 0-8-15,0 0 10 0,0 0-2 0,0 19 8 16,0-19 3-16,0 20 0 0,0-5 5 0,0 5 0 16,0 2-4-16,0 1 0 0,0 3 6 0,-14 2-11 15,14 0-30-15,0 2-46 0,0 0-73 0,0 0-72 16,0 1-77-16,0-2-80 0,0-2-57 0,0-1-66 15,0-4-134-15,0-3-170 0,0-4 126 0</inkml:trace>
  <inkml:trace contextRef="#ctx0" brushRef="#br0" timeOffset="91401.98">13269 1958 3998 0,'8'-18'-3'0,"-2"1"-1"16,-3 4-7-16,1 3-12 0,5-2-25 0,-8 4-55 15,-1 6-78-15,0 2-67 0,0 0-31 0,0 0-22 16,0 18-17-16,0-18-96 0,0 31-210 0,-15-14 31 16,15 5 104-16</inkml:trace>
  <inkml:trace contextRef="#ctx0" brushRef="#br0" timeOffset="91729.92">13364 2237 3687 0,'12'-19'34'15,"4"19"76"-15,-7-20 61 0,-1 20 51 0,5-23 11 16,-9 23-29-16,4-21-34 0,-3 21-31 0,-5-13-41 16,1 13-47-16,1-9-32 0,-1 9-29 0,-1 0-13 15,0 0-4-15,0 0 3 0,0 0 7 0,0 0 4 16,0 0 3-16,0 21 0 0,-18-21-5 16,18 29-13-16,0-10-8 0,-16 5-22 0,16 1-14 0,0 2 2 15,-8 3-2-15,8 0 1 0,0 0 14 16,0 0 5-16,0-3-6 0,0-2 17 0,0-3 8 15,17-4 15-15,-17-5 30 0,0-1 24 0,16-7 20 16,-16-2 8-16,17-3-5 0,-9 0-2 0,6 0 1 16,1-24 12-16,1 24 6 0,4-27-11 0,-1 10-20 15,-1-2-24-15,-1-1-6 0,2 0-11 0,-5-1-3 16,1-2 0-16,-1 2-45 0,0-2-20 0,-6 2-33 16,-2 1-57-16,-1 2-59 0,-3 2-90 0,1 2-99 15,-3 1-91-15,0 4-84 0,0 2-136 0,-24 0-26 16,24 3 148-16</inkml:trace>
  <inkml:trace contextRef="#ctx0" brushRef="#br0" timeOffset="92677.33">13834 2320 3288 0,'14'0'2'0,"-7"-25"3"0,0 10 0 0,-2 1-2 16,-2-2-1-16,-1 3-4 0,-2 1-1 0,0 12 1 15,0-16-4-15,0 16 0 0,-24-13-2 0,24 13 3 16,-23-7-15-16,23 7-16 0,-29 0-10 0,13 0-14 16,-1 0 11-16,0 0 6 0,0 23 13 15,-6-23 6-15,4 23 4 0,0-23-1 0,1 25 1 0,1-11 0 16,1 1 4-16,1-3 7 0,5 1-1 16,4-3 7-16,4 0 16 0,2-2 34 0,0-2 37 15,0-2 26-15,0-2 10 0,27-2-2 0,-27 0-16 16,26 0-8-16,-10 0-13 0,-2 0-26 0,-14-21-15 15,26 21-10-15,-15-16 6 0,1 16 16 0,-2-18 3 16,-2 18-7-16,1-16-13 0,-5 16-26 0,1-14-3 16,1 14-7-16,-3-8-8 0,-1 8-8 0,-2-5-22 15,0 5-5-15,0 0-5 0,0 0 14 0,0 0 15 16,0 0 10-16,0 23 9 0,0-23 0 0,0 25 3 16,0-6-7-16,0-2 2 0,0 4 0 15,0-1 1-15,0 3 8 0,0-3-3 0,0 0 0 0,0-3 7 16,22-4 2-16,-22-1 3 0,23-4-2 15,-6-6 1-15,2-2-3 0,4 0 18 0,3-18 23 16,2 18 40-16,2-34 33 0,1 10 22 0,0-3-2 16,-2-2-24-16,-1-3-8 0,-3-3-21 0,-3-2 14 15,-7 0-3-15,-1-3-14 0,-4-1-18 0,-3 0 11 16,-2-2-7-16,1 2 9 0,-3 1 29 0,1 3-26 16,-1 3 4-16,0 4-8 0,-2 4-31 0,2 7-28 15,-3 4-19-15,0 4-30 0,0 6-9 0,0 1-13 16,0 4 5-16,0 0 19 0,0 0 2 0,0 32 18 15,-23-11 5-15,23 8-9 0,-18 5 18 0,18 7-1 16,-24 6-9-16,12 4 4 0,-2 1-13 16,0 1-60-16,-2 1-11 0,2-1-46 0,2-2-32 15,0-1 37-15,1-2-23 0,-2-3-7 0,1-4 20 16,6-4 17-16,-2-3 32 0,3-4 54 0,2-9 19 16,3-2 9-16,0-8 8 0,0-2 4 0,0-5-1 15,31-3-5-15,-31-1 2 0,34 0-11 0,-14 0 22 16,5-24 1-16,-5 24-1 0,4-20-42 0,-4 20-86 15,-5-25-89-15,1 10-103 0,-5-3-45 0,-11-1-16 16,0-3 35-16,0-3 55 0,0-1 59 0,-28 0 55 16,3-1 54-16,2 1 42 0,-7 1 46 0,1 2 50 15,-1 3 45-15,1 0 61 0,6 4 66 0,1 4 58 16,5 3 55-16,9 1 52 0,-1 5 13 16,9 0-24-16,0 2-65 0,0-1-77 0,0 1-73 15,20 0-53-15,-20-1-29 0,31 0-23 0,-9-2-9 16,4 3 3-16,-1-2 7 0,6 0-12 0,3 1-4 15,2 1-15-15,-1 0-17 0,0 0 7 0,0-1 7 16,-1 0 0-16,-3 1 3 0,-3-1-1 0,-3 1-10 16,-1 0 3-16,-4-1-7 0,-5-1 4 0,-2 3 1 15,-6-1 7-15,1 0 23 0,-3 0 7 0,-5 0 8 16,0 1-3-16,0 0-8 0,0-1-7 0,0-1-16 16,0 2-4-16,0 0-8 0,0 0-8 15,0 0-1-15,0 0-11 0,0 0-4 0,0 0-6 0,0 0 7 16,0 0 23-16,0 23 0 0,0-23 11 15,0 28-1-15,0-7-4 0,-13 4 7 0,13 4-8 16,0 3 6-16,0 2-16 0,-9 2-97 0,9 3-62 16,0-2-95-16,-9 1-96 0,9-1-26 0,-8-2-76 15,0-2-86-15,1-3-163 0,-1-8-184 0,0-7 143 16</inkml:trace>
  <inkml:trace contextRef="#ctx0" brushRef="#br0" timeOffset="92818.71">14611 1989 4782 0,'26'-21'-5'0,"-4"2"4"16,-4 2-17-16,-1 1-14 0,0-1-20 0,-10 6-66 15,-4 5-100-15,-3 3-148 0,0 3-70 0,0 0-23 16,0 0-25-16,0 30-109 0,0-14-111 0,0 5 88 16</inkml:trace>
  <inkml:trace contextRef="#ctx0" brushRef="#br0" timeOffset="93162.79">14854 2286 3916 0,'13'0'8'0,"-3"0"48"15,3 0 61-15,-2 0 64 0,-3-20 60 0,2 20 10 16,-6 0-18-16,2-14-44 0,-3 14-68 16,-3 0-64-16,0 0-49 0,0 0-24 0,0 0-5 15,0 0 2-15,0 0 3 0,0 0 8 0,0 0 1 16,-19 15 3-16,19-15 6 0,-20 20-6 0,20-6-12 15,-22 1-39-15,7 2-25 0,-1 1-18 0,1 1-10 16,-1 0 1-16,1 1-16 0,-1-1-12 0,2 0-29 16,-1-2-12-16,1-3-10 0,0-1-2 0,-3-3 17 15,0-3 17-15,-2-5 21 0,-3-2 21 0,0 0 24 16,-2 0 28-16,3-29 23 0,3 12 16 0,2-3 12 16,4-2 16-16,4-2 26 0,3-3 32 0,5 2 48 15,0-1 30-15,27 1 0 0,-27 0-16 0,37 2-32 16,-10 3-34-16,-1 2-25 0,2 1-17 15,-2 4-16-15,1 3-8 0,1 2-2 0,-5 5-18 16,2 3-54-16,-7 0-67 0,6 0-86 0,-4 20-89 16,-3-20-90-16,-2 30-160 0,-1-13-168 0,-3 1 108 15</inkml:trace>
  <inkml:trace contextRef="#ctx0" brushRef="#br0" timeOffset="93609.97">14977 2286 4038 0,'12'-10'27'16,"-1"0"77"-16,2 0 61 0,-1 1 62 0,-1-3 30 0,-5 2-22 16,-6 3-22-16,9 2-53 0,-9 1-59 15,0 1-58-15,0 2-46 0,0-1-18 0,0 2-6 16,0 0 0-16,0 0 11 0,0 0 4 0,0 0 8 16,-23 16-1-16,23-16-3 0,-15 20 4 0,15-20 1 15,-22 27-2-15,11-11 4 0,-1 2 4 0,2 2-5 16,-1 1 12-16,0 1-16 0,5 0 0 0,-1 0-29 15,2-3-18-15,0 2 5 0,1-4-9 0,4-1 29 16,-2-2 12-16,2-3 9 0,0-2 3 0,0-2 3 16,0-2-3-16,0-2 5 0,23 1 2 0,-23-4 1 15,19 0 4-15,-19 0-7 0,19 0 8 16,-7 0-2-16,-3-16 0 0,-1 16-4 0,3-19-3 16,-5 19 3-16,2-26-6 0,-2 11-4 0,-3-4 4 15,3-1-7-15,-1-1 5 0,-5-2 8 0,2-4-7 16,-2 0 8-16,0-1-7 0,0-1 6 0,1-1-1 15,-1 1-7-15,2 0 7 0,2 1 0 0,1 0 1 16,0 4 11-16,2 0 4 0,1 4-8 0,5 2 4 16,-3 4-10-16,3 2-8 0,-1 4-4 0,1 3-7 15,1 5 5-15,1 0-4 0,2 0-2 0,0 27 7 16,4-7 1-16,-3 7-3 0,1 3-37 0,-4 5-23 16,1 5-50-16,-4 3-45 0,-4 2-16 15,-3 1-72-15,-5 3-61 0,0 2-64 0,-21 0-74 16,21 7-108-16,-38 1-298 0,10 3 114 0</inkml:trace>
  <inkml:trace contextRef="#ctx0" brushRef="#br0" timeOffset="94417.99">12630 3113 4507 0,'17'0'0'0,"-3"0"-2"0,0 0 11 16,-6 0 7-16,3 0 9 0,-7-20 5 0,-2 20-13 15,-1 0-13-15,-1 0-9 0,0 0-7 0,0 0 0 16,0 0 7-16,0 0 4 0,0 18 0 0,0-18 6 15,-18 26-3-15,18-9-10 0,-16 2 6 0,16 3-4 16,-22 0 1-16,22 2 7 0,-15-1-2 0,15 1 2 16,-14-2 1-16,14 0-5 0,-9-2 5 0,9 1-25 15,0-4-13-15,0-3 0 0,0-1-6 0,0-4 32 16,0-4 14-16,0-2 9 0,0-3-2 0,0 0-5 16,0 0-3-16,24-22-4 0,-24 22 0 15,21-27 1-15,-21 9-4 0,20-2 4 0,-20 1 0 16,15-4-7-16,-15 0 5 0,14-1 0 0,-14-1 3 15,11-1 3-15,-8 2 3 0,3-1 8 0,-2 1-2 16,0 3 7-16,1-1-1 0,0 5-6 0,-2 2-7 16,0 2-6-16,-2 3-4 0,1 3-4 0,2 2-5 15,-2 1-1-15,-2 4-5 0,2 0-3 0,-1 0 5 16,1 0 4-16,-1 18 9 0,2-18 1 0,5 27 5 16,-3-8-2-16,4 2-4 0,0 4-4 0,4 0-21 15,-1 2-18-15,2 1-21 0,-1-3-16 0,-1 0-2 16,-1 0-2-16,-2-5 9 0,-1-2 5 0,-2-3 10 15,0-1 18-15,-6-6 17 0,2-2 21 0,-2-3 27 16,0-3-1-16,0 0 5 0,0 0 4 16,0-17 3-16,0 17 18 0,-17-26-2 0,17 9-4 15,0-3 18-15,0-3 17 0,-14 0 17 0,14-1 2 16,0 1-29-16,0-2-25 0,0 1-18 0,0 2-3 16,22-2 20-16,-22 3-3 0,23 2 0 0,-23 1-4 15,28 3-24-15,-11 1-15 0,-3 5-4 0,1 1-2 16,1 5-1-16,-2 2-3 0,-2 1-2 0,1 0-2 15,-1 23-18-15,-1-7-24 0,-3 5-44 0,3 5-43 16,-4 2-39-16,-2 5-47 0,-3 3-28 0,-1 2-32 16,-1 2-31-16,0 0-39 0,0 1-106 15,-22 0-231-15,22-7 88 0</inkml:trace>
  <inkml:trace contextRef="#ctx0" brushRef="#br0" timeOffset="94814.17">13218 3168 3311 0,'13'-18'-2'0,"-6"0"4"0,4 2-1 15,-6 1-1-15,3-1 3 0,-5 4-6 0,-3 2 1 16,0 4 0-16,0 2-3 0,0 1-3 0,0 3-16 16,-25 0-18-16,25 0-22 0,-19 0-18 15,19 19-9-15,-28-19-9 0,16 24-5 0,-1-10 5 0,3 2 9 16,-3 3 30-16,5-1 19 0,1 0 15 15,0 2 16-15,1 0-2 0,6-3 5 0,-4 0 8 16,4-3-4-16,0-1 23 0,0-3 52 0,0-1 49 16,0-5 63-16,17-1 20 0,-17-2-12 0,0-1-34 15,25 0-33-15,-25 0-19 0,18-21-21 0,-18 21-5 16,19-23-22-16,-19 9-16 0,14-1-2 0,-8-1 6 16,2-1 16-16,-8-1 12 0,6 1 1 0,-1 2-8 15,-2-1-12-15,-2 3-14 0,1 2-8 0,-1 2-20 16,-1 1-8-16,0 4-11 0,0 2-14 0,0 1 5 15,0 1-6-15,0 0 10 0,0 0 5 16,0 29-1-16,0-13 10 0,0 5-18 0,0 5-30 0,0 3-19 16,0 3-34-16,24 4-32 0,-24 2-27 15,10 1-57-15,-10-1-53 0,13 2-52 0,-13-1-75 16,0-2-164-16,11-2-144 0,-11-7 100 0</inkml:trace>
  <inkml:trace contextRef="#ctx0" brushRef="#br0" timeOffset="95303.02">13364 3117 4366 0,'0'-4'13'16,"11"-1"39"-16,-8 3 50 0,5-1 67 0,-2-3 46 15,-3 2 4-15,2 1-35 0,-5 3-70 0,0 0-71 16,0 0-51-16,0 0-16 0,0 0 12 0,0 0 4 15,0 23 12-15,0-9-1 0,-22 3-7 0,22 7 6 16,0 2-1-16,-17 5-1 0,17 3 0 0,-16 3 2 16,16 2-1-16,-6 1 16 0,6 4 7 0,0 3 8 15,0 1-1-15,0 3-4 0,0-1-2 0,0-1-1 16,22-3-2-16,-22-3-4 0,15-7 0 0,-15-7 4 16,14-6 114-16,-14-8 88 0,0-5 87 0,13-5 12 15,-13-5-112-15,0 0-90 0,8 0-93 16,-8-32-33-16,11 11-10 0,-8-6-19 0,3-5-24 15,-2-9-9-15,0-2-19 0,-3-5-1 0,2-1 3 16,-3-2-3-16,0 1 14 0,0 0 24 0,3 2 18 16,-3 4 14-16,2 1 16 0,-1 0-8 0,3 5 2 15,-3 0 4-15,2 4-3 0,5 0 5 0,-3 3 9 16,2 3 15-16,1 4 6 0,1 1 9 0,-1 4-5 16,3 2-14-16,0 3-14 0,-3 4-8 0,4 2-7 15,1 2-8-15,-4 3 7 0,2 3-16 0,3 0-41 16,-3 0-6-16,-2 17-31 0,3-17-40 0,1 28-2 15,-6-11-34-15,4 4-13 0,-3 2 14 0,-2 2 2 16,-4 2 9-16,-1 1-18 0,-1 2-30 16,0 0-50-16,0 0-63 0,-21 1-45 0,21 0-44 15,-28 1-46-15,9-4-159 0,-3-2-120 0,2-3 113 16</inkml:trace>
  <inkml:trace contextRef="#ctx0" brushRef="#br0" timeOffset="95661.72">13924 3127 4527 0,'31'-13'0'0,"-7"0"6"0,-6-1 27 0,-5 1 14 15,1-2 14-15,-5 5-5 0,-6 3-26 0,-1 4-23 0,-2 3-18 16,0 0-2-16,0 0-3 0,0 0 7 16,-17 0 7-16,17 20-3 0,-22-20 5 0,22 24 0 15,-26-10-6-15,12 4 3 0,-2 1 2 0,2 2-3 16,2 0 8-16,-2 0-3 0,6 0-9 0,-1-1 9 15,2 0-2-15,1-2-5 0,6-1 14 0,0-1-10 16,0-1 13-16,0-3 56 0,0 1 45 0,0 0 69 16,27-4 52-16,-27 0 4 0,21 0-2 0,-21-1-40 15,27-1-55-15,-13 2-53 0,-2-2-47 0,2 0-34 16,-3 0-13-16,0 1-6 0,0-1-5 0,-5 1 12 16,2 1 1-16,-4 1 0 0,-4 0 7 0,0 2 2 15,0 4-6-15,0 3 1 0,0 3-80 0,-31 5-64 16,14 0-61-16,-3 4-79 0,-3 4 8 15,-7 0-15-15,1 2 10 0,-5-3 10 0,3-2 3 16,-2-4-18-16,0-3-28 0,1-4-31 0,2-6-36 16,4-6-70-16,3-5-198 0,10-4 10 0,2 0 103 15</inkml:trace>
  <inkml:trace contextRef="#ctx0" brushRef="#br0" timeOffset="96177.03">14614 2982 5517 0,'28'-43'4'16,"-8"5"53"-16,-2 2 84 0,-4 3 89 0,-4-2 103 16,1 2 41-16,-8 8-19 0,0 5-47 0,-3 7-105 15,0 2-95-15,0 3-77 0,0 5-46 0,1 3-13 16,4 0 2-16,1 0 11 0,3 34 8 0,9-7 11 16,2 11-4-16,6 7 1 0,5 6-1 0,5 7 1 15,3 4 2-15,-2 2 4 0,3-2 2 0,-2-5 2 16,-4-1 4-16,-3-5-5 0,-2-4 4 0,1-3-1 15,-4-6-5-15,-4-6 5 0,0-5-4 0,-2-4-1 16,-3-7 5-16,-2-3-3 0,-1-4 0 0,-3-5 4 16,-2-1 0-16,2-3-5 0,-4 0 0 15,0 0-5-15,0 0-8 0,0-24-2 0,-2 24-1 16,3-27-2-16,-5 10 0 0,1-3 5 0,0-2 0 16,0-4-2-16,-1-3 5 0,-1 1 1 0,-1-2-4 15,-1 1 5-15,0 1-2 0,0 1 0 0,2 2 5 16,0 2 2-16,2 3 5 0,1 3 10 0,-2 3 15 15,-2 2 8-15,3 5-2 0,2 1-13 0,-3 3-22 16,-2 2-16-16,1 1-9 0,4 0-6 0,2 0 6 16,3 21 4-16,3-6 6 0,4 6 4 0,3 6 1 15,7 4 3-15,1 7-1 0,2 7 6 0,2 3 25 16,-5 5 25-16,0 2 12 0,-7 2 5 0,-1 0-17 16,-1-1-30-16,-6-4-9 0,-3-7-7 0,-5-4-8 15,1-6 2-15,-4-9-2 0,-1-6 3 16,-1-5-2-16,0-5 4 0,0-3 1 0,-28-1-4 15,8-5 2-15,-8-1-5 0,-6 0 0 0,-11-18 0 16,-9 18 0-16,-4-27-30 0,-8 7-74 0,0-3-106 16,1 1-152-16,2 2-196 0,2-1-170 0,4 2-88 15,4 2-98-15,2 3-59 0,3 3-243 0,3 1 194 16</inkml:trace>
  <inkml:trace contextRef="#ctx0" brushRef="#br0" timeOffset="96822.88">11863 2407 3184 0,'30'-14'32'16,"-9"2"67"-16,3-2 72 0,-7 3 80 0,0-1 41 15,-6 1 7-15,-2 2-9 0,0 5-4 0,-6-1-10 16,0 3 1-16,-1 0-12 0,1 2-30 15,-1 0-31-15,-2 0-66 0,1 0-46 0,-1 0-47 16,0 0-37-16,0 0-9 0,0 0 6 0,0 0 91 16,0 22 55-16,-26-22 54 0,9 27 11 0,-7-9-84 15,-3 4-40-15,-12 5-48 0,-5 3-12 0,-7 3 18 16,-10 0 3-16,-13 3 4 0,-7 4-10 0,-12 1-15 16,-12 5-17-16,-3 1-7 0,-11 3 7 0,1 2-8 15,-2 4 3-15,1-2-14 0,9-2-55 0,7 1-36 16,15-3-15-16,10-4-14 0,11-5 37 0,16-4 34 15,11-5 9-15,15-3 34 0,10-5 11 0,7-5 7 16,8-2 5-16,0-3-6 0,0-4 1 16,37 0-6-16,-18-4-37 0,4-1-83 0,3-2-125 15,4-3-172-15,1 0-114 0,-3 0-39 0,1 0-29 16,-4 0-24-16,0-24-64 0,-8 24-323 0,-1-33 55 16,-6 11 198-16</inkml:trace>
  <inkml:trace contextRef="#ctx0" brushRef="#br0" timeOffset="97137.58">10429 2915 5383 0,'26'-4'11'0,"-7"0"76"16,-1 0 156-16,3-2 150 0,3-3 115 0,0 0 33 15,1 0-83-15,-7 1-149 0,-2 3-127 16,-2 2-106-16,0-2-76 0,-7 1 0 0,0 3 0 0,-7-1 0 16,4 2 0-16,-4 0 0 0,0 0 0 15,0 0 0-15,0 0 0 0,0 21 0 0,-26-21 0 16,26 30 0-16,-36-8 0 0,13 2 0 0,-7 7 0 15,-1 1 0-15,-3 3 0 0,-5 3 0 0,5 0 0 16,-5 0 0-16,5 0 0 0,2-2 0 0,2 0 0 16,2-5 0-16,10-3 0 0,2-3 0 0,5-5 0 15,8-3 0-15,3-3 0 0,0-3 0 0,25-2 0 16,-5-2 0-16,11-2 0 0,10 2 0 0,5-2 0 16,5 1 0-16,7-1 0 0,2-2 0 15,-1 0 0-15,3 0 0 0,-7 0 0 0,-1-2 0 16,-7 1-74-16,-10-1-130 0,-1-1-176 0,-8 1-281 15,-4 0-172-15,-10 0-126 0,-6 0-101 0,-2 2-69 16,-3 0-11-16,-3 1 254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2:26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3329 2590 3802 0,'0'7'2'0,"0"-1"-2"0,0-6-2 16,0 7-1-16,15-7 6 0,-15 0 28 0,0 0 44 16,0 0 41-16,0 3 38 0,0 0 11 0,0-2-18 15,14 1-14-15,-14 1-39 0,8-2-27 0,0-1-11 16,1 0-19-16,2 0 20 0,5 0 5 0,2 0 29 15,7 0 34-15,5 0 25 0,5 0 34 0,4 0 15 16,9-14 2-16,7 14-3 0,5 0 1 0,4-10-7 16,4 10 5-16,3-9-1 0,2 9-8 0,-3-10-7 15,-5 10-20-15,-6-8-20 0,-3 8-24 0,-12-6-21 16,-7 3-17-16,-6 1-14 0,-8 0-17 0,-6 1-16 16,-7 0-14-16,-1 0-14 0,-6 1-5 15,0 0-9-15,-3 0-2 0,0 0-32 0,0 0-66 0,0 0-80 16,0 0-90-16,0 0-89 0,-23 0-108 15,23 0-74-15,-26 0-36 0,9 17-37 0,-4-17-9 16,-4 0-41-16,-6 17-128 0,-1-17-174 0,-9 0 185 16</inkml:trace>
  <inkml:trace contextRef="#ctx0" brushRef="#br0" timeOffset="519.61">3448 2492 4548 0,'18'0'46'15,"0"0"25"-15,2 0 43 0,-3 0 61 16,-3 0 46-16,2 0 101 0,-2-17 62 0,-3 17 19 16,-2 0-25-16,-4 0-74 0,1-11-69 0,-5 11-57 15,1 0-47-15,-2 0-41 0,0 0-37 0,0 0-23 16,0 0-20-16,0 0-8 0,0 0-3 0,-16 0 4 15,16 0 2-15,-18 0 1 0,1 0-1 0,-5 18 1 16,-1-18 0-16,-7 20-3 0,-5-7 1 0,0 0-3 16,-2 1-2-16,-2 0-5 0,5 0-21 0,3-2-14 15,0 1-5-15,9-1 3 0,2 1 20 0,6 0 13 16,6-2 3-16,4 1 0 0,1-1 7 0,3 2 4 16,0 0 9-16,20-1 20 0,-20 2 24 15,34 0 14-15,-14-1 6 0,10 2-10 0,2-1-25 16,6 1-17-16,-1-1-16 0,-1-2-6 0,1 0-3 15,-2-2-3-15,-2-1-30 0,-5 0-61 0,-3-1-84 16,-8-1-128-16,-3-1-175 0,-5-2-181 0,1 0-93 16,-7-1-85-16,-3 0-21 0,0 2-159 0,0-2-28 15,0 1 216-15</inkml:trace>
  <inkml:trace contextRef="#ctx0" brushRef="#br0" timeOffset="2019.9">1733 1115 4044 0,'0'-11'14'0,"0"5"26"16,0 0 50-16,22 0 54 0,-22-3 21 0,17 3 4 15,-17 0-31-15,19 0-27 0,-19 1 3 0,12 0 8 16,-12 1 18-16,19-1-5 0,-12 1-28 0,6-1-30 15,-5 2-38-15,3 0-14 0,-1-1-8 0,-2 2 6 16,1 2 11-16,-2-1 1 0,0 1 0 0,-3 0-15 16,2 0-20-16,-3 0-20 0,0 0-8 0,0 0-3 15,-3 0 0-15,0 0 16 0,0 16-3 16,0-16 11-16,0 20 8 0,0-6-4 0,0 1 3 16,0 4-3-16,-20 1 0 0,20 1-4 0,-16-1 0 15,16 1-19-15,-21-2-7 0,11-2-4 0,-2-1-6 16,3-2 24-16,1-1 6 0,-1-1 7 0,1-5 9 15,3-1 1-15,5-1 5 0,-5-1 14 0,5-3 74 16,0 0 69-16,0-1 72 0,0 0 58 0,0 0-19 16,0 0-40-16,0 0-57 0,21 0-58 0,-21 0-44 15,20 0-26-15,-9 0-16 0,3 0-5 0,1 0-11 16,-1 0-7-16,-1 0-11 0,-1 0-13 0,-6 15-2 16,2-15-3-16,-8 0 2 0,5 0 6 15,-5 13 1-15,0-13 2 0,0 13-4 0,0-4-43 16,0 1-39-16,-30 2-53 0,30 1-64 0,-29 1-43 15,10 0-60-15,-1 2-35 0,-3-2-9 0,-2 0 5 16,1-1 6-16,-4 0-5 0,7-2-30 0,-6 0-22 16,9-2-13-16,-2-2-49 0,1-2-111 0,2-3-198 15,8-2 107-15</inkml:trace>
  <inkml:trace contextRef="#ctx0" brushRef="#br0" timeOffset="2459.3">2165 1034 3414 0,'14'0'1'0,"-2"0"3"15,-3 0 4-15,2 0 34 0,-8 0 45 0,7 0 42 16,-7 0 36-16,0 0-5 0,-3 0-29 0,0 0-30 16,0-12-35-16,2 12-22 0,-2 0-14 0,0 0-13 15,3 0-3-15,1 0-8 0,1 0-2 0,-2 0 0 16,3 0 8-16,2 0 9 0,3 0 12 0,-3 0 3 15,1 0 2-15,-3 0-7 0,5 0-10 0,-5 0 1 16,4-7-10-16,-4 7 6 0,0 0 9 0,-1 0 0 16,-1 0-4-16,1 0-9 0,-2 0-12 15,0 0-6-15,-3 0-3 0,2 0-1 0,-2 0 0 16,3 0-4-16,0 0 14 0,-2 22-5 0,-1-22 2 16,0 23 2-16,0-7-18 0,0 2-8 0,0 3-17 15,0-3 4-15,-21 5 2 0,21-2 7 0,-20 0 5 16,4 0-8-16,0-1-1 0,-1-1 16 0,-3-1 5 15,2-3 11-15,-3 1 7 0,3-4-6 0,1-1 4 16,0-2-7-16,3-1 2 0,0-2-2 0,3-2 0 16,5 0 3-16,1-1 0 0,3-2 2 0,2 1-2 15,0 0-9-15,28 0 3 0,-4 1-2 0,5 1-1 16,8 1 14-16,8 1-5 0,5-1-6 16,4 2 8-16,-4 0-8 0,-2-1-52 0,-7 0-91 15,-7-1-138-15,-9 2-161 0,-5 0-168 0,-13 2-288 16,4-2 94-16,-11 1 163 0</inkml:trace>
  <inkml:trace contextRef="#ctx0" brushRef="#br0" timeOffset="3180.29">341 2272 3979 0,'8'0'1'0,"4"0"-2"0,-4 0 11 0,1 0 50 15,0-16 44-15,-2 16 38 0,-4 0 19 0,5 0-21 16,-5 0-21-16,0 0-17 0,1 0-11 0,3 0-19 16,-4 0-18-16,1 0-17 0,3 0-18 0,-4 0-10 15,1 0-3-15,-1 0 4 0,7 0 11 0,-6 0 4 16,1 0-2-16,1 0-8 0,0 0-15 0,-1 0-6 16,-2 0-4-16,0 15 6 0,-1-15 1 0,-2 14 2 15,0-6 3-15,0 1 0 0,0 2-3 16,0-1 5-16,0 4-2 0,-17-4-4 0,17 2 7 15,0-1-8-15,-22 0 3 0,22-1 5 0,-12-2-3 16,12 0 0-16,0-2 3 0,-13-2-5 0,13 0 31 16,0-1 47-16,0-3 76 0,0 1 95 0,0 1 57 15,0 0 25-15,17 1-35 0,-17-1-55 0,30 2-49 16,-13 2-32-16,5-1-8 0,-5 2-13 0,3-2-19 16,-1 1-25-16,2-2-34 0,-4 0-26 0,-3 1-19 15,-6 0-12-15,1-2-10 0,-1 0-5 0,-2 1-2 16,-3-1 2-16,-3 1 6 0,0 2 4 15,0-2 4-15,0 5 1 0,0-1 2 0,-20 4 1 16,20 0 2-16,-18 0 2 0,18 0-17 0,-27 2-40 16,6-2-54-16,2 2-74 0,2-1-65 0,-8 0-56 15,3 1-94-15,-3-1-86 0,4-1-53 0,-6-2-17 16,9-2 1-16,-3-3-27 0,0-3-83 0,2-2-248 16,-1 0-28-16,8-20 183 0</inkml:trace>
  <inkml:trace contextRef="#ctx0" brushRef="#br0" timeOffset="3606.61">718 2292 3912 0,'5'-1'31'0,"4"-1"28"16,-6 0 43-16,2 1 57 0,-1 0 19 0,1-1 11 15,-3 0-18-15,5 0-39 0,-3 0-41 0,0 1-34 16,-2 0-22-16,1-1-18 0,8 0-7 0,-4 1-7 15,1-1-3-15,5 1 4 0,-1 1-5 0,-3 0 0 16,5 0 0-16,3 0 1 0,-1 0 18 0,3 0 13 16,-7 0 8-16,2 0 5 0,-2 0-10 0,1 0-10 15,-5 0-8-15,1 0-13 0,-4 11-3 0,-1-11-7 16,-1 0-8-16,-3 0 2 0,0 0-2 0,0 8 5 16,0-8 9-16,0 10 1 0,0-2 6 0,0 2-1 15,-25 1 3-15,25 4-1 0,-21 1 0 16,4-1 1-16,0 3-4 0,-5 1 4 0,3-1-4 15,-9 0-19-15,7 0 2 0,-3-2-2 0,-1-2 0 16,4-1 16-16,2-2-2 0,5-2 1 0,0-3-1 16,5-1 11-16,1-1 33 0,7-2 45 0,1-1 60 15,0-1 28-15,0 0-14 0,0 0-33 0,21 0-61 16,-5 0-32-16,7 0-14 0,3 0-11 0,9 0 22 16,-1 0-2-16,6 0-10 0,-3 0-7 0,-3 0-22 15,-2 0-11-15,-1 0-84 0,-7 0-80 0,-5 0-96 16,-2 12-93-16,-1-12-49 0,-4 0-115 15,-4 0-138-15,-5 8-245 0,2-8-128 0,-5 0 200 0</inkml:trace>
  <inkml:trace contextRef="#ctx0" brushRef="#br0" timeOffset="16095.9">17575 3798 2325 0,'0'0'2'0,"0"0"2"0,0 0-1 15,0 0 0-15,0 0 3 0,0 0 9 0,0 0 11 16,0 0 16-16,0 0 10 0,0 0-1 0,0 0 0 16,0 0-9-16,0 0-12 0,0 0 0 0,0 0 6 15,0 0 7-15,0 0 6 0,0 0 3 0,27 0-14 16,-12 0-11-16,4 0-5 0,6 0-10 0,7 0 13 15,10 0 15-15,8 0 7 0,9 0 17 0,9-16-8 16,11 16 0-16,10 0 5 0,7-12-3 0,8 12-3 16,5-10-22-16,10 10-18 0,7 0-15 0,7 0-6 15,7 0 29-15,6 0 31 0,5 0 26 0,-9 0 23 16,1 0 8-16,-6 0-8 0,-7 0-4 0,-13 14-4 16,-13-14-10-16,-10 0-2 0,-11 0-3 0,-11 0 0 15,-11 0-15-15,-13 0-21 0,-6 8-18 16,-16-8-24-16,-9 0-1 0,-12 4 1 0,1-1-4 15,-6 2 5-15,0 2 1 0,0 3 1 0,-31 2 2 16,31 2 0-16,-29 2 0 0,15 2 1 0,-3 1 2 16,0 2 10-16,-5 0 15 0,8 2 2 0,-3 1 4 15,5 3-7-15,-1 1-18 0,-1 2-6 0,5 2-1 16,-4 2 0-16,3 2 5 0,-4 2-3 0,3 3-53 16,-5-1-33-16,-1 8-60 0,-5 1-62 0,2 5-35 15,2 5-55-15,-6 4 9 0,-1 2-36 0,-1 0-79 16,-5 3-129-16,-3-5-272 0,1-5 83 0,-12-7 160 15</inkml:trace>
  <inkml:trace contextRef="#ctx0" brushRef="#br0" timeOffset="16572.41">17209 3662 4172 0,'19'-13'-10'0,"2"3"-1"16,3 5-1-16,-4 3-1 0,3 2 12 0,0 0 2 15,-6 30 24-15,5-5 23 0,-2 7 9 16,-4 3 13-16,-4 2-1 0,1 3-9 0,-6 2-3 16,-2 0-10-16,3 2-16 0,-8 3-12 0,0 0-4 15,0 2-1-15,0 0-7 0,-20 3 0 0,20-3 7 16,-33 4-7-16,14 1 3 0,-1 2 4 0,-5 0-6 15,1 1-3-15,-3-1 0 0,-2-2-8 0,2 0 1 16,4-5 6-16,-2-6-4 0,7-7 2 0,-3-5-3 16,7-6 0-16,2-7 5 0,3-5 4 0,4-3-1 15,2-3 38-15,3-5 73 0,0 0 64 0,0-2 40 16,0 0-21-16,37 0-65 0,-6 0-58 0,13-18-5 16,16 18 22-16,13-21 12 0,16 8 5 0,12-2-23 15,12-2-30-15,16 1-13 0,10 0-16 0,9 0-19 16,10 2-9-16,7-1-11 0,4 4 3 15,8 1 41-15,-3 3 22 0,-5-3 14 0,-6 5 5 16,-22 1-20-16,-14 0-10 0,-13 2-4 0,-18 0-6 16,-18 0-13-16,-23 0-11 0,-13 2-5 0,-14-1-3 15,-6 0-9-15,-8 1-7 0,-6-1-68 0,-5 1-95 16,-3-1-132-16,0 0-131 0,0 1-37 0,0 0-21 16,0 0-4-16,-31 0-27 0,31 0-93 0,-30 0-244 15,10 0-21-15,-3 0 166 0</inkml:trace>
  <inkml:trace contextRef="#ctx0" brushRef="#br0" timeOffset="17975.91">20697 3519 1522 0,'0'0'24'0,"0"0"8"16,0 0 23-16,0 14 27 0,0-14 4 15,0 0 14-15,0 0 7 0,0 0 4 0,0 0 2 16,0 0 5-16,0 0-8 0,0 0-7 0,0 0-9 16,0 0-10-16,0 0-4 0,0 0-8 0,0 0-11 15,0 0 4-15,0 0 1 0,0 0 7 0,0 0 15 16,0 0 23-16,0 0 14 0,11 0 6 0,-4 0-3 15,3 0-23-15,1 15-6 0,10-15-4 0,1 0 3 16,8 17 0-16,5-17 9 0,9 9 2 0,4-9 6 16,11 0 17-16,6 8-3 0,6-8 8 0,10 0-9 15,9 0-17-15,10 0-31 0,0 0-36 16,20-20-25-16,18 20-28 0,17 0 8 0,14 0 39 16,13 0 36-16,7 0 39 0,12 0 20 0,7 0-8 15,1 0-14-15,-13 0-15 0,-13 0-23 0,-11 0-22 16,-4 0 2-16,71 0 19 0,-171 0 28 0,66 0 19 15,-12 0 7-15,-5 0-12 0,-19 0-9 0,-19 0-3 16,-14 0-11-16,-15 0-6 0,-16 0-17 0,-14 0-24 16,-6 0-15-16,-9 0-21 0,-2 0-13 0,0 0-2 15,-3 0-2-15,0 0 1 0,0 0 4 0,0 0 0 16,0 0-3-16,0 0-18 0,0 0-34 0,0 0-35 16,0 0-51-16,0 0-63 0,0 0-79 15,-22 0-102-15,22 0-68 0,0 17-32 0,-12-17-16 16,12 14-16-16,-16-14-34 0,5 17-70 0,-3-5-173 15,0 0-4-15,-1 0 157 0</inkml:trace>
  <inkml:trace contextRef="#ctx0" brushRef="#br0" timeOffset="22261.38">2096 5616 2638 0,'22'0'21'0,"-22"0"11"0,0 0 12 0,14 0 9 16,-14 0-17-16,0 0-10 0,0-13-10 0,8 13-5 15,-8 0-6-15,0 0-1 0,0 0-1 0,0 0-6 16,0 0-26-16,0 0-74 0,0 0-114 0,0 0-131 16,0 0-171-16,0 0-101 0,0 0 115 0</inkml:trace>
  <inkml:trace contextRef="#ctx0" brushRef="#br0" timeOffset="22629.96">3520 5637 2650 0,'9'0'-4'0,"2"0"-4"0,0-24-5 15,-5 24-24-15,3-15-46 0,-4 15-64 0,0 0-82 16,1-14-79-16,-1 14-66 0,-2 0-121 0,3 0 75 16,-1 20 103-16</inkml:trace>
  <inkml:trace contextRef="#ctx0" brushRef="#br0" timeOffset="22985.94">5516 5658 2722 0,'0'0'1'0,"0"0"-5"0,0 0-25 16,0-21-48-16,0 21-88 0,19-16-86 0,-19 16-69 15,0 0-66-15,0 0-93 0,0 0 52 0,0 0 96 16</inkml:trace>
  <inkml:trace contextRef="#ctx0" brushRef="#br0" timeOffset="23398.58">7177 5766 2407 0,'0'0'-20'0,"0"0"-45"0,0 0-71 16,0 0-69-16,17-23-54 0,-17 23-40 0,0 0-31 15,0 0-66-15,0 0 73 0</inkml:trace>
  <inkml:trace contextRef="#ctx0" brushRef="#br0" timeOffset="23777.48">8973 5911 1865 0,'6'0'-11'0,"-3"0"-35"0,-1 0-48 16,2 0-68-16,3 0-29 0,-4-16-26 0,0 16-11 15,5 0-74-15,-4 0 38 0,4 0 60 0</inkml:trace>
  <inkml:trace contextRef="#ctx0" brushRef="#br0" timeOffset="24181.39">11123 6005 2527 0,'23'0'-5'16,"2"0"-14"-16,0 0-18 0,-4 0-29 0,0-21-45 15,-1 21-36-15,-5 0-40 0,-1 0-13 0,-6 0-1 16,6 0 9-16,-2 0 14 0,1 0-31 16,4 21-74-16,1-21 10 0,1 0 42 0</inkml:trace>
  <inkml:trace contextRef="#ctx0" brushRef="#br0" timeOffset="24365.55">12576 6229 2326 0,'26'0'1'0,"-6"-19"-3"0,2 19 3 16,-5-23 0-16,-3 23-19 0,-6-21-50 0,-8 21-71 15,0-15-68-15,-22 15-97 0,0 0-98 0,-7-13-42 16,-5 13 69-16</inkml:trace>
  <inkml:trace contextRef="#ctx0" brushRef="#br0" timeOffset="31923">4589 4248 2177 0,'11'-10'61'0,"-6"2"59"0,3-2 49 0,-4 2 43 16,1-1-19-16,-2 1-13 0,0 3-4 0,-3 0 0 15,0 1-10-15,0 3-20 0,0-1-29 0,0 1-33 16,0 0-25-16,0 1-19 0,0 0-13 0,0 0-8 15,0 0-3-15,0 0 18 0,0 0 36 0,0 0 30 16,0 0 28-16,0 19 17 0,0-19-12 0,-26 21-9 16,10-5-1-16,-1 2-27 0,-6 6 12 0,1 0 16 15,-6 5-9-15,2 3-3 0,1 7-19 16,-1 5-24-16,-2 2-10 0,4 4-2 0,-2 4 0 16,0 1-9-16,2 4-13 0,-2-2-11 0,0-2-17 15,1-2-5-15,-2-3 0 0,-1-2 3 0,5-3 3 16,-2-4-4-16,-1-3 1 0,6-1-5 0,0-3-2 15,1-3 2-15,5-2 4 0,0-2-56 0,3-5-57 16,5-4-49-16,-2-2-38 0,5-6 30 0,0-3 18 16,1-1 2-16,2-4-9 0,-3 0-28 0,2-2-66 15,1 0-93-15,0 0-94 0,-2-17-68 0,1 17-27 16,-4-22-31-16,-1 7-67 0,1-4 32 0,-1-1 126 16</inkml:trace>
  <inkml:trace contextRef="#ctx0" brushRef="#br0" timeOffset="32279.39">3891 5075 2873 0,'28'-7'71'0,"-28"0"57"0,23 0 65 0,-23 0 80 16,31-1 7-16,-18 0 13 0,-1 1 18 0,-12 1 3 16,20 0 6-16,-20 1 26 0,13 3-9 0,-13 0-22 15,4-1-44-15,-4 2-74 0,0 0-65 0,0 1-62 16,0 0-42-16,0 0-32 0,0 0-10 0,0 0-5 16,0 0 2-16,0 0 12 0,0 0 5 0,-22 21 4 15,22-21 0-15,-26 22-7 0,11-8-4 0,-6 3 2 16,1 1 0-16,2 3 4 0,0-2 0 15,3 5-5-15,-1-2-1 0,1 2-1 0,3-1 5 0,2 0-2 16,2-1 9-16,2-4 0 0,3-1-5 0,0-3 13 16,1-3-4-16,2-1 5 0,0-2 6 15,0-2 11-15,25-3 32 0,-25 0 25 0,34-1 7 16,-7-2-7-16,4 0-32 0,5 0-20 0,2 0-8 16,7 0 2-16,-3-20 23 0,3 20 17 0,2-14 15 15,-4 14 23-15,1-16-1 0,-5 16 5 0,-4-17 16 16,-4 17-12-16,-7-16-20 0,0 8-26 0,-8 0-37 15,-2 2-23-15,-6 0-9 0,1 1 0 0,-6 0 0 16,0 1-25-16,-1 2-96 0,1 0-133 0,-2 2-218 16,-1 0-269-16,0 0-143 0,0 0-143 15,2 0 45-15,-2 0 22 0,3 22-83 0,0-22 277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5:15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 1664 1981 0,'0'0'13'0,"0"0"1"0,0-14 4 16,0 14-3-16,-1 0-6 0,1 0 8 0,0 0 9 15,0 0 19-15,0-9 15 0,-2 9 9 0,2 0 4 16,0 0-2-16,0 0-8 0,0 0-7 0,0 0-4 15,0 0-12-15,0 0-8 0,0 0-2 0,0 0-10 16,0 0-4-16,0 0-2 0,0 0-7 0,0 0 7 16,0 0 13-16,14 0 10 0,-14 0 14 0,17 0 5 15,-3 0 0-15,2 0-1 0,4 0 2 16,8 14-2-16,3-14 6 0,5 0 3 0,6 0 1 0,6 11-2 16,3-11-9-16,9 0-11 0,6 5-6 0,3-5-1 15,9 0 0-15,3 0 16 0,4 0 0 16,4 3-4-16,8-3-14 0,7 0-20 0,10 0-14 15,13 0-1-15,8 0 7 0,6 0 23 0,7 0 15 16,9 0 9-16,1 0 11 0,5 0-17 0,-6 0-3 16,-1 0-9-16,0-14-18 0,-1 14-2 0,11 0-20 15,8 0-27-15,9 0-5 0,13 0 0 0,7 0 13 16,17 0 24-16,18 19 8 0,-1-19-2 0,7 0-8 16,3 0 2-16,-4 0-2 0,1 0 0 0,-6 0 8 15,-4 0-3-15,-3 0 2 0,2 0 0 0,-6 0-9 16,1 0 5-16,-6 0-4 0,6 0 2 0,-4 0 6 15,-2 0-4-15,-5 0 1 0,0 15-4 16,1-15 0-16,-7 0-1 0,-8 0-1 0,-7 0 2 16,-6 0 0-16,-3 0 3 0,-6 0 1 0,-11 0 0 15,-11 0 3-15,-2 0-8 0,-9 0 5 0,-6 0-4 16,-6 0-1-16,-6 0 7 0,-11 0-5 0,-1 0 2 16,-11 0-2-16,-9 0 3 0,-9 0 11 0,-7 0 22 15,-9 0 4-15,-12 0 3 0,-10 0-10 0,-9-11-20 16,-8 11-4-16,-6 0-5 0,-5 0 0 0,-11-10-17 15,-1 10-79-15,-4 0-93 0,-3 0-106 0,-4 0-116 16,0 0-52-16,0 0-58 0,0 0-127 0,-22 0 11 16,22 0 127-16</inkml:trace>
  <inkml:trace contextRef="#ctx0" brushRef="#br0" timeOffset="2247.5">3770 3380 3221 0,'-6'4'-2'0,"-1"-4"2"0,6 0-2 16,-1 0-2-16,1 0 2 0,1 0 0 16,0 0 10-16,0 0 18 0,0 0 9 0,0 0 7 15,-2 0-2-15,2 0-9 0,0 0-8 0,0 0-11 16,0 0-3-16,0 0-2 0,0 0 10 0,0 0 14 15,0 0 20-15,0 0 20 0,0 0 9 0,0 0 13 16,0 0-2-16,0 0-12 0,0 0-9 0,20 0-17 16,-20 0 2-16,24 0 10 0,-1 0 14 0,6 0 17 15,7 0 8-15,17-20 0 0,3 20 4 0,15 0 7 16,7-18 9-16,4 18 20 0,6-14 16 16,3 14 19-16,-3-14-23 0,-1 6-31 0,-5 8-14 0,-4-11-45 15,-10 5-8-15,-4 2-16 0,-5 0-27 16,-10 0-8-16,-7 2-11 0,-11-1-3 0,-4 3-59 15,-9 0-129-15,-7 0-119 0,-6 0-103 0,-4 0-43 16,-1 0-20-16,0 0-55 0,-20 25-156 0,20-9-281 16,-26 1 147-16</inkml:trace>
  <inkml:trace contextRef="#ctx0" brushRef="#br0" timeOffset="2991.55">8780 8691 3360 0,'-6'0'-2'0,"0"0"-2"0,3 0-1 0,0 0-1 16,-2 0 4-16,0 0 31 0,1 0 30 0,-2 0 20 16,-2 0 15-16,0 0-13 0,3 0-18 0,-1 0-5 15,-2-12-18-15,5 12-10 0,3 0-9 0,-3 0 3 16,2 0 24-16,-1 0 36 0,2 0 39 0,0 0 42 15,0 0 37-15,0 0 4 0,0 0-19 0,0 0-36 16,25 0-57-16,-6 0-26 0,5 0 23 0,7 0 41 16,5 0 45-16,8 0 33 0,5 0-3 15,4 0-23-15,1 0-24 0,4-14-20 0,-2 14-7 16,-4 0-20-16,-5-10 1 0,-2 10-8 0,-9 0-18 16,-5-7-18-16,-8 7-28 0,-9 0-24 0,-5-5-15 15,-2 5-4-15,-6-2-10 0,-1 2-29 0,0 0-34 16,0-1-57-16,0-1-89 0,0 2-128 0,0 0-127 15,0 0-73-15,-19 0-39 0,19 0-17 0,-17 0-34 16,3 0-201-16,-1-2-153 0,-2 1 175 0</inkml:trace>
  <inkml:trace contextRef="#ctx0" brushRef="#br0" timeOffset="5084">13117 5984 2282 0,'-6'0'10'0,"1"0"-2"16,-1 0 0-16,3 0 0 0,0 0 23 0,-3 0 37 15,1 0 30-15,-4 0 25 0,3 0-11 0,-4 0-12 16,3 0-1-16,-4 0 2 0,4 0 2 0,-2 0 0 16,3 0-17-16,-3 0-11 0,6 12-22 0,-2-12-17 15,-1 0 2-15,3 0-7 0,1 0 9 0,0 0 14 16,2 0 4-16,0 5 9 0,0-5 12 0,0 0-4 15,-1 0 8-15,1 0 11 0,0 0-5 0,0 0-1 16,0 3-11-16,20-3-16 0,-3 3-8 16,8-1-1-16,8-1 7 0,8 1 5 0,11 0 11 15,8-2 14-15,10 0-15 0,12 0 2 0,5 0-8 16,11 0-19-16,9 0 3 0,8 0-11 0,15 0-17 16,10-13-17-16,4 13-7 0,12 0-2 0,8 0 30 15,9 0 40-15,0 0 14 0,6 0 3 0,-7 0-17 16,-7 0-14-16,-4 0-7 0,-4 0 5 0,-6 0 1 15,-12 0-8-15,-4 0 17 0,-9 0 16 0,-10 0 30 16,-10 0 26-16,-10 0-1 0,-14 0-9 0,-15 0-33 16,-9 0-17-16,-18 9-30 0,-9-9-19 15,-11 0-15-15,-9 0-19 0,-3 0 0 0,-5 0-6 16,0 0-21-16,-3 0-44 0,0 0-60 0,0 0-82 16,0 0-71-16,0 0-29 0,0 0-13 0,-20 0-10 15,20 0-13-15,-17 0-72 0,3 0-91 0,-2 18-118 16,-2-18-295-16,1 12 100 0,-4-12 169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5:39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 4724 2163 0,'-13'5'22'0,"0"-3"6"0,5 2 17 16,2-3 34-16,3 2 19 0,3-3 28 0,-5 0 14 15,5 0 2-15,0 0-14 0,0 0-5 0,0 1-13 16,0 0-18-16,0 0-10 0,0-1-11 0,0 0 13 16,0 0 21-16,0 2 25 0,0-2 18 0,14 0 3 15,-14 0-20-15,22 0-31 0,-5 0-15 0,3 0-5 16,7 0 18-16,5 0 21 0,1 0 1 0,7-19-7 16,-1 19-15-16,1 0-8 0,-1-18 3 15,0 18 14-15,-3-13 16 0,-5 13 0 0,3-13-14 16,-8 7-25-16,1 0-40 0,-9 2-21 0,1 0-15 15,-7 1-8-15,1 1 0 0,-7 0-7 0,2 1 3 16,-8 0-15-16,3 0-76 0,-2 1-64 0,-1 0-82 16,0 0-75-16,0 0-20 0,0 0-41 0,0 0-42 15,0 0-27-15,0 0-1 0,0 0-15 0,0 0-59 16,-18 0-132-16,18 16 79 0,-17-16 124 0</inkml:trace>
  <inkml:trace contextRef="#ctx0" brushRef="#br0" timeOffset="273.11">1598 4631 3104 0,'0'-8'32'0,"19"3"44"0,-19 2 55 0,0-1 50 15,14-2 16-15,-14 2-9 0,0 3-29 0,14-2-35 16,-14 0-34-16,0 3-29 0,14-1-19 0,-14-1-10 16,6 2-15-16,-6 0-4 0,11-1-12 0,-8 1-3 15,3 0 4-15,-1 0-6 0,-1 0 4 0,7 0 3 16,3 0-6-16,-3 0 4 0,-2 0-1 0,4 0-2 15,-1 0 6-15,-4 0-4 0,6 0 0 0,-6 0 1 16,0 13-7-16,-2-13 3 0,2 0 2 16,-5 0-7-16,3 0-25 0,-6 0-27 0,3 0-41 0,-3 0-37 15,0 0-27-15,0 0-25 0,0 0 10 16,0 0 0-16,0 0-1 0,0 17-16 0,-25-17-53 16,25 18-56-16,-31-18-95 0,9 23-166 0,-7-11-10 15,-5-1 97-15</inkml:trace>
  <inkml:trace contextRef="#ctx0" brushRef="#br0" timeOffset="780.51">1181 4617 2457 0,'12'-7'10'16,"-6"2"22"-16,2 0 22 0,-5 3 23 0,0-3 14 16,-1 3-6-16,-2 1-9 0,0 1-16 0,0 0-16 15,0 0-15-15,0 0-3 0,0 0 7 0,0 0 5 16,0 0 3-16,-17 14-3 0,17-14-12 0,-19 14-10 16,19-14-5-16,-25 17-6 0,10-7-3 0,1 1-1 15,1 0 0-15,1-1 2 0,-2 3-1 0,0-2-1 16,2 0 2-16,-4 1-4 0,7-1 1 0,-1 0 1 15,-2 1-1-15,4-2 0 0,0-2-2 0,2 1-2 16,2-4-5-16,-1 2 1 0,3-3 4 0,-1 0-2 16,3-2 7-16,0 1 5 0,0 0-5 0,20 0 5 15,-20 0-3-15,33 0-1 0,-11-1 1 16,3 1-1-16,3 0-14 0,3-1-37 0,0-1-41 16,0-1-57-16,-2 2-61 0,-1 1-53 0,-6-2-86 15,3 0-126-15,-7 1-119 0,-2-2 89 0</inkml:trace>
  <inkml:trace contextRef="#ctx0" brushRef="#br0" timeOffset="1189.02">1631 4467 2475 0,'0'-2'48'0,"0"-1"33"0,0 1 33 15,0 1 30-15,0-1-14 0,0 1-5 0,0 1-7 16,0 0-12-16,0 0-27 0,0 0-20 0,0 0-28 16,0 0-22-16,17 0-6 0,-17 0-5 0,17 0 6 15,-3 18 3-15,-2-18 3 0,2 19 6 0,3-19 5 16,0 20 10-16,1-9 8 0,-3 1 8 0,7-1 3 15,-5 0 2-15,0-2 3 0,-3-1 1 0,3-2 0 16,-8 1-2-16,2-1-8 0,-2-2-15 16,-5-2-15-16,-1 1-7 0,-2-1-6 0,-1-2-3 15,0 2 3-15,0-1 0 0,0-1 4 0,0 4 41 16,0-1 4-16,-25 2 2 0,25 2-2 0,-17 1-35 16,3 1-4-16,-1 1-6 0,-7 0-4 0,5 1-4 15,-2 2-34-15,2 0-49 0,0 1-66 0,0 1-76 16,0 3-46-16,2 0-54 0,-4 3-54 0,7 1-115 15,1 2-247-15,-2-2 56 0,1 0 121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42:27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5650 5620 1750 0,'0'-9'11'16,"18"-1"0"-16,-4 2 14 0,2-1 3 0,-1 2 9 16,1-1 15-16,-1 3 0 0,2 1 21 0,-1 1-4 15,2 2 2-15,-2 1-5 0,-1 0-19 0,-1 0-11 16,2 0-20-16,-2 0-12 0,0 15-2 0,0-15-5 16,-3 16-2-16,-2-16 5 0,0 24-1 0,-2-9 2 15,0 1 0-15,-2 2-3 0,-5 0-3 0,0 2 2 16,0-1 6-16,0-1 3 0,0 2 3 0,-28-2-4 15,28-1 0-15,-34-1-1 0,11-2 2 0,-7-2-1 16,-2-1-5-16,-3-5-10 0,0-2-24 16,-7-3-10-16,1-1-7 0,1 0 9 0,-3 0 19 0,4-21 11 15,2 21 13-15,2-23 8 0,9 10 22 16,4-1 10-16,5-1 11 0,6-2-2 0,7 0-10 16,4-1-2-16,0-1-1 0,0-1-2 0,21 0-3 15,-21-2-11-15,38 2-10 0,-17 0-3 0,6 3-4 16,1 0-5-16,0 4 0 0,3 2-7 0,3 3-23 15,2 5-25-15,-4 1-39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5:52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10865 2580 3552 0,'0'-1'54'0,"0"0"62"0,0 0 59 16,0-3 57-16,0 0-7 0,23 0-33 16,-23 2-11-16,16-2-17 0,-16 0-13 0,17 1-8 15,-17 0-35-15,12 2-37 0,-12-2-37 0,0 2-30 0,8-1-8 16,-8 2-17-16,0 0-8 0,0 0-37 15,0 0-25-15,0 0 3 0,0 0 12 0,0 0 30 16,-23 24-16-16,23-24 0 0,-30 27-23 0,13-8 3 16,-6 2 34-16,0 3 13 0,-1-1 17 0,0 1 7 15,3 1 2-15,3-3 4 0,2-2 4 0,4-3 1 16,4-3 6-16,2-3 26 0,6 0 56 0,0-1 55 16,0-2 47-16,18 2 17 0,-18-1 17 0,30 1 9 15,-13 1 2-15,5 0-11 0,-2 1-47 0,2-2-44 16,-1 0-42-16,-2 0-40 0,-2-2-22 0,0 2-20 15,-3 0-12-15,-1-1-5 0,-1 2-1 0,-4 0 0 16,-2 2 9-16,-1 0 0 0,-4 3 6 16,1 1 1-16,-2 1-7 0,0 1 6 0,0 1 1 15,-21 1-7-15,21 0-7 0,-29 0-41 0,12 0-45 16,-3-2-29-16,-5 0-41 0,2 0-21 0,-4-2-30 16,1 0-33-16,-1-3-3 0,3 0 10 0,-3-1 21 15,4-2 18-15,-2-1-10 0,3-1-8 0,-1-2-25 16,-2-3-26-16,4-2-25 0,0-2-41 0,0 0-53 15,2 0-90-15,3 0-144 0,1-27-6 0,7 11 124 16</inkml:trace>
  <inkml:trace contextRef="#ctx0" brushRef="#br0" timeOffset="311.55">11048 2759 3716 0,'30'-29'2'0,"-4"2"30"15,-4 4 48-15,3 6 73 0,-4-2 94 0,-2 7 57 16,-2 2 20-16,-5 4-24 0,1 2-56 0,-8 2-62 15,1 2-58-15,-5 0-39 0,1 0-36 0,-2 0-39 16,0 0-15-16,0 0 9 0,0 0-15 0,0 0 24 16,0 18 5-16,-17-18-19 0,17 26 17 0,-14-6-22 15,14 3 4-15,-20 4 4 0,7 3-4 0,2 3 9 16,-4 1 0-16,2-1-4 0,-1 4-4 0,-1 1 4 16,2-1 0-16,1 0 0 0,-2-1 0 0,2 0-3 15,-4-3-99-15,5-1-26 0,0-4-31 16,2 0-29-16,-2-6 70 0,7-1 22 0,-1-4 19 15,-1-2 32-15,6-4 25 0,0-1 6 0,0-4 14 16,0-2 2-16,0-1-1 0,28-2-15 0,-28-1-25 16,31 0-22-16,-8 0-23 0,-1 0-23 0,6 0-20 15,0-20-36-15,-2 20-57 0,2-18-75 0,0 18-85 16,-8-25-93-16,5 10-175 0,-8-3-195 0,-2-4 126 16</inkml:trace>
  <inkml:trace contextRef="#ctx0" brushRef="#br0" timeOffset="823.99">10832 2922 3301 0,'21'0'24'0,"-21"11"48"0,35-11 51 0,-16 0 49 16,4 0 13-16,2 0-16 0,0 0-41 0,0 0-43 16,1 0-33-16,0 0-32 0,-1 0-12 0,3 0-4 15,0 0-4-15,0 0 1 0,-3 0 5 0,3 0-2 16,1 0-6-16,-2-14 3 0,-4 14-8 0,2-10-1 15,-5 10 10-15,-3-11-9 0,-1 11 7 0,-4-10 4 16,-3 10-3-16,-2-9 6 0,-4 6-5 16,1 3 6-16,-1-5 17 0,-1 4 22 0,1 0 14 0,-3 0 2 15,0 1-6-15,2 0-22 0,-2 0-6 16,1 0-12-16,-1 0-12 0,0 0-4 0,2 0-9 16,-2 0-2-16,0 0 3 0,3 0 3 0,-3 0 6 15,1 16 12-15,1-16 13 0,0 18 2 0,-1-5 5 16,-1 0-11-16,2 4-10 0,-2 1 2 0,1-1-7 15,-1 3 4-15,2 2-2 0,-2-2-3 0,1 2-5 16,2 0 2-16,-1 0-3 0,0 0 2 0,1-2 2 16,-2 1-3-16,1-1-1 0,1 0 6 0,3 0 6 15,-3-5-8-15,-1 2 5 0,1-3-6 0,-2-1-5 16,4-2 3-16,-3-2-28 0,-1-2-14 0,-1-3-6 16,0-1 4-16,0-1 27 0,0-2 2 0,0 0-13 15,0 0-30-15,0 0-6 0,-25-23 6 16,25 23 19-16,-17-27 27 0,17 10 4 0,-18-3 2 15,18-1-1-15,-17-1 6 0,17-1-1 0,-13 1-1 16,13-1-1-16,0 3-1 0,0-2 1 0,0 1 1 16,30 2-3-16,-30-1-3 0,32 2-3 0,-13 0-26 15,1 4-37-15,2 1-59 0,-2 2-66 0,2 1-62 16,-4 4-61-16,-2 2-42 0,-1 1-42 0,-1 3-61 16,-3 0-115-16,-3 0-35 0,1 0 113 0</inkml:trace>
  <inkml:trace contextRef="#ctx0" brushRef="#br0" timeOffset="1071.7">11692 2990 3749 0,'21'0'37'0,"-21"0"61"16,15-20 57-16,-15 20 60 0,14-18 17 0,-14 18-15 15,9-14-9-15,-9 14-25 0,0 0-47 0,3-9-46 16,-3 9-56-16,2 0-38 0,0 0-19 0,-2 0-15 15,0 0 5-15,0 0 4 0,0 0 5 0,0 20 23 16,0-5 4-16,0 4-10 0,0 4-33 0,0 4-50 16,0 3-30-16,0 4-28 0,0 0-19 0,0 0-13 15,0-1-39-15,0-2-48 0,0-1-34 16,0-3-31-16,0-3-24 0,0-4-21 0,0-4-64 0,0-2-164 16,0-8-5-16,0-5 107 0</inkml:trace>
  <inkml:trace contextRef="#ctx0" brushRef="#br0" timeOffset="1200.12">11713 2749 2902 0,'18'-23'-5'0,"-18"3"2"0,16 4-5 0,-16 3-35 16,14 2-50-16,-14 1-88 0,10 6-116 0,-10 1-115 16,0 3-124-16,0 0-6 0,4 0 121 0</inkml:trace>
  <inkml:trace contextRef="#ctx0" brushRef="#br0" timeOffset="1447.81">12158 2671 3989 0,'2'-14'34'0,"2"1"66"15,-1 2 68-15,2 3 48 0,-2 1 6 0,2-1-36 16,-2 4-59-16,-2 3-45 0,-1-1-51 0,0 2-39 15,0 0-18-15,0 0-13 0,0 0 11 16,0 0 10-16,0 20 5 0,-17-4 16 0,17 8-4 0,0 5 1 16,-23 8 5-16,23 6-38 0,-14 9-44 15,14 1-47-15,-8 3-59 0,8 0-39 0,0 1-48 16,-7-3-63-16,7-3-49 0,-2-1-69 0,-3-3-77 16,-2-6-167-16,2-4 1 0,-6-7 140 0</inkml:trace>
  <inkml:trace contextRef="#ctx0" brushRef="#br0" timeOffset="2160.05">12015 3071 3549 0,'17'-14'11'16,"-4"1"33"-16,-4 0 40 0,2 2 35 0,-11 1 15 16,14 0-20-16,-14 2-35 0,4 4-41 0,-4 1-29 15,0 2-22-15,0 1-6 0,0 0 5 0,0 0 3 16,0 0 4-16,-23 22-30 0,23-22-25 0,-26 24-19 15,9-8-19-15,-3 2 4 0,-4 2-17 0,-1-1-24 16,5 1-20-16,-3 1-15 0,-2 0-1 0,0-2 1 16,7 1 11-16,1-3 10 0,1-3 33 0,4 0 43 15,5-2 39-15,4-2 58 0,3-5 33 0,0 0 30 16,24-3 26-16,-3-2 0 0,3 0 8 0,7 0-8 16,0 0-25-16,3 0-16 0,3-21-34 0,2 21-22 15,0-16-7-15,-4 16-8 0,4-17-5 16,-1 17-27-16,-6-18-31 0,1 7-42 0,-2-1-39 15,-3 1-22-15,-2-2-10 0,-6 0 7 0,-1 0 44 16,-5 0 53-16,0-1 52 0,-6 1 63 0,-2 2 30 16,-5 1 40-16,2 2 39 0,1 2 33 0,-1 0 27 15,-3 3 20-15,1 1 22 0,2 1 9 0,-1 1 5 16,4 0-5-16,-3 0-17 0,2 0-15 0,-1 0 10 16,3 0 4-16,-1 0 22 0,2 0 3 0,-2 0-15 15,2 0-19-15,-2 0-40 0,0 0-27 0,3 0-45 16,-4 0-37-16,1 0-37 0,0 0-33 15,-4 0-13-15,6 0-10 0,-4 0-2 0,0 0 3 0,-1 0 1 16,3 0 1-16,-2 14 8 0,6-14-4 16,-4 0 7-16,5 16 3 0,-3-16-5 0,4 9 12 15,0-9-7-15,2 0 0 0,2 0 0 0,-2 0-29 16,0 0-24-16,0-21-3 0,3 5-4 0,-2-3 1 16,3-5 13-16,0-4-7 0,-1-1 4 0,-1-4 15 15,-1-1 16-15,1 0 11 0,-1-1-7 0,-4 1 10 16,-3 1-2-16,1 1-4 0,-4 4 3 0,1 2-4 15,-4 4-6-15,-1 0-6 0,-1 5-18 0,0 4-32 16,0 2-48-16,0 5-36 0,-18 0 1 0,18 5 18 16,-25 1 39-16,9 0 25 0,-4 19-5 0,-2-2-17 15,1 7 0-15,-7 6 6 0,-3 6 24 16,0 5 4-16,1 4-15 0,-2 6-5 0,-3 1-22 0,3-1-11 16,1 0 0-16,1-2-14 0,4-1-4 15,6-6 4-15,3 0 14 0,6-5 12 0,6-1 24 16,5-4 20-16,0-2 15 0,23-4 20 0,1-2 11 15,0-4 4-15,9-2 1 0,6-1 1 0,-2-3-17 16,7-4-28-16,-6-2-49 0,1-2-72 0,0-2-74 16,-6-3-87-16,-5-1-128 0,-5 0-263 0,2 0-31 15,-10-19 116-15</inkml:trace>
  <inkml:trace contextRef="#ctx0" brushRef="#br0" timeOffset="2661.08">10444 3435 3423 0,'0'5'-1'0,"-23"0"-1"0,23-2 1 0,-26 1 21 16,13-4 21-16,-2 4 13 0,-4-2 18 15,-3 3 10-15,2-1 4 0,0 1 2 0,0 0-14 16,1 1-27-16,5-1-20 0,-1 1-16 0,5-1 7 16,1 0 13-16,-2-2 22 0,8 1 47 0,0-1 37 15,0-3 38-15,3 1 46 0,0-1 32 0,0 0 57 16,0 0 18-16,0 0-40 0,0 0-62 0,26 0-98 15,-6 0-62-15,5 0-18 0,13 0 1 0,10-15 27 16,12 15 23-16,15 0 20 0,10-10 35 0,18 10-29 16,18-9-32-16,20 9-39 0,14 0-42 15,14 0 29-15,16 0 41 0,12 0 27 0,11 0 25 16,0 0-12-16,-5 0-12 0,-9 18-9 0,-3-18-10 16,-14 0-2-16,-9 11-29 0,-14-11-15 0,-21 0-22 15,-18 0-23-15,-14 7 0 0,-20-7 0 0,-21 0 0 16,-18 0 0-16,-16 0 0 0,-10 0 0 0,-8 0 0 15,-7 0-40-15,-1 0-72 0,0 0-86 0,0 0-107 16,0 0-102-16,-26 0-137 0,26 0-110 0,-40 0-65 16,9 0-57-16,-8 16-17 0,-6-16-177 0,-2 0-53 15,-7 16 196-15</inkml:trace>
  <inkml:trace contextRef="#ctx0" brushRef="#br0" timeOffset="6571.74">13713 2901 3481 0,'0'0'-6'0,"19"0"2"16,-19 0-2-16,17 0 0 0,-17-20 14 0,14 20 13 15,-14 0 18-15,14 0 14 0,-14-12 2 0,14 12-14 16,-5 0-15-16,-1 0-12 0,6 0-10 0,0-8-5 16,3 8 2-16,0 0-1 0,6-6 0 0,1 6 0 15,1-4 0-15,-2 0-31 0,3 2-48 16,1-1-59-16,-4-1-92 0,5 0-77 0,-8 0-101 16,2 3-154-16,-4 0-137 0,-2-3 107 0</inkml:trace>
  <inkml:trace contextRef="#ctx0" brushRef="#br0" timeOffset="6735.54">13716 3022 3177 0,'0'9'53'0,"0"-1"57"15,0-3 52-15,24-1 56 0,-3-3-10 0,3-1-18 16,7 0-30-16,4 2-50 0,3-1-38 0,5 0-39 16,5 0-24-16,-1 1-9 0,1-2-16 0,2 1-51 15,-2-1-64-15,-2 2-99 0,-2-2-98 16,-5 0-85-16,-5 0-103 0,-2 0-233 0,-1 0-33 15,-4-16 134-15</inkml:trace>
  <inkml:trace contextRef="#ctx0" brushRef="#br0" timeOffset="6952.54">14932 2508 5205 0,'17'-6'-14'0,"-2"-1"3"0,1-3 24 15,-4 2 50-15,-5-1 91 0,3-1 56 0,-6 5 2 16,-4 3-43-16,0 2-79 0,0-1-73 0,0 1-20 15,0 0-15-15,0 0 9 0,0 25 22 0,-19-6 15 16,19 3 10-16,-16 8-10 0,16 9-13 16,-18 6-22-16,18 5 1 0,-22 4 1 0,22 3 2 15,-12 4-37-15,4 0-112 0,8-2-87 0,-11-1-107 16,8-3-47-16,-2-2-2 0,2-4-59 0,-3-4-36 16,3-2-80-16,-8-5-140 0,5-5-141 0,-5-4 142 15</inkml:trace>
  <inkml:trace contextRef="#ctx0" brushRef="#br0" timeOffset="8388.16">10185 2241 2344 0,'-3'7'-4'0,"0"-1"-4"15,3-6-3-15,0 5 2 0,0-5 23 0,0 0 46 16,0 0 40-16,0 0 44 0,0 0 25 0,0 2-8 16,0-2-4-16,0 0-13 0,0 0-14 0,0 0 3 15,0 0-2-15,0 0 3 0,0 0 0 0,0 0-6 16,0 0-6-16,0 0-14 0,0 0-17 15,15 0-8-15,-15 0-6 0,18 0-6 0,-18 0 11 0,29 0-11 16,-7 0 6-16,6 0 2 0,6 0-15 16,9-14 1-16,5 14-14 0,11 0-15 0,7-14-15 15,10 14-3-15,12-11-14 0,8 11-3 0,13-13 0 16,12 7-7-16,9-1 3 0,15 2-1 0,10-1 6 16,3 0-2-16,15 0 3 0,2-1-3 0,2 2-1 15,-3-1 1-15,6 0-6 0,0 0 9 0,3 0-6 16,-1 1 10-16,-2 0 7 0,-3 1 19 0,0 0 14 15,4 0 0-15,-2-1-3 0,-2 0-15 0,-13-2 2 16,-8 1 2-16,-7-1 26 0,-2 0 11 0,-12-2 21 16,-8 1 13-16,-15-2-7 0,-6 0 9 15,-10-1-18-15,-6 1-9 0,-9-3-6 0,-11 2-2 16,-12 0 9-16,-9-1 3 0,-12 1-4 0,-5 0-10 16,-7 1-11-16,-6 3 2 0,-5-2 1 0,-3 3-1 15,-5-1-1-15,2 3-6 0,-4-1-3 0,-2 2-14 16,-1 2-2-16,-1-2-11 0,0 2-13 0,0 0-1 15,0 0-9-15,0 1 2 0,0 0-4 0,2 0-2 16,-2 0 1-16,0 0-5 0,0 0 4 0,0 0-4 16,0 0 0-16,0 0 2 0,0 0-3 0,0 0 2 15,0 0-4-15,0 0 0 0,0 0 4 0,0 0 3 16,0 0 4-16,0 19 2 0,0-19 4 0,-15 20-2 16,15-5 0-16,0 1 0 0,-16 2-2 15,16 4 3-15,-16 0-2 0,10 3 3 0,-3 0-2 16,1 5 8-16,-3 1 35 0,-3 2 12 0,2 4 4 15,-2 2-5-15,-5 2-33 0,1 5-8 0,-9 5 36 16,6 3 1-16,-6 9 3 0,-1 7 5 0,3 7-14 16,1 6 3-16,-3 3-1 0,5 3-12 0,-2-1-21 15,3 2-8-15,1-5-3 0,-3-2 11 0,6-3-5 16,-5 2 3-16,-1 2 2 0,1-2-9 0,-1 0-2 16,0-2 0-16,-2-4-3 0,-3-5-40 0,3-8-9 15,-3-9-40-15,0-9-28 0,0-8-9 0,3-7-56 16,1-7-29-16,0-6-68 0,2-3-89 0,4-7-85 15,2-4-85-15,-1-3-85 0,2 0-86 0,-4-18-92 16,-3 18-269-16,2-34 110 0,-6 9 221 0</inkml:trace>
  <inkml:trace contextRef="#ctx0" brushRef="#br0" timeOffset="9379.04">9999 2319 3186 0,'22'-7'3'0,"-22"1"26"0,21 2 35 0,-21-1 48 15,19 0 49-15,-19 2 25 0,0 0 7 0,15 2-14 16,-15 1-30-16,0 0-33 0,0 0-37 0,0 0-31 15,0 0-23-15,0 0-17 0,0 0-6 0,0 0 3 16,0 0 31-16,-21 21 5 0,21-21 9 16,-22 23-10-16,8-6-27 0,-1 3-2 0,-3 5-10 15,1 4 3-15,2 5-5 0,-1 2 20 0,1 9 33 16,-1 5 11-16,4 8 19 0,3 4-19 0,-1 5-4 16,-1 5 10-16,5-1 7 0,-3 4-5 0,4-5-11 15,-1-2-11-15,0-2 13 0,3-1 16 0,-2-6 2 16,0 2-15-16,2-3-30 0,2 2-17 0,1-2-9 15,0 1 1-15,0-3-6 0,0-3 5 0,0-2 0 16,0-4 12-16,15-3 17 0,-15-5 27 0,0-5 11 16,0-4 2-16,14-3-7 0,-14-6-25 0,0-1-12 15,0-3-2-15,0-3 3 0,0-2 13 0,0-2 14 16,0-3 7-16,0 1-3 0,-15-3-9 16,15-1-12-16,0 0-1 0,0-2 13 0,0 1 7 15,0-2 3-15,-11 0-8 0,11-1-11 0,0 0 0 16,0 0-4-16,0 0 8 0,0 0 0 0,0 0-10 15,0 0-2-15,0 0-6 0,0 0-7 0,0 0 2 16,0 0-1-16,0 0 5 0,0 0 9 0,0 0-4 16,0 0-7-16,0 0-12 0,28 0-16 0,-13 0-3 15,10 0 0-15,8-15-4 0,10 15 2 0,10-13-3 16,17 13 0-16,12-21 1 0,13 8-1 0,15-3-1 16,20 0-1-16,15-2-6 0,21-2 5 15,12 1-1-15,16 1-1 0,10 1 4 0,13 1-7 16,11 3 4-16,3 2 0 0,1 3 4 0,-1 2 5 15,3 4 35-15,-5 2 4 0,-3 0 12 0,-10 0 18 16,-10 0-27-16,-4 0 16 0,-11 0 5 0,-20 0-4 16,-14 0 5-16,-19 0 1 0,-14 0 9 0,-20 0-8 15,-20 0-12-15,-14 0-16 0,-19 0-30 0,-11-21-8 16,-13 21 0-16,-6 0 0 0,-10-14 0 0,0 14 0 16,-9 0 0-16,-1 0 0 0,-1-7 0 0,0 7-26 15,0 0-57-15,0 0-71 0,0 0-87 0,0-3-84 16,-17 3-83-16,17 0-117 0,0 0-82 0,-20 0-35 15,20 0-49-15,-25 0-24 0,6 0-115 0,-1 0-225 16,-6 0 190-16</inkml:trace>
  <inkml:trace contextRef="#ctx0" brushRef="#br0">6398 5566 1734 0,'7'-8'17'16,"0"-1"1"-16,2 0 21 0,-1-1 12 0,3-1 3 15,1 0 18-15,2 1 0 0,0 1 4 0,0-2-3 16,3 2-8-16,0 0-16 0,0 0-7 0,0 3-14 16,2 0-7-16,-4 0-3 0,2 3-10 0,2 2-7 15,-3 1-7-15,1 0 3 0,-2 0 0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6:13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11567 7487 2351 0,'-7'0'12'0,"6"0"10"15,-1 0 14-15,1 0 19 0,1 0 19 0,-2 0 8 16,2-12 0-16,0 12-7 0,0 0-23 0,-1 0-13 16,1 0-14-16,0 0-12 0,0 0-8 0,0 0-7 15,0 0-1-15,0 0-2 0,0 0 14 0,0 0 19 16,0 0 15-16,0 0 18 0,0 0 11 0,0 0 0 16,0 0 13-16,0 0 5 0,0 0 1 0,0 0 12 15,0 0 1-15,0 0 15 0,0 0 5 0,0 0-8 16,0 0-8-16,18 0-26 0,-18 0-25 15,27 0-12-15,-10 0-6 0,6 0 5 0,13 0 10 16,3 0 2-16,13 0-3 0,10 0-7 0,10-15-13 16,16 15-18-16,18 0-12 0,10-9-13 0,19 9 4 15,19 0 3-15,12 0 3 0,16 0-2 0,5 0 0 16,3 0 12-16,5 0 6 0,6 21 11 0,-1-21 3 16,0 13-6-16,-9-13-3 0,-8 19 3 0,-1-19 13 15,-5 18 13-15,-3-10 22 0,-10 0 16 0,-12-1 2 16,-14-7 14-16,-6 6-9 0,-14-6 9 0,-11 0 12 15,-15 0-15-15,-13 0 5 0,-15 0-18 0,-10-17-20 16,-9 17-9-16,-11 0-19 0,-10-15-6 16,-6 15-11-16,-5 0-16 0,-7 0-9 0,-5-10-56 15,-1 10-67-15,0 0-75 0,0 0-85 0,0 0-32 16,0-4-12-16,0 4-5 0,-17 0-23 0,17 0-52 16,-18 0-57-16,4 0-104 0,-5 0-238 0,-1 0 69 15,-2 0 137-15</inkml:trace>
  <inkml:trace contextRef="#ctx0" brushRef="#br0" timeOffset="32637.56">11619 6546 2402 0,'-6'0'5'0,"-2"0"0"0,4 0 2 16,1-11 17-16,1 11 8 0,-1 0 21 0,-2 0 18 15,5 0 4-15,-1 0 1 0,-2 0-9 0,0 0-8 16,-1 0-13-16,4 0-6 0,-3 0-7 16,3 0-7-16,0 0-6 0,0 0 2 0,0 0 11 15,0 0 14-15,0 0 15 0,0 0 13 0,0 0 9 16,0 0 2-16,0 0 3 0,0 0-10 0,16 0-20 16,-16 0-20-16,12 0-22 0,-12 0-8 0,20 0-3 15,-7 0 12-15,2 0 8 0,6 0 11 0,3 0 1 16,3 0-5-16,5-12-8 0,10 12-16 0,2 0-1 15,16 0-10-15,12 0 2 0,8 0 2 0,14 0-4 16,8 0 10-16,7-6 2 0,1 6 6 16,8 0 9-16,6-2-7 0,5 2-7 0,4-3-4 15,6 3-8-15,0 0-2 0,9 0 1 0,8 0-1 16,4 0 0-16,5 0 2 0,4 17 0 0,-4-17 5 16,-1 0 10-16,4 13 3 0,1-13-3 0,-1 0-6 15,-2 9-9-15,-5-9 3 0,-7 0 12 0,3 8 18 16,-7-8 14-16,2 7 10 0,-6-7 6 0,-8 4-2 15,-6 1 0-15,-9-4-5 0,-8 1 0 0,-10-2-2 16,-13 0 4-16,-15 0 10 0,-11 0 12 0,-17 0 11 16,-5 0 11-16,-13-16 3 0,-11 16-18 0,-3 0-17 15,-8-12-25-15,-1 12-30 0,-6 0-8 0,-2 0-10 16,0-8-6-16,0 8 8 0,0 0-5 0,0-7 2 16,-22 7 1-16,22-4-4 0,-17 4 3 0,17-4-2 15,-19 4 7-15,19 0-11 0,-21 0 2 0,21 0 5 16,-19 0-8-16,11 0 1 0,-3 22 0 15,5-22 1-15,-5 24 0 0,5-7 6 0,-3 4 4 16,-4 5-4-16,6 3 2 0,-3 5 6 0,1 3-3 16,0 4 8-16,-5 2 0 0,7 5-2 0,-2 2-6 15,-3 1-36-15,4 8-9 0,-6 5 1 0,0 7-5 16,-5 4-20-16,2 3-32 0,-6 2-63 0,0 1-55 16,-7-2-17-16,-5-3-40 0,-1-5-44 0,-8-5-54 15,-4-5-84-15,-3-6-155 0,-8-3-159 0,-5-5 119 16</inkml:trace>
  <inkml:trace contextRef="#ctx0" brushRef="#br0" timeOffset="33432.68">11534 6436 3637 0,'19'0'-6'0,"-19"0"2"15,17 0-2-15,-17 0-6 0,7 0 6 0,-7 0-5 16,8 0 3-16,-8 0 34 0,0 0 54 0,3 0 30 16,-3 17 8-16,0-1 3 0,2 5-30 0,-2 5-4 15,0 7 12-15,0 3-14 0,0 5-21 0,0 3-7 16,0 3-13-16,0 3-4 0,0 3 20 0,0 0-1 16,0 3 5-16,0 1 2 0,-19 0-6 0,19 1-11 15,-21 3-10-15,7 0-16 0,0 0-15 0,-2-2-2 16,-1-2-2-16,-3 0-2 0,1-6 0 0,2-5-1 15,-3-5 2-15,3-4 3 0,-2-5-7 16,7-5 4-16,-2-4-5 0,5-4 4 0,-2-3 3 0,6-4-6 16,-1-3 8-16,1-4 3 0,2 0 15 15,3-4 65-15,0-1 40 0,0 0 33 0,0 0 35 16,0 0-16-16,0 0-17 0,0 0-34 0,0 0-54 16,0 0-41-16,22 0-35 0,-22-14-8 0,23 14 6 15,-3 0-3-15,7-16 4 0,4 16 3 0,3-14-11 16,8 14 1-16,4-14 2 0,4 7 1 0,10-1 6 15,10-1-2-15,10 0-10 0,10 0 0 0,10-1-1 16,9 0-29-16,15-1-55 0,11 1-25 0,7 0-11 16,10 2 28-16,6 1 62 0,7 1 17 0,-2 2 5 15,-4 1-34-15,1 3-31 0,-3 0-4 16,-3 0-11-16,-10 0 27 0,-6 0 24 0,-10 0 8 16,-3 17 13-16,-11-17 10 0,-15 0 3 0,-9 14 2 15,-16-14 3-15,-11 0-2 0,-18 10-8 0,-11-10-27 16,-13 0-35-16,0 0-42 0,-12 0-41 0,0 0-42 15,-6 0-51-15,-3 0-59 0,0 0-58 0,0 0-49 16,0 0-110-16,0 0-237 0,0 0 57 0,-18-12 119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6:59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13550 6373 1816 0,'-17'5'20'16,"17"-5"8"-16,-9 3 21 0,9-3 28 0,-8 0 13 16,8 0 23-16,0 3 7 0,0-3-1 0,0 0-12 15,0 0-8-15,0 0 1 0,0 0-8 0,0 0 1 16,0 0-6-16,0 0-17 0,0 0-11 16,0 0-12-16,0 0-2 0,0 0-4 0,0 0 3 15,0 0-6-15,0 0-5 0,0 0 4 0,0 0-12 16,0 0-4-16,16 0-9 0,-16 0-12 0,18 0 0 15,-2 0 1-15,6 0 1 0,-2 0 6 0,9 0 8 16,2 0 8-16,3 0 8 0,7 0 2 0,4 0-2 16,1 0-4-16,6 0 0 0,5 0-4 0,5 0-3 15,3 0-5-15,8 0-7 0,3 0-2 0,4 0 0 16,3 0-9-16,4 0 3 0,3 0-6 0,8 0-1 16,3-17 3-16,3 17-6 0,6-13 10 0,2 13-3 15,0-18 2-15,6 8-1 0,-7-1-4 0,4 0 0 16,2 0-2-16,4 1 1 0,1 0-2 15,7 1 2-15,3 4 2 0,-1 0 1 0,10 1 0 16,3 1 1-16,2 0 0 0,6 3 1 0,-4-1-3 16,2 0-1-16,1 0-1 0,1 1-2 0,3 0 4 15,0 0-2-15,-1 0 0 0,1 0 2 0,-3 0-3 16,-3 0 5-16,-1 0 1 0,-2 0-4 0,-2 0 7 16,-4 18-4-16,-5-18-1 0,-6 0 6 0,-4 14-6 15,-3-14-3-15,-6 0 0 0,-7 14 1 0,-5-14-1 16,-7 10 3-16,-8-10 1 0,-5 8-5 15,-1-3 9-15,-10 0 0 0,0-3-2 0,-9 1 2 16,-3 0-8-16,-12-2 5 0,-2 1 3 0,-5-2 0 16,-10 1 0-16,-4-1-2 0,-1 1-1 0,-10-1 3 15,-8 0-2-15,2 0 2 0,-8 0-1 0,2 0-5 16,-5 0-4-16,0 0-31 0,0 0-35 0,0 0-43 16,0 0-53-16,0 0-44 0,-22 0-65 0,22-12-112 15,-22 12-200-15,5 0-57 0,-6-9 98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7:05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13788 8077 2184 0,'-3'-2'20'0,"3"2"7"0,-5-1-3 0,5 1 1 15,-1 0 1-15,-1 0 30 0,-1 0 29 0,-3 0 28 16,-1 0 7-16,1 0-7 0,-2 0 0 0,1 0-2 16,-1 0-3-16,3 0-4 0,-1 0-11 0,1 0-15 15,5 0-17-15,-3 0-18 0,0 0-6 16,3 0 0-16,-1 0 12 0,-2 0 19 0,3 0 11 16,0 0 7-16,0 0-1 0,0 0-10 0,0 0-6 15,0 0-3-15,0 0-8 0,0 0-2 0,0 0 0 16,0 12-5-16,0-12 2 0,0 0-2 0,0 0-6 15,20 0-5-15,-20 0 7 0,26 8 4 0,-4-8 18 16,0 5 4-16,7-5-4 0,2 8-2 0,6-8-20 16,1 2-1-16,5-2-7 0,5 1 3 0,2-1 10 15,12 0-11-15,8 0-13 0,11 0-21 0,9-17-11 16,9 17-5-16,14 0 5 0,11 0 4 0,11-13-4 16,13 13 8-16,7 0 8 0,2 0 9 0,7 0 7 15,6 0 6-15,3 0 14 0,0 0-5 0,-2 0 13 16,-2 0 19-16,-3 0 26 0,1 0 32 15,-4 0 10-15,-4 0-7 0,-6 0-24 0,-11 0-27 16,-4 0-26-16,-8 0 0 0,-2 0-7 0,-15-17 7 16,-5 17 24-16,-10 0-10 0,-8 0-5 0,-6 0-4 15,-8 0-21-15,-11 0-2 0,-7-10-7 0,-9 10-14 16,-13 0-3-16,-5-9-14 0,-8 9 0 0,-10-4-2 16,-2 4-8-16,-3-3 1 0,-7 2-67 0,-1-1-57 15,0 2-76-15,0-1-109 0,0 0-57 0,0 1-46 16,0 0-29-16,0 0-32 0,-17 0-18 15,17 0-14-15,-11 0-58 0,-3 0-150 0,-1 0-74 0,-4 21 120 16</inkml:trace>
  <inkml:trace contextRef="#ctx0" brushRef="#br0" timeOffset="4022.51">12669 4107 1727 0,'0'-7'27'0,"0"7"22"0,0-4 24 15,0 4 22-15,0-3-2 0,0 2 3 0,0-1 10 16,0 2 7-16,0-1-7 0,0 1 0 0,0 0-18 16,0 0-8-16,0 0-2 0,0 0-10 0,0 0-4 15,14 0-6-15,-14 0-2 0,0 0 1 0,0 0 1 16,0 0-2-16,0 0 3 0,0 0-5 0,0 0-2 16,0 0-4-16,0 0-3 0,0 0 1 0,0 0-4 15,0 0 7-15,0 0-2 0,0 0 6 0,0 0 6 16,0 0 5-16,0 0 6 0,0 0 4 0,0 0 7 15,0 0 6-15,0 0-6 0,0 0-9 16,15 0-8-16,-15 0-9 0,16 0 3 0,-2 11 6 16,3-11 7-16,8 0 7 0,1 0 3 0,10 6-4 15,1-6-3-15,8 0-10 0,6 0-7 0,8 3-5 16,9-3-6-16,5 0-7 0,11 0 2 0,6 3-16 16,6-2-14-16,8 2-8 0,11-2-12 0,11 3 2 15,11-1 8-15,2 2 34 0,4 0 15 0,5 0 7 16,-4 0 8-16,2 1-40 0,-10-2-3 0,-5 3 9 15,-8-2 7-15,-6 0 38 0,-5-1 32 0,-6 1 25 16,-12-2 22-16,-10-1-5 0,-9-1-25 0,-12 0-18 16,-10-1-26-16,-12 0-10 0,-10 0-9 0,-8 0-10 15,-6 0-9-15,-1 0-14 0,-12 0-11 0,4 0-9 16,-5 0-6-16,-3 0-1 0,0 0-2 16,0 0-1-16,0 0-7 0,0-12 2 0,0 12 0 15,0 0 2-15,0 0 1 0,0 0-23 0,0 0-33 16,0 0-32-16,0 0-57 0,0 0-55 0,0 0-68 15,0 0-62-15,0 0-35 0,0 0-22 0,0 0-19 16,-15 0-47-16,15 0-54 0,-13-8-86 0,2 8-168 16,-1-7-56-16,-4 1 149 0</inkml:trace>
  <inkml:trace contextRef="#ctx0" brushRef="#br0" timeOffset="4471.87">15393 5057 70 0,'18'1'-18'16,"-2"2"1"-16</inkml:trace>
  <inkml:trace contextRef="#ctx0" brushRef="#br0" timeOffset="5308.85">14826 5183 2375 0,'0'3'0'0,"0"0"3"0,0-2 0 16,0 1-3-16,0-1 1 0,0-1-5 15,0 0 4-15,0 0 26 0,0 0 15 0,0 0 16 0,0 0 0 16,0 0-19-16,0 1-12 0,0-1-17 16,0 0-5-16,0 1-8 0,0 0 1 0,0-1 0 15,0 1 1-15,0-1 9 0,0 0 23 0,0 0 18 16,0 0 25-16,0 0 23 0,0 0 5 0,0 0 26 15,0 0 27-15,0 0 24 0,0 0 30 0,0 0 3 16,0 0-8-16,0 0-30 0,14 0-44 0,-14 0-34 16,20 0-28-16,1 0-15 0,2 0-11 0,6 0-6 15,7 0-7-15,8 0-3 0,4 0 10 0,8 0 9 16,6-11-6-16,9 11-9 0,4 0-14 0,8 0 9 16,1 0 25-16,6 0 20 0,0 0 21 15,3 0-4-15,1 0-7 0,-3 0 7 0,1-6-10 16,-1 6-6-16,1-3 5 0,3 3-8 0,-2-3 19 15,-6 1 5-15,-4 1 11 0,3 0 7 0,-12 0 1 16,-1-1 0-16,-3 1-23 0,-6-2-8 0,-7 1-24 16,-3 1 2-16,-4-1 12 0,-3 1-9 0,-4-1-3 15,-1 1-5-15,-12 1-19 0,1-2 2 0,-11 2-5 16,-2-2-11-16,-5 1-2 0,-1 0-12 0,-7 1-3 16,1-1-2-16,-3 0 2 0,-3 1 1 0,0-1 1 15,0 1-2-15,0 0-1 0,0 0-3 0,0 0 0 16,0 0 1-16,0 0-4 0,0 0 4 15,0 0 1-15,0 0-4 0,0 0 0 0,0 0-1 0,0 0-18 16,0 0-52-16,0 0-58 0,0 0-100 16,0 0-104-16,0 0-68 0,-11 0-63 0,11 0-22 15,0 0-5-15,0 0-1 0,-6 0-4 0,6 0-51 16,-15 0-163-16,5 0-33 0,-4 16 126 0</inkml:trace>
  <inkml:trace contextRef="#ctx0" brushRef="#br0" timeOffset="6593.92">17507 5312 2137 0,'3'-4'44'0,"3"0"34"0,-3 2 27 15,-1-1 34-15,1 1-10 0,-3 0 11 0,3 0 11 16,-1 0-4-16,-2 1-5 0,3 1-15 0,-3 0-18 16,1-2-14-16,-1 2-20 0,3 0-27 0,-3 0-26 15,4 0-17-15,-4 0-13 0,0 0-3 16,0 0 3-16,0 0 3 0,0 16 30 0,1-16 14 16,1 17 11-16,-1 0 9 0,-1 5-6 0,0 4 7 15,0 4 4-15,0 4 10 0,0 5-1 0,0 1-1 16,0 4-7-16,-20-1 0 0,20 1-4 0,-15 1-9 15,15-2-4-15,-19 1-9 0,19-2-16 0,-23-1-12 16,15-2-2-16,-5-2-3 0,6 0 2 0,-3-4 0 16,-2-1-2-16,6-1 3 0,-2-1-5 0,3-3-2 15,-6 0 6-15,8-6-10 0,0-1-2 0,-3-3 5 16,3-1-53-16,1-2-34 0,1-4-50 0,-1-2-44 16,1-2-5-16,1 0-12 0,-2-5-7 15,2 1-69-15,0-2-117 0,0 0-206 0,0-18-223 16,0 18 111-16</inkml:trace>
  <inkml:trace contextRef="#ctx0" brushRef="#br0" timeOffset="7451.94">17606 5321 2044 0,'0'0'-4'0,"-9"13"2"0,9-13 6 16,0 0 24-16,0 0 46 0,0 0 32 0,-12 0 30 15,12 0 3-15,-10 0-19 0,3 0-14 0,-3 0-22 16,6 0-13-16,-7 0-10 0,4 0-3 0,-2 0 0 15,3 0-6-15,1-10-2 0,-1 10-3 0,5 0 5 16,-1 0 12-16,0 0 6 0,2 0 6 0,-1 0 0 16,1 0 2-16,0 0 0 0,0 0-1 15,0 0 0-15,0 0 0 0,0 0-1 0,0 0 2 16,0 0-9-16,15 0-11 0,-15 0-13 0,0 0-20 0,21 0 2 16,-7 0-11-16,3 0 10 0,6 0 2 15,0 0-4-15,5 0 5 0,2 0-10 0,4 0 10 16,1 0 15-16,6 0 3 0,4 0 5 0,-2 0-6 15,5 0-25-15,5-12-7 0,11 12-13 0,7 0-1 16,4-10 5-16,7 10 3 0,5-7 19 0,5 7 0 16,1-9 1-16,-2 5-2 0,4 0-12 0,-7-1-4 15,6 1-6-15,-3 0-1 0,4-2-3 0,-1 1 13 16,3 2 2-16,5-2 9 0,-4 2 7 0,-5-1-2 16,2 0 6-16,-7 0 4 0,-5 2 10 0,0-1 4 15,-10 0 17-15,-4 0 6 0,-4-1-3 16,-3 2 0-16,-2-2-25 0,-5 0-13 0,-7 1 1 15,-5 0-4-15,-4-1 20 0,-5 0 5 0,-4 1 5 16,-4 0 12-16,-7-1 3 0,-5 1 2 0,0 0 1 16,-5-1-16-16,-4 3-13 0,-1-1-5 0,-1 0-11 15,2 1-1-15,-3-1 2 0,1 1-8 0,-3 0 0 16,0 0 5-16,0 0-7 0,0 1 18 0,0 0 3 16,0-1-3-16,0 0 3 0,0 0-16 0,0 0-7 15,0 1-10-15,0-1-4 0,0 0-5 0,0 1-8 16,0 0 1-16,0 0-7 0,0 0-2 0,0 0-6 15,0 0-5-15,0 0-2 0,0 0 6 0,0 0 13 16,0 0 0-16,0 22 8 0,0-22-3 16,-14 24-1-16,14-7 5 0,0 4 4 0,-23 2-1 15,23 4-2-15,-22 5-1 0,12 3-3 0,-2 6 6 16,-2 1 9-16,0 5 6 0,0 0 8 0,-1 5 3 16,2 1-2-16,-1 0 3 0,3-1-11 0,-3-3-7 15,-3 0-7-15,3-3-11 0,2-1-1 0,-2-2 0 16,0-2 1-16,0 0 4 0,0-2-1 0,5-4 2 15,-4-1 3-15,1-1-4 0,4 0 2 0,-3-3-1 16,4-4-3-16,0-2-1 0,1-2 1 0,-2-3 0 16,5-5 4-16,-5-1 3 0,5-5-35 0,3-2-20 15,-1-4-32-15,1-1-49 0,0-1-63 16,0 0-135-16,0 0-141 0,0 0-105 0,0-20-77 16,0 20-53-16,0-23-93 0,-20 7-229 0,20-3 174 15</inkml:trace>
  <inkml:trace contextRef="#ctx0" brushRef="#br0" timeOffset="8235.35">17332 6278 2625 0,'-14'0'17'16,"14"0"17"-16,0 0 29 0,-11 0 30 0,11 0 17 16,0 0 23-16,0 0 15 0,0 0 6 0,0 0 4 15,0 0-9-15,0 0-23 0,0 0-16 0,0 0-18 16,0 0-18-16,0 0-3 0,0 0-5 0,0 0 6 15,0 0 12-15,0 0 1 0,0 0-10 0,14 0-14 16,-14 0-14-16,18 0-10 0,-2 0 3 0,7 0 6 16,4-15 18-16,10 15 15 0,2 0 22 0,12 0 25 15,0-16 9-15,6 16 28 0,7-14 9 0,3 6 4 16,10-2-38-16,13 0-65 0,14-2-41 0,18 1-49 16,9 1 2-16,12 1 34 0,14 3 47 0,11-1 36 15,6 2 40-15,1 3 0 0,-14-2-28 16,-5 1-7-16,-10 1-22 0,-8-1 12 0,-13 0 17 15,-11 0 17-15,-13 1 24 0,-16 0-2 0,-4-1-12 16,-16-1-24-16,-6 1-27 0,-13-1-13 0,-13 2-13 16,-3-1-14-16,-13 2-17 0,-2-1-17 0,-7 1-19 15,-2 1-1-15,-6 0-7 0,0 0-1 0,0-2 5 16,0 2-7-16,0 0-11 0,0 0-62 0,0 0-65 16,0 0-86-16,0 0-69 0,0 0-35 0,-12 0-79 15,12 0-62-15,0 0-42 0,-16 0-40 0,16 19-15 16,-17-19-28-16,3 0-110 0,-3 18-281 15,3-18 163-15</inkml:trace>
  <inkml:trace contextRef="#ctx0" brushRef="#br0" timeOffset="10295.44">13671 7172 2787 0,'-1'0'0'0,"1"5"1"0,-2-5-5 16,2 2 0-16,0-2 0 0,0 0 13 0,0 0 31 15,0 0 25-15,0 0 23 0,0 0 15 0,0 0-1 16,0 0-4-16,0 0-8 0,0 0-22 0,0 0-23 15,17 0-17-15,-17 0-7 0,14 0 15 0,-3 0 24 16,8 0 20-16,3 0 19 0,6 0-4 0,4 10-14 16,10-10-12-16,6 0-20 0,11 0-2 0,6 0-2 15,10 0-2-15,6 0-4 0,12 0-15 0,11-17-11 16,6 17-10-16,16 0-5 0,10-13 0 0,16 13 0 16,8 0 9-16,8 0 6 0,10 0 0 0,7-7 5 15,6 7-3-15,8 0-12 0,-5 0 0 16,-2-5-2-16,1 5-6 0,2-3 15 0,2 0 15 15,-3 3 15-15,-14-3 13 0,-4 3 6 0,-5 0-1 16,-10-2 11-16,-6 0-1 0,-12 0 12 0,-13-2 2 16,-10 0-8-16,-13 0 21 0,-15 0 18 0,-12-1 25 15,-14 0 11-15,-11 0-11 0,-16 2-36 0,-12 1-50 16,-9 0-38-16,-2 0-33 0,-4 2-4 0,-10 0-8 16,-2 0 13-16,0 0 18 0,0 22 4 0,-22-4 19 15,22 6-14-15,-28 8 4 0,9 10-13 0,2 5 4 16,-4 7 5-16,4 4-14 0,-4 6-2 0,3 2-49 15,-2 3-30-15,4-1-34 0,-1 3-32 0,0 0 25 16,1 8-14-16,1 5-31 0,-1 4-15 0,2 2-64 16,-3 3-36-16,-4 0-37 0,-3 0-61 15,-4 0-70-15,-4-6-189 0,-1-4-181 0,-3-7 121 16</inkml:trace>
  <inkml:trace contextRef="#ctx0" brushRef="#br0" timeOffset="11226.83">13716 7277 2638 0,'8'-15'39'0,"-8"2"23"0,0 3 9 0,0 1 17 15,0 3-35-15,0 0-7 0,0 2-5 0,0 3-8 16,0 1-7-16,0 0-16 0,0 0-1 16,0 0 78-16,0 0 63 0,0 27 48 0,0-9 21 15,0 6-57-15,0 5-33 0,0 7-37 0,0 5-2 16,0 4-7-16,0 4-9 0,16 1 28 0,-16 3 12 16,0 2 10-16,0 2-3 0,0 2-21 0,0 1-15 15,-19 1-12-15,19 5-13 0,0 1 1 0,-22 3 0 16,8 0-9-16,0-2 8 0,0 2 4 0,-4-4-4 15,-1 0 16-15,-4-6-7 0,3-6-20 0,4-4-16 16,-2-5-23-16,2-5-1 0,1-5-1 0,2-4 3 16,1-4 3-16,2-5-4 0,3-3-1 15,0-2 6-15,1-4-1 0,3-5 38 0,2-1 50 16,-1-1 39-16,0-3 39 0,1-3 5 0,1 1-8 16,0-1-10-16,0 0-12 0,-2 0-17 0,2 0-16 15,0 0-8-15,0 0-24 0,0 0-28 0,0 0-25 16,21 0-33-16,-21-12-11 0,34 12 2 0,-5 0 1 15,2-15 2-15,13 15 1 0,5-11 1 0,7 11-5 16,11-10 3-16,4 3-3 0,12 2-3 0,4 0 3 16,12-2-3-16,8 1 1 0,9 0-1 0,13 1-4 15,8 0 0-15,13-1 2 0,12 1 3 0,9 0 1 16,2 1 0-16,9-1 2 0,6 1 0 0,6-1 1 16,-2 0 3-16,-1-1-9 0,-6 1 0 0,-2 0 0 15,0 1-1-15,-4-1 7 0,1 2 2 16,-11-1 1-16,-11 3-1 0,-1 0 3 0,-5 0 13 15,-9 1 15-15,-6 0 21 0,-8 0 11 0,-15 0 6 16,-6 0 9-16,-14 0 7 0,-5 0 7 0,-19 0 6 16,-10 0-12-16,-16 0-24 0,-10 0-23 0,-9 0-25 15,-15 0-13-15,-2 0-2 0,0 0-7 0,-8 0-21 16,0 0-49-16,0 0-56 0,0 0-66 0,0 0-61 16,0 0-27-16,-22 0-58 0,22 0-102 0,-17 0-88 15,5 0-82-15,-2 0-89 0,-8 0-55 0,-8 15-187 16,1-15-111-16,-4 0 205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7:22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17360 6244 1847 0,'0'0'0'0,"4"0"1"0,-4 0 0 0,0 0-5 16,0 0 1-16,0 0 15 0,0 0 30 0,0 0 33 16,0 0 35-16,0 0 18 0,0 0-10 0,0 0-10 15,-22 0-19-15,22 0-21 0,0 0-2 16,-9 0-9-16,9 0-1 0,0 0 1 0,0 0-2 15,-9 0 10-15,9 0 2 0,0 0 10 0,0 0 7 16,0 0 1-16,0 0 2 0,0 0 10 0,0 0 5 16,0 0 13-16,0 0 1 0,0 0-23 0,0 0-20 15,23 0-27-15,-10 0-20 0,8 0 8 0,4 0 17 16,14 0 15-16,1 0 21 0,11 0-1 0,7-19-12 16,6 19-11-16,10-17-21 0,7 17-10 0,10-18-18 15,15 18-10-15,13-16-7 0,13 16-3 0,10-12 9 16,10 12 7-16,6-6 28 0,10 6-2 15,1 0 12-15,-6 0 6 0,-13 0-18 0,-1-4 10 16,-9 4 0-16,-6-3 9 0,-16 1 29 0,-11-1 22 0,-5 0 29 16,-13-2-4-16,-9 1-10 0,-8 0-8 15,-12-1-27-15,-10 0-9 0,-11-1-16 0,-11 1-24 16,-8 2-14-16,-1 1-23 0,-13-2-11 0,-2 2-27 16,-4 2-94-16,0 0-63 0,0 0-76 0,0 0-53 15,-21 0-7-15,0 0-50 0,-5 0-55 0,-5 0-67 16,-16 18-100-16,-5-18-209 0,-7 0 54 0,-10 14 144 15</inkml:trace>
  <inkml:trace contextRef="#ctx0" brushRef="#br0" timeOffset="668.92">17439 5330 2216 0,'3'-11'29'0,"0"0"43"15,-2 1 41-15,1-1 44 0,1-1 17 0,0 2 11 16,-1 0 5-16,-2 1 9 0,3 4 2 0,-3-2-10 16,0 2-10-16,0 3-23 0,3-2-27 0,-3 2-25 15,0 2-25-15,0-1-19 0,0 1-17 0,0 0-18 16,0 0-9-16,0 0-15 0,0 0-11 0,0 0-1 15,0 0-5-15,0 0 5 0,0 0 4 0,0 14 3 16,0-14 7-16,-16 25 6 0,16-9 6 0,-14 9 22 16,14 7 10-16,-21 5-10 0,8 7 11 15,-1 5-11-15,0 4 1 0,0 5 26 0,0 4 4 16,4-1-6-16,-1 1-13 0,-2-2-13 0,2 0-16 16,2-3-10-16,-2-1 1 0,3 0-10 0,-1-2 6 15,3 0 1-15,-2 0 6 0,5-1-5 0,0-4-4 16,1 0-4-16,-1-7-15 0,3-4-68 0,0-4-34 15,0-8-51-15,0-7-51 0,0-3 19 0,0-7-27 16,0-3-12-16,0-3-73 0,0-3-94 0,16 0-146 16,-16 0-243-16,15-25 33 0,-4 8 147 0</inkml:trace>
  <inkml:trace contextRef="#ctx0" brushRef="#br0" timeOffset="1707.95">17355 5172 1752 0,'-5'0'0'0,"5"0"3"0,-3 0 4 0,3 0 6 16,0 0 25-16,0 0 24 0,0 0 16 0,0 0 14 16,0 0-2-16,0 0-10 0,0 0 5 0,0 0 1 15,0 0 2-15,0 0 10 0,0 0 4 16,0 0 16-16,0 0 5 0,0 0 9 0,0 0-6 0,0 0-17 16,22 0-8-16,-22 0-19 0,17 0-3 15,0 0 5-15,0 0-8 0,6 0-3 0,1 0-11 16,4 0-12-16,1 0-4 0,2 0-7 0,8 0 1 15,-7 0 3-15,4 0-1 0,3 0-7 0,0 0-12 16,4 0-14-16,7 0-8 0,0 0 2 0,10 0 4 16,8 0 10-16,2 0 3 0,13 0 0 0,0 0 8 15,9 0-8-15,-4 0-3 0,1 0 11 0,2 0-5 16,-2 12 2-16,-1-12 3 0,-5 0-2 0,7 0-2 16,-8 0-5-16,3 0 3 0,4 0-6 15,-2 0-6-15,3 0 6 0,0 0-9 0,-3 0-8 16,-2 0 5-16,-6 0-6 0,4 0 2 0,-3 0-1 15,1 0 0-15,-3 0-3 0,-1 0 0 0,2 0 7 16,-1 0-3-16,0 0-4 0,-4 0 2 0,-1 0 1 16,-9 0-2-16,-4 0 11 0,-7 0-2 0,-6 0 5 15,-9 0 25-15,-3-14 2 0,-9 14 2 0,-4 0-3 16,-5 0-5-16,-3-16 7 0,-2 16 1 0,-3 0 6 16,-1-12-3-16,-2 12 6 0,1-6 3 0,-7 6-14 15,1-6-6-15,2 6-20 0,-3-4 5 0,2 1 12 16,-2 2 7-16,4-2 13 0,-4 1-2 0,4-1 0 15,-4 1-1-15,3 1-6 0,-3-1 3 0,0 1-3 16,0 0-6-16,1 0 10 0,-1 0-3 16,0 1-7-16,0-1-8 0,0 1-14 0,0 0 0 15,0 0 0-15,0 0 3 0,0 0-11 0,0 0-12 16,0 0 4-16,0 0-3 0,0 0 2 0,0 0-6 16,0 0-1-16,0 0-4 0,0 0 1 0,0 0 19 15,0 0-12-15,0 0 0 0,-15 17 7 0,15-17-3 16,-14 17 7-16,14-5 3 0,-20 2-7 0,4 2 4 15,2 4-1-15,-1 3 0 0,1-1 9 0,-2 6 1 16,2 6 2-16,0 3 4 0,-1 3-4 0,1 6-5 16,-3 2 0-16,3 3-1 0,1 3 9 15,-2 0-4-15,-4-3 3 0,10-1-8 0,-4-3-8 16,1-2 5-16,7-3-2 0,-3-3 10 0,2-3 0 16,3-2-8-16,3-2-9 0,-3-3 1 0,-2-3 0 15,4-2 8-15,1-3-4 0,-2-2-1 0,-1-2-4 16,3-3-1-16,0-4 15 0,0-1-6 0,-3-4 15 15,3 0 41-15,0-3 92 0,0-1 47 0,0-1 28 16,0 0-8-16,0 0-83 0,0 0-46 0,0 0-39 16,0 0-40-16,0-15-15 0,0 15-8 0,0-12-72 15,0 12-94-15,14-16-157 0,-14 16-160 0,0-17-80 16,0 8-79-16,8 2-52 0,-8 0-137 0,0 0-244 16,0 0 173-16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53:19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1458 2420 0,'16'0'4'0,"-8"0"5"0,1 0 8 0,-1 0 16 16,-2 0 17-16,-3 0 19 0,2-14 16 0,-2 14 8 15,0 0-2-15,-3 0-10 0,1 0-18 0,2 0-13 16,4 0-9-16,-1 0-11 0,3 0-3 0,-3 0-7 16,8 0 6-16,0 0 12 0,0-9 11 0,5 9 10 15,-2 0-4-15,8 0-6 0,0 0-4 0,1 0-7 16,5 0-7-16,0 0 1 0,3 0 3 0,8 0 2 16,-1 0 6-16,1 0-2 0,1 0-4 15,5 0 1-15,-4 0-2 0,4 0 5 0,-2 0 0 0,7 0-3 16,-3 0-7-16,7 0-18 0,4 0-11 15,7 0-3-15,6 0 1 0,9 0 4 0,5 0 0 16,8 0-3-16,8 0 2 0,7 0-5 0,2 0 5 16,8 0 11-16,8 0 9 0,1 0 10 0,8 0 0 15,1 0-5-15,0 0 2 0,4-13-5 0,1 13-3 16,-1-10 1-16,0 10-8 0,5-12-5 0,-6 12 0 16,3-13-3-16,7 5-5 0,0 1 3 0,3-1-1 15,8 1-1-15,-1 1 2 0,4 0-7 0,4 0 5 16,3 1 1-16,7 0 0 0,0 1 4 0,5 0-7 15,-1 0-2-15,4-2 1 0,3 3 4 0,8-1-1 16,-4 0 2-16,-4 0-5 0,3-2 3 0,0 0 5 16,5-1 1-16,-5 0 17 0,-3-1-2 15,-5 0-6-15,5 0 0 0,2-2-14 0,-6 1-4 16,0 1 3-16,-3 0-5 0,3 1 0 0,4 0 3 16,-2 1-1-16,-4 1 2 0,-1 0 1 0,3 1-6 15,0 2 4-15,3 0 0 0,-2 0 4 0,-5 1-3 16,-3 1-2-16,3-1-2 0,0 1-4 0,-1 0 6 15,-7 0 1-15,-3-2 2 0,-2 1 1 0,-4 0-2 16,1-1 0-16,-7 1 2 0,-1-1-6 0,-12 1 4 16,2-1 1-16,-6 1-3 0,-2 0 3 0,-3-1-2 15,-3 0 0-15,-7 0 4 0,-1 1 11 16,-9-1 16-16,-3-1 6 0,-11 0 6 0,-2 1-4 16,-12 0-14-16,-8-2 0 0,-7 1-5 0,-8 0-6 15,-5 0-5-15,-6 1 2 0,-8-1 10 0,-5 0 13 16,-9 3 16-16,-4-4 3 0,-5 2-5 0,-8 1-14 15,-5-1-19-15,-6 1-8 0,-1 1-12 0,-2 0-2 16,-3-1-5-16,0 1-33 0,0 0-30 0,0-1-50 16,0 1-64-16,0 0-73 0,0 0-76 0,0 0-41 15,-17 0-34-15,17 0-59 0,-19 0-158 0,4 0-128 16,-2 0 104-16</inkml:trace>
  <inkml:trace contextRef="#ctx0" brushRef="#br0" timeOffset="13049.23">14150 8032 2294 0,'-2'-3'6'0,"2"3"-9"0,0 0 6 0,0 0-4 15,0 0-6-15,0 0 9 0,0 0-3 0,0 0 4 16,0 0 1-16,0 0 0 0,0 0-7 0,0 0 0 16,0 0-1-16,0 0-1 0,0 0 9 0,0 0 8 15,0 0 19-15,0 0 28 0,0 0 15 0,0 0 17 16,0 0 5-16,17 0-8 0,-17 0-2 0,23 11-9 16,-7-11-2-16,2 0-6 0,3 0 1 0,7 0-1 15,0 0-2-15,4 0 9 0,2 0-11 0,7 0-4 16,-1 0-8-16,8-15-13 0,-1 15 10 0,1 0-2 15,0 0 7-15,2-12 14 0,-4 12 0 16,-1 0 7-16,-3 0-3 0,-6 0-15 0,-5 0-11 16,-3 0-18-16,-8 0-7 0,-1 0-10 0,-5 0-2 15,-5 0 1-15,-3 0-10 0,-1 0 1 0,-4 0-5 16,-1 0 0-16,0 0 4 0,0 0-3 0,0 0-5 16,0 0-4-16,0 0-43 0,0 0-59 0,0 0-49 15,0 0-94-15,-12 0-77 0,12 0-127 0,0 17-277 16,-16-17-42-16,16 16 122 0</inkml:trace>
  <inkml:trace contextRef="#ctx0" brushRef="#br0" timeOffset="22540.83">23249 6262 1320 0,'0'0'24'0,"11"0"21"16,-11 0 11-16,0 0 22 0,0 0-2 0,0 0 6 16,0 0 16-16,0 0 13 0,0 0 17 0,0 0 0 15,0 0 7-15,-16-12-8 0,16 12-13 0,-17 0 0 16,17 0-15-16,-25 0-7 0,16 0 0 0,-2 0-10 16,-2 0 0-16,4 0-1 0,0 0-3 15,4 0 6-15,-1 0 3 0,1 0 0 0,4 0 6 16,-2 0-12-16,3 0-6 0,-2 0-2 0,2 0-19 0,0 0 4 15,0 0-7-15,0 0-1 0,0 0 2 16,0 0-1-16,0 0 6 0,0 0-1 0,0 0 0 16,0 0 2-16,0 0-1 0,0 0 3 0,0 0 12 15,0 0 15-15,0 0 19 0,0 0 31 0,0 0 18 16,0 0-11-16,0 0-39 0,16-9-44 0,-16 9-48 16,24-6-19-16,0 1 5 0,4-1 4 0,9-1 21 15,6 0 28-15,9 0 26 0,7 0 38 16,3 2 36-16,-2-1 28 0,4 2 18 0,-7 0-6 0,-4-1-18 15,0 2-37-15,-7-2-23 0,-8 2-16 0,-6-1-14 16,-4 2-1-16,-8-1-14 0,1 1-14 16,-11 1-23-16,3-2-11 0,-8 2-15 0,-1 1-10 15,-2 0 3-15,-1-1-10 0,-1 1-12 0,0 0-40 16,0-1-62-16,0 1-89 0,0 0-150 0,0 0-118 16,0 0-65-16,0 0 7 0,0 0 45 0,0 0 10 15,-17 17-45-15,17-17-187 0,-14 21-205 0,14-8 149 16</inkml:trace>
  <inkml:trace contextRef="#ctx0" brushRef="#br0" timeOffset="27489.59">2044 5729 1472 0,'0'0'41'0,"3"0"20"0,-3 2 13 16,0-2 22-16,0 0-26 0,0 0 5 0,0 0 10 16,0 0 4-16,0 0 5 0,0 0-8 0,0 0-14 15,0 0-13-15,0 0-16 0,0 0-11 0,0 0-6 16,0 0-7-16,0 0-5 0,0 0-4 0,0 0-4 16,0 0-6-16,0 0 0 0,0 0-3 0,0 0 0 15,0 0-1-15,0 0 2 0,0 0 3 0,0 0 13 16,0 0 17-16,0 0 4 0,0 0 15 15,14 0-6-15,-14 11 3 0,15-11 3 0,-4 0-3 16,-2 0-1-16,7 0-2 0,0 6-8 0,2-6-9 16,1 0-4-16,-1 3-12 0,3-3 0 0,3 2-2 15,1-1-2-15,0-1 1 0,5 1 4 0,-1-1 15 16,2 2 8-16,0-1 4 0,3 0 2 0,2-1-12 16,-3 2 0-16,1-2 0 0,-3 1-6 0,3-1 1 15,-1 1-3-15,-1-1 6 0,4 1 1 0,1-1 3 16,2 0-5-16,0 0-10 0,3 0-3 0,0 0-8 15,1 0-1-15,0 0 3 0,2 0-1 0,0 0 0 16,2 0-4-16,-4 0-2 0,-1 0 0 16,-1 0-2-16,-2 0 6 0,-4 0-4 0,-2 0 0 15,-1 0 1-15,0 0 1 0,-3 11 3 0,0-11 2 16,3 0 1-16,-3 0 16 0,2 8 24 0,3-8 10 16,-1 0 7-16,4 3-14 0,0-3-28 0,4 3-8 15,1-3-10-15,4 1-6 0,1-1 9 0,4 0-12 16,0 1 8-16,8-1 6 0,0 0-2 0,2 0 25 15,-1 0 9-15,1 0 4 0,-1 0 1 0,-4 0-17 16,0 0-10-16,-3-16-11 0,1 16 1 0,-3 0-6 16,5-11 8-16,-5 11 11 0,5 0 0 0,-3-12 5 15,5 12-8-15,-1-6-9 0,-1 6-7 16,3-8-1-16,-3 5 0 0,0 0 0 0,3 1 8 16,-5-2-2-16,2 0 0 0,1 1 8 0,-4 0-1 15,3 0-5-15,0-1-2 0,0 1-3 0,1 1 13 16,2-3 15-16,-5 2 0 0,4 0-3 0,-1-1-16 15,2 0-10-15,-3 0 0 0,3 1 0 0,2 0-2 16,-2-1-1-16,1 0 1 0,4 0 1 0,-2 1-4 16,-3 1 2-16,-3-2-2 0,1 1-5 0,-2 0 6 15,-1 0 1-15,3 0-1 0,-5 1 2 0,7-1 3 16,-1 1-5-16,5 0 0 0,2 0 3 0,-2 1-7 16,1-2 4-16,3 0 3 0,0 2-2 15,-4-2 2-15,-1 1-1 0,-1 0-2 0,-2-1-3 16,-2 0 3-16,-2-1-4 0,5 1-2 0,-4-1 3 15,0 0 4-15,3 1 3 0,4-2-1 0,6 2-1 16,-2 1-6-16,-2-1 2 0,5 0 0 0,-4 1-3 16,4-1 5-16,-5 1-1 0,-4 0 3 0,-2 1 2 15,-3-1-5-15,0 0-1 0,-4 1 0 0,1 0-1 16,-5 1-1-16,-1-2 2 0,-1 1 0 0,-2 0 3 16,-5 1 6-16,0 0-6 0,-7-2 3 0,-5 1 4 15,-4 0 1-15,-6 0 4 0,-3 0-2 16,0 0-4-16,-5 1-6 0,-3 0-1 0,-4-1-1 0,1 1 3 15,-3 0-2-15,0-1 0 0,0 1-12 0,0 0-25 16,0 0-23-16,0 0-55 0,0 0-65 16,0-1-89-16,0 1-90 0,0 0-44 0,-14 0-63 15,14 0-87-15,-11 15-179 0,11-15 101 0</inkml:trace>
  <inkml:trace contextRef="#ctx0" brushRef="#br0" timeOffset="30956.69">7487 6578 2140 0,'0'4'13'0,"-12"0"-1"16,12-3 0-16,0 2 0 0,0-3-16 0,0 2 2 16,0 0 14-16,0 0 22 0,17-1 30 0,-17 3 31 15,14-1 13-15,-14-1 6 0,22 1-5 0,-11-1-14 16,3 1-17-16,-2-1-23 0,3 0-16 0,1-1-17 16,3 0-9-16,2 1-5 0,7 0-1 0,3 0-4 15,7-1 6-15,5 1-1 0,8 0-6 16,14 1 5-16,16-1-10 0,15 0 5 0,15 2 4 15,14-1-9-15,17 0 6 0,22-1-2 0,15-1-2 16,10-1 6-16,8 0-4 0,8 0 17 0,3 0 12 16,8-20 13-16,-5 20 4 0,-6-21-5 0,-5 21-3 15,-3-24-5-15,2 11 5 0,-10 0-9 0,-10 0-4 16,-12 1-9-16,-4 0-2 0,-1 1-5 0,-9 2 0 16,-10-1-1-16,-5 3-3 0,-10 0 0 0,-7 2-5 15,-13 0-3-15,-7 2 4 0,-15 1-4 0,-9-1-3 16,-16 3 1-16,-13 0-5 0,-12 0-46 15,-10 0-69-15,-7 0-73 0,-15 0-94 0,-4 0-64 0,-28 0-124 16,0 0-192-16,-10 16 96 0</inkml:trace>
  <inkml:trace contextRef="#ctx0" brushRef="#br0" timeOffset="31850.02">1840 7672 1379 0,'-12'-1'19'0,"3"0"4"15,1 1 36-15,0 0 41 0,3 0 21 0,1 0 26 16,-4 0-21-16,3 0-29 0,-7 0-32 0,7 14-17 15,-2-14 1-15,0 0 0 0,1 10 11 0,-2-10-1 16,5 0-4-16,0 9 14 0,3-9 2 0,0 0 16 16,0 0 12-16,0 6 10 0,0-6 18 15,0 0 4-15,0 0-4 0,0 0-13 0,22 0-20 0,-22 0-13 16,42 0 3-16,-13 0-11 0,9 0-3 16,8-17 6-16,13 17-7 0,6 0-6 0,11-19-17 15,11 19-23-15,9-17-17 0,13 6-7 0,15 3 2 16,14-3 1-16,16-2-1 0,9 2 3 0,9-3-2 15,10 1 3-15,11-2 5 0,4 0 16 0,1 1 10 16,1-1-4-16,-2-1-2 0,8 1-11 0,3-1-14 16,0 1 3-16,-6 1-3 0,0-3-3 0,1 3 44 15,0 0 21-15,-2-1 6 0,-14 2-2 0,-7-2-46 16,-1 2-16-16,-4 1-8 0,-7 2 0 0,-10 0 7 16,-6 3-9-16,-7 3 1 0,-2 0 2 0,-11 2-5 15,-8 1 7-15,-14 1-2 0,-12-1-1 16,-16-1 1-16,-12 2-6 0,-16-1 5 0,-10 0-1 15,-13 0-4-15,-13 0-13 0,-4 1-53 0,-11 0-61 16,-3 0-69-16,0 0-86 0,-21 0-76 0,0 0-102 16,-5 0-190-16,-7 0-184 0,-7 0 127 0</inkml:trace>
  <inkml:trace contextRef="#ctx0" brushRef="#br0" timeOffset="51385.82">875 2407 2383 0,'3'-7'41'16,"6"2"48"-16,-4 1 50 0,0 0 57 0,1 0 15 15,-3 2 16-15,-3-2 10 0,3 4 2 0,2 0-3 16,-2 0-14-16,0 0-9 0,-3 0-25 0,0 0-21 15,1 0-11-15,-1 0-30 0,0 0-4 16,0 0-2-16,0 0-6 0,0 0 6 0,0 0-17 0,0 0-20 16,0 0-29-16,0 0-25 0,0 0-15 15,0 0-10-15,0 0-11 0,0 0 3 0,-15 0 1 16,15 0-8-16,0 0 4 0,-17 0 0 0,17 18-11 16,-16-18 6-16,16 13 5 0,-15-13-4 0,7 16 4 15,2-6 0-15,1 0-33 0,2 2-27 0,-2 0-21 16,5-2-24-16,0 2 13 0,0 0 15 0,0 1 15 15,0-2 20-15,22-2 19 0,-22-1 9 0,14-1 20 16,-14-2 1-16,20-2 4 0,-20-1 7 16,19-2-6-16,-2 0 5 0,-5 0-3 0,4 0 0 15,-1-23-1-15,1 23 1 0,-1-21-3 0,-1 7 6 0,2 1 0 16,-1-2 25-16,-2-1 15 0,-2-1 1 16,-2 0 17-16,2 0-7 0,-6 1 19 0,4-1 20 15,-4 0 2-15,-2 1-4 0,1 2 3 0,3 1-20 16,-6 3 3-16,1 2-4 0,-2 1-36 0,3 2-17 15,-3 1-26-15,0 2-26 0,0 1-5 0,4 1-8 16,-4 0 1-16,0 0 5 0,0 0 3 0,4 19 16 16,-4-19 2-16,0 25 9 0,3-6 7 0,-3 1-12 15,0 5 9-15,3 2-5 0,1 2-6 0,-1 4 22 16,1-2 3-16,-3 4-4 0,4 0 0 0,-1 2-8 16,0 1-11-16,-1-1 13 0,-3-1 0 0,0-2-8 15,0-3 7-15,0-1-4 0,0-3 8 16,0-6-1-16,-17-2-4 0,17-2 8 0,-17-3-7 15,17-1 11-15,-25-3 8 0,15 0-3 0,-5-1 2 16,-2 0-3-16,-5-2-5 0,0-1-41 0,-3 0-30 16,-2-2-69-16,2-2-77 0,0-2-57 0,-3 0-59 15,3 0-31-15,0 0-43 0,5 0-55 0,-5-24-83 16,11 24-123-16,-1-22-223 0,9 8 59 0,2-5 171 16</inkml:trace>
  <inkml:trace contextRef="#ctx0" brushRef="#br0" timeOffset="51653.44">1460 2518 3592 0,'9'-2'8'15,"-4"-2"12"-15,0 2 30 0,2 0 45 0,-3-4 35 16,-4 5 29-16,3 0 12 0,-3 1-15 0,0-1-31 15,0 1-37-15,4 0-41 0,-4 0-32 0,3 0-13 16,-3 0-6-16,0 0-4 0,4 0-1 0,-1 0 2 16,4 0 0-16,0 0-5 0,2 0-18 0,0 0-26 15,5 0-24-15,0 0-35 0,6 0-40 0,-4 0-49 16,4 0-60-16,-4 0-50 0,1 0-37 16,-3 0-45-16,6 0-79 0,-5 0-69 0,1 0-77 15,-4 0 121-15</inkml:trace>
  <inkml:trace contextRef="#ctx0" brushRef="#br0" timeOffset="51829.73">1562 2700 2818 0,'-9'10'28'0,"8"-3"43"0,1-1 52 16,0-3 62-16,0-3 32 0,0 0 13 0,0 0-7 16,0 0-37-16,0 0-48 0,18 0-55 0,-18 0-46 15,0 0-25-15,17 0-21 0,-4 0-4 0,1-14-34 16,1 14-48-16,9 0-69 0,-4-15-92 15,1 15-80-15,10 0-77 0,-4-13-100 0,4 13-142 16,-6-8-50-16,0 0 126 0</inkml:trace>
  <inkml:trace contextRef="#ctx0" brushRef="#br0" timeOffset="52457.85">2154 2488 4045 0,'8'0'8'0,"-1"0"16"0,0 0 29 15,-4 0 36-15,0 0 18 0,-2-17 7 0,1 17-14 16,-2 0-32-16,0 0-35 0,0 0-21 16,0 0-24-16,0 0-9 0,0 0 9 0,0 0-3 15,0 0 9-15,0 14 4 0,-20-14-2 0,20 20 2 16,-16-6 2-16,16 3-19 0,-23 2 4 0,23 0-6 16,-19 4-13-16,19 0-4 0,-12 3-28 0,12-2-16 15,-3 1-18-15,3 1 3 0,0-2 9 0,0 1 2 16,0-5 14-16,0-2 15 0,0-4 12 0,0-2 22 15,0-4 19-15,12-4 10 0,-12-1 7 0,0-3 0 16,0 0-17-16,0 0-7 0,14-17-4 0,-14 17-7 16,5-27 13-16,-5 9-3 0,11-6-1 0,-11-2 8 15,4-1-13-15,-4-1-1 0,0-2 1 0,2 0-2 16,-2 3 10-16,0 0 7 0,0 3 2 16,0 1 1-16,3 2-2 0,0 1 1 0,0 4 4 15,-1 1 8-15,-2 3 13 0,3 0 1 0,-3 4-2 16,0 3-9-16,3 0-14 0,-3 2-12 0,5 2-10 15,-5 1-5-15,3 0-20 0,-2 0 2 0,1 0 4 16,1 0 8-16,5 20 19 0,-1-20-1 0,3 21-23 16,1-8-14-16,0 2-6 0,3 2-8 0,-1 2 19 15,1-1 13-15,-1 0-2 0,-1-2-8 0,-4 0 5 16,3-1-7-16,-5 0-13 0,5-1 15 0,-6-2-10 16,1-2-3-16,-3-4 21 0,0 2 11 15,-3-4 17-15,2-1 21 0,-2-3 7 0,0 0 2 0,0 0-10 16,0 0 1-16,0-20 1 0,0 20 0 15,0-21 11-15,-17 8 3 0,17-5 9 0,0 1 9 16,-16 0 6-16,16 0-5 0,0-1 1 0,0-2-1 16,0 3 1-16,0 1 17 0,0 1-5 0,0 0-10 15,0 0-6-15,0 4-14 0,22 0-5 0,-22 2-3 16,20 2-14-16,-20 2-14 0,22 0-9 0,-10 3-5 16,-3 2 1-16,2 0 5 0,5 0 3 0,-4 0 1 15,5 25 0-15,0-25-12 0,0 33-18 0,-1-11-18 16,-2 3-20-16,0 1-17 0,-2 4-15 0,-2 4-29 15,-3 2-42-15,-5 2-58 0,1 2-89 0,-3-2-148 16,0 1-103-16,0-5 89 0</inkml:trace>
  <inkml:trace contextRef="#ctx0" brushRef="#br0" timeOffset="53046.64">2644 2529 3446 0,'22'-17'23'0,"0"1"27"0,-2 2 51 0,-1 3 42 16,2-2 11-16,-7 5-5 0,-1 1-25 0,-2 2-41 16,-7 2-36-16,4 2-26 0,-6 1-29 0,-1 0-11 15,-1 0-2-15,0 0 5 0,0 0 4 16,0 0 8-16,0 20 4 0,0-20 1 0,0 24-2 16,0-7 1-16,-15 4 6 0,15 0-19 0,0 3 6 15,-19 2-4-15,19 2-3 0,-14 0 18 0,14 1-7 16,-17-1 2-16,8 1-1 0,1 0 1 0,-3-3-2 15,5-2-4-15,-3-3-13 0,1-3-11 0,2-3-2 16,4-5 4-16,-4-1 14 0,1-4 10 0,2-2 15 16,3-1 7-16,0-2 5 0,0 0 2 0,0 0-5 15,0 0-7-15,0-19-11 0,0 19 2 0,0-27-5 16,0 7 0-16,25-4 0 0,-25-3-1 0,17-4 19 16,-2 1-1-16,-2 1 3 0,2-2-4 0,-1 3-23 15,3 0 5-15,4 4-2 0,-3 1 5 0,2 4 4 16,-1 0-3-16,0 3 4 0,-5 2 7 15,1 1 7-15,-2 2 8 0,-3 4-1 0,0 0-10 16,-1 2-6-16,-4 0-12 0,-2 3-1 0,-2 1-5 16,2 0-2-16,-3 0 1 0,4 1-4 0,-4 0 1 15,0 0-6-15,0 0 3 0,0 0-4 0,0 0 4 16,0 0 5-16,0 0 5 0,0 22 7 0,-16-22-1 16,16 23 1-16,0-7-21 0,-22 2-10 0,22 0-8 15,-17 1-11-15,5 2 19 0,3 1-6 0,-2 0-7 16,-5 1 4-16,4 1-18 0,-2-1 3 0,-2 2-1 15,8 0 3-15,-5-2 11 0,2-1 11 0,3-1 11 16,0-3 3-16,0 0 9 0,5-5 2 16,2 0 5-16,1-3 5 0,0-2 0 0,0-1 3 15,29-2 1-15,-29-2 2 0,31-2 5 0,-6-1 3 16,-5 0 1-16,7 0-4 0,-6 0-9 0,4 0-1 16,-5-22-16-16,2 22-48 0,-2-18-63 0,-3 18-99 15,-1-22-108-15,-1 11-125 0,-1-1-175 0,-1-1-73 16,1-3 118-16</inkml:trace>
  <inkml:trace contextRef="#ctx0" brushRef="#br0" timeOffset="53305.24">3293 2516 3857 0,'0'-11'23'0,"0"1"32"15,0-1 46-15,0 1 39 0,0-2-2 0,0 4-5 16,0 3-26-16,16 0-21 0,-16 2-23 0,0 1-33 16,0 1-23-16,0 0-26 0,0 1-10 0,0 0 2 15,0 0 0-15,0 0 8 0,0 16 8 0,0-16 7 16,0 25 7-16,-16-5-15 0,16 3-4 0,0 9-44 16,-18 5-30-16,18 6-27 0,-13 4-53 15,13 3-45-15,-14 1-58 0,14 2-65 0,-15 0-67 16,8-2-73-16,-2-5-171 0,-2-5-36 0,0-6 127 15</inkml:trace>
  <inkml:trace contextRef="#ctx0" brushRef="#br0" timeOffset="53481.44">2984 2753 3195 0,'30'-19'25'15,"2"0"53"-15,-2 1 60 0,1 4 48 0,2-7 11 16,-7 5-32-16,3 3-46 0,-4 3-42 0,0 2-35 15,-3-1-23-15,4 2-23 0,-1-1-18 0,-2 2-49 16,5 0-62-16,-1 1-80 0,-2 3-84 16,2-1-73-16,1 3-99 0,-4 0-174 0,4 0-100 15,-4 0 120-15</inkml:trace>
  <inkml:trace contextRef="#ctx0" brushRef="#br0" timeOffset="53769.96">3990 2371 3601 0,'11'-4'1'16,"-6"0"3"-16,1-1 15 0,-3 3 10 0,2-6-1 16,-4 6-2-16,-1 0-21 0,0 2-10 0,0 0-4 15,0 0-1-15,0 0 3 0,-22 0 0 0,22 16 4 16,-32-16 0-16,7 23 3 0,-1-8 3 0,-7 4-1 16,2 3 4-16,-3 3 0 0,-2 2-10 15,-1 1 1-15,6 3-48 0,-3 4-26 0,3 0-30 16,0 1-32-16,0 3 15 0,3-3-1 0,4 0 11 15,4-2 22-15,2-1 20 0,4-6 30 0,9-4 24 16,3-2 13-16,2-5 9 0,0-4 0 0,39-2 0 16,-14-3 0-16,6-2 4 0,5-2 15 0,6-2 7 15,4-1-4-15,1 0-2 0,-2 0-15 0,-2 0-6 16,1-23-36-16,-9 23-66 0,-3-18-139 0,-8 18-263 16,-3-22-176-16,-8 8 63 0</inkml:trace>
  <inkml:trace contextRef="#ctx0" brushRef="#br0" timeOffset="54577.55">560 2201 2266 0,'-8'0'14'0,"5"0"0"0,3 9 1 0,-3-9 8 15,3 0 8-15,0 0 23 0,0 0 33 0,0 0 17 16,0 0 0-16,0 0-10 0,0 0-15 0,0 0-16 16,0 0-12-16,0 0-6 0,0 0-10 15,18 5-2-15,-18-5 8 0,16 0 15 0,-2 1 13 16,5-1 0-16,5 2-4 0,9-2-17 0,6 0-16 15,10 0-2-15,12 0-14 0,7 0 1 0,10 0 1 16,9 0-2-16,12 0-3 0,8 0-10 0,11-17-4 16,11 17-7-16,12 0 2 0,11 0 4 0,10-12 1 15,2 12 10-15,4 0 21 0,12 0 12 0,2-7 20 16,-2 7 11-16,0 0-6 0,-8-4-3 0,-1 4-1 16,0 0 10-16,-4 0 18 0,-5-2 22 0,-9 2 10 15,-10-1-17-15,-16-1-19 0,-7-2-27 0,-14 0-11 16,-15 0 4-16,-13-2 13 0,-16 2 10 0,-11-3 0 15,-14 2-4-15,-6 1-19 0,-6 0-15 0,-9 1-18 16,-7 1-19-16,-4 1-12 0,-4 0-10 16,-1 1 1-16,0 0 6 0,0 0 4 0,0 0 8 15,-23 17 6-15,23-17-3 0,-25 24-7 0,6-5-22 16,-2 3-32-16,1 2-7 0,-2 3 6 0,-1 3 9 16,1 3 10-16,0 0-9 0,2 5-16 0,4 1-23 15,1 4-36-15,1 5-23 0,0 4-51 0,0 5-26 16,2 4-19-16,1 3-20 0,-3 2-5 0,-2 1-5 15,-6 1-17-15,1-2-60 0,-6-4-114 0,-4-3-130 16,-1-2 87-16</inkml:trace>
  <inkml:trace contextRef="#ctx0" brushRef="#br0" timeOffset="55518.2">563 2262 2911 0,'1'-7'42'0,"3"0"24"16,-4 1 27-16,4 2 26 0,-2-1-20 0,-2 2 6 15,0 2-12-15,0 0-11 0,0 1-17 0,0 0-35 16,0 0-21-16,0 0-17 0,0 0-8 0,0 0 0 16,0 0 6-16,0 17 6 0,0-17 6 0,-17 25 0 15,17-6 3-15,-11 5 6 0,11 5 32 0,-22 4 20 16,11 4 1-16,-3 4-10 0,-3 4-32 0,-5 5-17 15,1 4-2-15,-6 4 3 0,6 5 1 0,-6-1-1 16,-2 2 1-16,2 0-1 0,7-4-5 0,-2-3 0 16,1-3-1-16,7-4-4 0,-3-6 6 15,9-3-3-15,-1-4 29 0,1-3 28 0,0-5 0 0,5-4 22 16,3-4-2-16,-3-4-2 0,3-5 18 16,0-2 17-16,0-4 9 0,0 0 20 0,0-3 25 15,0-3 14-15,0 0 17 0,0 0 23 0,0 0 23 16,14 0 3-16,-14 0-3 0,0 0-24 0,0 0-40 15,0 0-28-15,0 0-33 0,0 0-26 0,0 0-21 16,0 0-14-16,0 0-12 0,0 0-11 0,0 0-7 16,0 0-12-16,0 0-8 0,0 0-2 0,0 0-7 15,0 0-3-15,0 0 2 0,0 0 0 0,0 0 1 16,0 0 1-16,0 0 0 0,0 0-5 0,0 0 1 16,0 0-2-16,0 0 3 0,0 0 4 15,0 0 2-15,0 0 3 0,0 0 2 0,0 0 4 16,20 0-3-16,-20 0 3 0,33 0-3 0,-9 0-2 15,11 0 1-15,11 0-1 0,4 0-2 0,13-17-3 16,12 17-6-16,10-16-2 0,13 16 2 0,12-24-1 16,13 11 5-16,9-1-2 0,9-2-5 0,11 1-1 15,11 0-14-15,14 1-6 0,6 1 4 0,2 0 5 16,3 2 12-16,3 0 7 0,7 0 0 0,-4 2-2 16,-7 0 1-16,-12-1 1 0,-6 2 6 0,-7-1 11 15,-10 0 49-15,-6 1 16 0,-19 0 10 0,-7-1 16 16,-12 0-24-16,-15 2-5 0,-13-1 1 15,-15 0-21-15,-11 0-18 0,-15 4-11 0,-8-2-17 0,-11 3-3 16,-6 0-8-16,-6 1-10 0,-5 0-4 16,-3 2-59-16,0 0-67 0,0 0-84 0,0 0-121 15,0 0-113-15,0 0-60 0,0 0-13 0,-19 0 15 16,19 0 31-16,-17 14-42 0,2-14-101 0,-2 13-205 16,-7-13-71-16,4 14 171 0</inkml:trace>
  <inkml:trace contextRef="#ctx0" brushRef="#br0" timeOffset="61637.7">5106 2565 3550 0,'0'0'20'0,"0"0"2"0,11 2-2 16,-11-1 5-16,0-1-4 0,11 0 26 0,-11 0 34 16,0 0 29-16,0 0 13 0,0 0-9 0,0 0-13 15,0 0-15-15,0 0-24 0,0 0-6 0,0 0-9 16,0 0 7-16,3 0 19 0,-3 0 12 0,0 0 33 16,2 0 1-16,2 0-17 0,-1 0-19 0,4 0-45 15,3 0-24-15,6 0-14 0,1 0 2 0,6 0-4 16,2-13 1-16,5 13 12 0,-1 0-10 0,4-11 4 15,-4 11-1-15,2 0-6 0,-4-11 6 0,-2 11 0 16,-2 0-3-16,-5-8 0 0,-2 8-5 0,-4-4-46 16,-4 4-49-16,-2-2-59 0,-3 1-86 0,-1 0-57 15,-2 0-58-15,0 1-30 0,0 0-5 16,0 0-13-16,-23 0-48 0,4 0-92 0,-1 0-113 16,-8 0 117-16</inkml:trace>
  <inkml:trace contextRef="#ctx0" brushRef="#br0" timeOffset="61840.61">5120 2729 2745 0,'0'9'39'0,"22"-3"35"0,-22 0 50 0,0-3 59 15,22-2 17-15,-22-1 26 0,12 0 6 0,-12 0-4 16,17 0-28-16,-6 0-34 0,0 0-35 0,-2 0-40 16,4 0-24-16,1-14-24 0,0 14-22 15,0 0-7-15,3-10-13 0,1 10-2 0,1-9 4 0,3 9-7 16,-1-6 3-16,4 6-20 0,-3-5-45 15,4 5-56-15,-4-5-78 0,3 3-85 0,-7 1-74 16,0-2-67-16,-4 1-66 0,-1 0-121 0,-2-3-159 16,2-1 122-16</inkml:trace>
  <inkml:trace contextRef="#ctx0" brushRef="#br0" timeOffset="62185.71">5452 2410 3315 0,'0'-5'37'15,"24"-1"28"-15,-24 2 50 0,21 0 47 0,-21-1 13 16,17 0 14-16,-17 1-26 0,0 2-28 16,14 1-50-16,-14-2-41 0,0 3-24 0,0 0-19 15,0 0-4-15,0 0-5 0,0 0 2 0,0 0-4 16,0 0 0-16,0 0-3 0,21 0 0 0,-21 0 7 16,21 0-2-16,-21 16 9 0,25-16-3 0,-9 11 1 15,2-11 5-15,1 17 1 0,-2-17-3 0,0 16-4 16,0-8 2-16,0 0 0 0,2-1 7 0,-4-1 44 15,-2 0 7-15,-1-2 5 0,-2 0-1 0,-3 0-42 16,-4-2-8-16,1 0-20 0,-1 0 6 0,-3-1-8 16,0 0 3-16,0 3 12 0,0 1-13 0,0 1 13 15,0 5-3-15,-21 2 2 0,21 2-12 0,-18 3 1 16,18 5-2-16,-28 5 0 0,11 1 23 16,1 5-14-16,1 2 9 0,-2 2-21 0,0 1-58 15,1 4-54-15,-3-5-88 0,4 1-97 0,-1-4-62 16,1-1-66-16,-4-2-103 0,1-4-208 0,5-5 15 15,-1-3 126-15</inkml:trace>
  <inkml:trace contextRef="#ctx0" brushRef="#br0" timeOffset="62789.85">6360 2417 4073 0,'0'-3'34'0,"0"-1"55"0,0 1 45 16,0 1 48-16,0-1 24 0,0 1 0 0,0 1-7 16,0 0-29-16,0 1-58 0,0-1-56 0,0-1-40 15,0 2-16-15,0 0-7 0,0-1-1 0,0 1 3 16,0 0-6-16,0 0-2 0,0 0-10 0,0 0-32 15,0 0-20-15,-15 0-18 0,15 0-10 0,0 20 7 16,-16-20 0-16,16 13-4 0,-12-13-5 0,12 17 14 16,-5-5 11-16,5-1 18 0,-7 1 21 15,7 1 2-15,0 0-1 0,0 0 3 0,0-2 4 16,0 3 10-16,0-2 16 0,0-2 11 0,23-1 6 16,-23-1 3-16,15-2 4 0,-15-3 1 0,21 1 23 15,-7-4 16-15,-2 0 5 0,0 0 10 0,2 0-14 16,-1-23-1-16,1 23 4 0,1-24 8 0,-2 11 20 15,1-1 23-15,-2-2 7 0,-1 1 8 0,-2-1-5 16,4 0-1-16,-3 2 31 0,-3 1 17 0,4 1 15 16,-7 1-2-16,6 2-40 0,-6 3-36 0,-2 0-44 15,1 2-37-15,-2 2-24 0,4 2-24 16,-3 0-4-16,-2 0-11 0,0 0-4 0,0 0 3 16,0 0 6-16,0 17 8 0,0-17 19 0,0 26 4 15,0-7 5-15,0 6 2 0,0 2 5 0,17 4 0 16,-17 5 2-16,0 1-1 0,11 4-9 0,-11 1 6 15,0-1-8-15,0 0 4 0,0 1 1 0,0-3-6 16,-19-3 0-16,19-2-30 0,-20-6-20 0,20-2-10 16,-30-5-20-16,15-3 5 0,-2-4-2 0,1-4-35 15,-2-2-15-15,-4-2-36 0,0-4-28 0,-4-2-3 16,-1 0-17-16,-1 0 7 0,0 0-6 0,-1-23-26 16,3 23-26-16,2-23-71 0,1 23-94 0,4-26-124 15,4 13-287-15,7-4 67 0,0 2 151 0</inkml:trace>
  <inkml:trace contextRef="#ctx0" brushRef="#br0" timeOffset="63085.25">6981 2626 3462 0,'-25'-9'2'15,"25"1"-2"-15,-21 2 0 0,21 2 6 0,0 1 57 16,-8 2 54-16,8 1 45 0,0 0 28 16,0 0-39-16,0 0-39 0,0 0-44 0,0 0-34 0,0 0-16 15,0 0-20-15,0 0-1 0,0 0-5 16,0 0-1-16,0 0-5 0,0 10 11 0,17-10 12 16,-17 0-22-16,16 0 14 0,-4 11-10 0,4-11-9 15,1 10 25-15,1-6-2 0,-1 3 5 0,7-1 0 16,-6-1-9-16,2-1-34 0,4-3-43 0,-4-1-53 15,-2 0-94-15,0 0-77 0,-3 0-117 0,1-20-159 16,-2 20-183-16,-2-21 7 0,-1 21 155 0</inkml:trace>
  <inkml:trace contextRef="#ctx0" brushRef="#br0" timeOffset="63270.28">7054 2911 1815 0,'-14'15'80'0,"3"-3"94"0,7-4 108 0,-1-1 124 15,5-5 45-15,0-2 13 0,0 0-38 0,0 0-72 16,0 0-113-16,0 0-97 0,19 0-77 0,-19 0-47 16,17-16-16-16,-2 16-15 0,1 0 4 0,1-20-7 15,5 20-17-15,-1-14-51 0,6 14-68 0,-2-12-96 16,3 12-114-16,1 0-104 0,-1-7-154 0,0 7-302 16,1 0 81-16,-4 0 161 0</inkml:trace>
  <inkml:trace contextRef="#ctx0" brushRef="#br0" timeOffset="65190.41">7612 2447 3378 0,'0'0'62'15,"0"0"61"-15,0 0 61 0,0 0 61 0,0 0-16 16,0 0-11-16,0 0-21 0,0 0-12 0,0-17-14 15,0 17-26-15,13 0-18 0,-13-15-44 0,0 15-33 16,0-8-19-16,0 8-31 0,0-8-4 0,0 8-8 16,0 0-15-16,0 0 4 0,0 0-8 0,0 0 4 15,0 0 3-15,0 0 7 0,0 17 7 0,0-17-9 16,0 23-22-16,0-6-18 0,0 1-10 0,0 6-15 16,0 0 9-16,0 0-4 0,0 3 2 0,0 2-3 15,0-1-2-15,0-1-1 0,18 0-11 16,-18-4 0-16,0 0-3 0,0-3-6 0,12-5 7 15,-12-3 29-15,0-4 30 0,0-2 30 0,0-3 17 16,0-3 0-16,0 0-18 0,0 0-24 0,0-31-8 16,0 12 0-16,-28-4 30 0,28-1 21 0,-20-1 0 15,7-5 10-15,1 0-16 0,-2 1 8 0,6 1 14 16,8 0 3-16,-14 3 8 0,14-3-10 0,-7 3-10 16,7 1-2-16,0 3-1 0,0 0 3 0,0 2 8 15,0 3-9-15,18 1-3 0,-18 5-9 0,0-1-12 16,19 3 2-16,-19 3-12 0,0 2 1 0,15 1-1 15,-15 2-6-15,16 0 13 0,-8 0-7 16,1 0-15-16,0 20 3 0,1-20-9 0,4 24 2 16,-2-8 5-16,2 1-8 0,0 3-4 0,-5-2-6 15,8 3 0-15,-1-1-13 0,4 1-10 0,-6-2-4 16,-2 0-4-16,1-2 5 0,-2-4 8 0,0-2 13 16,-4-1 27-16,-5-4 24 0,1-2 29 0,0-2 32 15,-3-2 6-15,0 0-4 0,0 0 1 0,0-20-17 16,0 20 3-16,0-26 17 0,0 9 1 0,0-4 2 15,-19 1 1-15,19-4 4 0,0 2 1 0,-12-1 0 16,12 1-7-16,0-1-11 0,0 3-9 0,-8 2-15 16,8 1-4-16,0 2 5 0,0 1-8 0,0 2-3 15,0 4-11-15,0 2-25 0,17 1-4 0,-17 3-24 16,0 1-23-16,16 1-11 0,-16 0-20 16,14 0 3-16,-3 26-2 0,0-26-22 0,-1 33-19 15,4-12-18-15,2 4-19 0,-1 2-11 0,-1 3-25 16,2 3-30-16,-2 0-54 0,-5-1-113 0,2 3-190 15,0-1 55-15,-8-2 103 0</inkml:trace>
  <inkml:trace contextRef="#ctx0" brushRef="#br0" timeOffset="65401.25">8116 2484 3474 0,'11'-9'15'0,"-3"3"1"15,1 1 1-15,-3 1 0 0,-4 1-19 0,7 0-5 16,-6 2-8-16,-1 1-6 0,-2 0 2 0,0 0 4 16,0 0 5-16,0 19 10 0,1-19-3 0,-1 28 1 15,2-9 7-15,-2 7-6 0,4 3 5 0,-2 7-24 16,1 4-46-16,0 4-46 0,0 1-65 0,5 1-63 16,-3 1-83-16,4-1-172 0,0-5-192 0,1-7 86 15</inkml:trace>
  <inkml:trace contextRef="#ctx0" brushRef="#br0" timeOffset="65985.75">8360 2332 3491 0,'15'-9'-4'0,"-4"0"6"0,0 1 5 16,-2 3 2-16,1-2 5 0,-4 3-4 0,-2 1-5 15,-2 2-6-15,1 1-6 0,-3 0-9 0,5 0-2 16,-4 0 4-16,1 0 5 0,-1 16 8 0,3-16 0 16,-1 23 4-16,4-6 1 0,-2 3 0 0,-3 3 0 15,4 2-5-15,-2 2-4 0,-2 0-3 16,0 1-4-16,-1-1-1 0,-1 2-6 0,0-1-10 16,0 1-3-16,0-2-4 0,-17 0 1 0,17-2 10 15,0-4 0-15,-20 1 5 0,20-5 11 0,-17-3 2 16,17-5 14-16,-11-2 9 0,11-4-4 0,-11-3 1 15,11 0-7-15,-8 0-10 0,8-28 4 0,-6 10-4 16,6-1 12-16,-3-4 3 0,3-3-8 0,0-1 0 16,0-2-12-16,0 0 4 0,28 0-4 0,-28 2 5 15,28 0 2-15,-13 0-2 0,1 2 6 0,-1 2 6 16,1 1 0-16,-1 5 8 0,-1-1 6 0,0 3-6 16,-3 3 0-16,0 0-7 0,3 2-9 15,-3 2-3-15,-3 2-2 0,3 1 1 0,-5 1-1 16,2 2 1-16,-5-1-3 0,0 3-10 0,0 0-6 15,2 0-12-15,-4 0-9 0,1 0 1 0,1 17-8 16,-3-17-4-16,0 20-6 0,0-6 2 0,0 0-1 16,0 2 9-16,0 3 14 0,0 0 2 0,-20 0 11 15,20 1 3-15,-19 0-9 0,19 1 2 0,-23 0-2 16,23 0 8-16,-27 0 5 0,20-6 2 0,-4 1-1 16,3 0-6-16,8-2 7 0,-8-3 1 0,8-1 10 15,0-1 16-15,0-2 28 0,0 0 24 0,0-2 18 16,30-3 16-16,-30-2-9 0,28 0-14 0,-13 0-12 15,4 0-23-15,-2-17-8 0,6 17-15 16,-4 0-8-16,1-20-6 0,2 20-40 0,-5 0-44 16,1-16-72-16,-2 16-120 0,-1 0-145 0,-1 0-198 15,-1-8-9-15,-4 8 125 0</inkml:trace>
  <inkml:trace contextRef="#ctx0" brushRef="#br0" timeOffset="66209.77">8922 2764 3830 0,'15'0'38'0,"1"0"49"0,-4-24 50 0,-4 24 48 15,1-20-1-15,-9 20-18 0,6-14-31 0,-6 14-44 16,0 0-41-16,0 0-31 0,0-9-26 0,0 9-8 16,0 0-5-16,0 0-1 0,0 0-12 15,0 0-37-15,-18 17-36 0,18-17-20 0,-13 25-14 16,13-7 21-16,-17 3 12 0,17 5-44 0,-15 4-25 15,15 3-64-15,-7 2-61 0,7 2-42 0,0 0-94 16,0-1-176-16,0-5-84 0,0-3 108 0</inkml:trace>
  <inkml:trace contextRef="#ctx0" brushRef="#br0" timeOffset="66429.42">9195 2449 4266 0,'15'-28'4'0,"-4"5"26"0,-3 3 38 16,0 5 45-16,1-2 34 0,-6 4 3 0,0 7-35 16,0 2-53-16,-3 4-42 0,0 0-36 0,2 0-14 15,-2 0 4-15,0 0 10 0,0 17 6 0,0-17 17 16,0 29-5-16,0-6-44 0,0 4-29 0,0 6-48 16,0 4-24-16,0 5-20 0,0 4-47 0,0 3-39 15,17 2-60-15,-17 2-45 0,0 0-39 0,0-2-128 16,0-3-228-16,0-5 89 0,0-8 112 0</inkml:trace>
  <inkml:trace contextRef="#ctx0" brushRef="#br0" timeOffset="66657.25">9007 2565 3122 0,'0'-12'20'0,"20"2"37"0,-20 2 46 0,17 0 45 16,-17 2 25-16,19-1 4 0,-19 2-15 0,14 2-19 15,-14 1-41-15,12-1-33 0,-6 1-34 0,4 1-24 16,2-2-5-16,2 3-9 0,2-1-2 0,2 1 3 16,4 0-1-16,6 0-1 0,0 0 3 0,0 0-3 15,1 0-2-15,2 0-1 0,2 0-33 16,-4 0-45-16,1 0-60 0,-5 0-72 0,1 0-50 16,-6 0-58-16,2 0-55 0,-8 0-98 0,-5 0-163 15,4 0-25-15,-7 0 118 0</inkml:trace>
  <inkml:trace contextRef="#ctx0" brushRef="#br0" timeOffset="67270.23">9615 2366 3833 0,'0'-8'36'16,"16"0"52"-16,-16 0 62 0,15-1 46 0,-10 0 6 16,-5 4-20-16,9 0-50 0,-7 3-42 0,-2 0-47 15,2 2-39-15,-2-1-13 0,0 1-10 0,0 0 4 16,0 0 5-16,0 0 0 0,0 18 7 15,0-18 3-15,0 22-5 0,-18-5-16 0,18 0-15 16,0 4-20-16,0 1-8 0,-10 3 5 0,10 2-10 16,0 0-15-16,0 1-8 0,0 2-23 0,0 0-4 15,0 2 5-15,18-3-7 0,-18-1 25 0,0-3 3 16,0-4 14-16,16-3 29 0,-16-4 10 0,0-5 36 16,0-4 19-16,0-2-1 0,0-3-1 0,0 0-19 15,0-24-8-15,0 8-6 0,0-4 10 0,0-2 10 16,0-3 4-16,0-2 8 0,0-3-13 0,0 2-4 15,0-2 2-15,0 1-2 0,0 3-2 16,0-1 5-16,0 1 5 0,0 3 1 0,0 2 14 16,0 3 8-16,0 0 0 0,0 5 4 0,0 2-8 15,0 1-13-15,0 4-5 0,0 2-12 0,0 1-8 16,0 0-3-16,0 2-24 0,0 1-8 0,0 0-2 16,0 0 7-16,0 0 19 0,15 21 17 0,-15-21-1 15,19 23-9-15,-8-7-13 0,0 1-8 0,6 1 3 16,-2 1-8-16,1 0 12 0,-2-1 3 0,-2-1-1 15,-1-2-2-15,-3 1-10 0,1-5-16 0,-6 0-9 16,2-3 15-16,0 0 16 0,-4-4 23 0,-1-1 20 16,0-2 9-16,0-1 1 0,0 0 2 15,0 0-5-15,0 0 2 0,0-25 14 0,0 25 11 0,0-25 15 16,0 9 5-16,-15-1 0 0,15-3 3 16,0 2 8-16,0-2-3 0,0 2 5 0,0-1 7 15,0 2-16-15,0 0-11 0,0 2-9 0,0 1-14 16,17 1-1-16,-17 2-6 0,0 1-10 0,17 3-18 15,-17 0-9-15,17 3-1 0,-8 2-4 0,-1 2 3 16,3 0 2-16,1 0-1 0,1 17 5 0,2-17-7 16,1 27-13-16,-1-8-20 0,1 1-13 0,1 5-9 15,-3 1-18-15,-2 4-2 0,1 1-18 0,-1 0-45 16,-7 3-41-16,4 3-70 0,-6 1-121 0,-1 1-178 16,-1-2-24-16,-1 1 97 0</inkml:trace>
  <inkml:trace contextRef="#ctx0" brushRef="#br0" timeOffset="67673.89">10052 2683 2072 0,'18'-7'10'0,"-5"0"8"0,1 1 14 15,-2 1 17-15,4 0 7 0,-2-1 10 0,-2 2 1 16,0 0-3-16,-2 1-10 0,2 0-6 0,-4 0-11 15,1 2-8-15,1-2-5 0,-6 0-11 0,1 0-4 16,1 3-7-16,-1-2-2 0,-1 0 0 0,1 2-1 16,-2 0 2-16,-1-1-2 0,-1 1-3 15,2 0 5-15,-3 0-8 0,2 0-1 0,1 0 0 16,-3 0-5-16,2 0 3 0,-2 0-2 0,0 0 4 16,0 0 2-16,0 0 2 0,0 17 6 0,0-17-7 15,0 17-10-15,0-4-3 0,0 2-3 0,0 3-1 16,-18 0-1-16,18 4 3 0,0 0-16 0,-23-1 5 15,23 2 5-15,-17-2 6 0,17 1 19 0,-14-4 4 16,14-1 1-16,-14 0-3 0,14-5-6 0,-5-1 2 16,5-3 7-16,0 0 7 0,0-4 22 0,0-1 11 15,0 0 6-15,22-2-7 0,-22-1-14 16,28 0-10-16,-11 0-12 0,2 0-2 0,1 0-6 16,-1 0-26-16,-1 0-27 0,1 0-41 0,-2-14-68 15,0 14-49-15,-5 0-88 0,1-17-82 0,-2 7-89 16,-3-4 63-16,-4-3 118 0</inkml:trace>
  <inkml:trace contextRef="#ctx0" brushRef="#br0" timeOffset="68189.35">10314 2469 2307 0,'0'-15'34'16,"25"0"25"-16,-25 3 30 0,26 1 33 0,-12 0-12 16,-3 0 3-16,1 3-10 0,-1 3-19 15,-4 0-18-15,2 3-27 0,-5-1-25 0,-4 2-19 0,10 1-7 16,-10 0-6-16,1 0 1 0,1 0 5 15,-1 0 2-15,-1 0 2 0,2 21 10 0,-2-21-1 16,2 20-4-16,-1-7 5 0,-1 3-5 0,3 1 1 16,-3 3 2-16,0-1 2 0,0 3 1 0,0-2-2 15,0 2 0-15,0 0-3 0,0 1-1 0,0-2-1 16,0-1-6-16,0 0-7 0,-15-2-2 0,15-2-6 16,0-2 5-16,-16-4 12 0,16-1 4 0,0-5 14 15,-11 0 10-15,11-4-3 0,0 0 0 0,0 0-8 16,0-18-9-16,0 18-5 0,0-27-1 0,0 11 10 15,16-2 8-15,-16-2 1 0,23 0 12 16,-9-1 5-16,0 2-6 0,5 0 12 0,-1 2 3 0,2 0-13 16,-1 0 9-16,1 1-6 0,2 2-14 15,-3 0-5-15,1 2-8 0,-2 0-5 0,3 2-2 16,-6 1 1-16,2 2 1 0,-3 2-2 0,-1 0-1 16,-4 2-1-16,2 1-3 0,-5-1-13 0,2 3-31 15,-5 0-33-15,-3 0-3 0,0 0 13 0,0 0 36 16,0 0 31-16,0 21-5 0,-16-21 5 0,16 23-7 15,-18-6-2-15,18 1 9 0,-25 1-15 0,14 2 1 16,11 0-2-16,-23 1-7 0,15 2 14 0,-3 0 3 16,11 2 5-16,-12 0 8 0,12-2-6 0,0-1 7 15,0-1 1-15,0-2 0 0,0-3 6 16,0-4 1-16,0-3 12 0,23-3 21 0,-23-4 3 16,11 0 8-16,-11-3-9 0,20 0-19 0,-20 0-10 15,22 0-9-15,-10-23-11 0,5 23-19 0,-1-19-36 16,-2 19-59-16,1-21-92 0,-2 21-112 0,1-20-122 15,-4 11-151-15,3-2 97 0</inkml:trace>
  <inkml:trace contextRef="#ctx0" brushRef="#br0" timeOffset="68597.43">10927 2654 2535 0,'28'0'8'0,"-14"-21"16"0,-2 21 16 15,-2-14 18-15,2 14 19 0,-3-17 4 0,-1 17 3 16,0 0-4-16,-2-14-26 0,2 14-12 0,-3-12-20 16,-1 12-15-16,1-8-1 0,0 8-8 0,-2-6-6 15,-2 6 2-15,1-5-3 0,2 5 1 0,-4 0 0 16,0 0-9-16,0 0-21 0,2 0-17 0,-2 0-13 16,0 0-5-16,0 0 21 0,0 0 17 0,0 0 21 15,0 16 14-15,0-16-6 0,0 13 4 0,0-13-4 16,0 17-5-16,0-5 9 0,0-1 0 0,-17 1 4 15,17 2 2-15,0 0-1 0,-14 4-2 0,14-1-2 16,-19 1 7-16,12-1-8 0,-3 0-1 16,1 0-2-16,-2 0 0 0,-1-2 3 0,2 0 1 15,-1 0 0-15,1-2 3 0,3-2 1 0,-3 0-1 16,2-1 1-16,0-3-3 0,5 0-3 0,-2-2 4 16,1-2-2-16,4 0 13 0,0 0 19 0,0-3 6 15,0 0 7-15,0 0-7 0,23 0-7 0,-23 0-2 16,25 0-5-16,-5 0-5 0,0 0-11 0,0 0-5 15,5 0-3-15,-5 0-16 0,4-17-35 0,-4 17-45 16,-2 0-65-16,-1-16-97 0,-1 16-146 0,-4-16-208 16,2 5 35-16,-3-4 112 0</inkml:trace>
  <inkml:trace contextRef="#ctx0" brushRef="#br0" timeOffset="68809.72">11231 2371 3570 0,'0'-7'1'0,"17"0"7"0,-17 0-3 0,0 1 3 16,0-1 5-16,16 2 4 0,-16 3 7 0,0 1-2 16,0-1-12-16,0 2-14 0,0 0-11 0,0 0-6 15,0 0 5-15,0 0 3 0,0 0 6 0,0 20 1 16,0-20 7-16,0 29-4 0,0-10 5 0,0 6 1 16,0 4-9-16,0 3-32 0,0 3-38 0,15 4-38 15,-15 3-60-15,0 1-26 0,0 3-45 0,16-1-66 16,-16 1-87-16,0-4-172 0,0-3-11 15,0-6 106-15</inkml:trace>
  <inkml:trace contextRef="#ctx0" brushRef="#br0" timeOffset="68997.66">11034 2576 3077 0,'0'-8'-3'0,"25"0"1"0,-25 1 0 0,28 2 10 16,-13-2 32-16,3 1 20 0,-8 2 25 0,3 1 0 15,1 1-25-15,-2 2-27 0,-1-1-25 0,2 0-12 16,-1 1-2-16,2 0 6 0,1 0-23 16,2 0-39-16,5 0-45 0,0 0-61 0,-2 0-50 15,7 0-48-15,0 0-90 0,0 0-116 0,1 0-147 16,3 0 89-16</inkml:trace>
  <inkml:trace contextRef="#ctx0" brushRef="#br0" timeOffset="69293.64">11875 2270 3477 0,'5'-2'7'16,"0"0"-2"-16,-1 0 4 0,1 0 1 0,-2-3 21 16,-3 4 24-16,0 0 5 0,0 0 1 0,0 1-28 15,0 0-27-15,0 0-11 0,0 0-4 0,0 0 2 16,-17 0 5-16,17 17 6 0,-20-17-2 16,6 21-3-16,-2-6 4 0,-1 2-3 0,0 3-2 15,-3 2 5-15,2 3-7 0,2-1 1 0,2 2-26 16,-1 1-25-16,4 0-19 0,0 1-32 0,-3-1 18 15,3 4 8-15,3-2 2 0,0 1 25 0,-2 1 11 16,5-3 10-16,0-3 15 0,2 0 2 0,3-4 7 16,0-3 5-16,0-4 5 0,0-2 5 0,25-2-2 15,-25-4 1-15,31 0 4 0,-5-2-2 0,-1-2 4 16,2 0-2-16,4-2-1 0,-2 0 1 0,4 0-8 16,-2 0-20-16,0-19-48 0,-3 19-58 0,-2 0-82 15,-6-20-99-15,-1 20-130 0,-5-14-234 16,0 4 84-16</inkml:trace>
  <inkml:trace contextRef="#ctx0" brushRef="#br0" timeOffset="70785.03">6272 1984 1622 0,'-5'0'11'0,"2"0"0"0,0 0 10 15,3 0 15-15,0 0 6 0,0 0 18 0,0 0 12 16,0 0 3-16,0 0-5 0,0 0-4 0,0 0-6 16,0 0 5-16,0 0 23 0,0 0 5 0,0 13 7 15,20-13 1-15,-20 0-15 0,20 0 1 16,-6 10 5-16,3-10-2 0,2 0 2 0,6 6 0 16,-3-6-13-16,7 0-11 0,2 0-11 0,6 4-17 15,1-4-13-15,8 0-10 0,10 0-13 0,8 0-3 16,9 0 2-16,7 0 6 0,9 0 12 0,7 0 11 15,8 0-1-15,5 0 0 0,0-14-10 0,1 14-9 16,3 0-3-16,2-14 1 0,1 14 5 0,4-10 14 16,-1 10 15-16,4-11 9 0,-5 4 8 0,1-1 1 15,-1 0-6-15,-1-1-12 0,-2 0-14 0,-2-1-13 16,-1 2-13-16,3-1-1 0,4-1-4 0,-2 3-2 16,2 0 5-16,2 0-5 0,-3 3 5 15,3-2-3-15,0 3-1 0,-9-1 5 0,1 1-3 16,-1-1 11-16,-9 0 14 0,-9 2 13 0,-7-1 2 15,-3-1-6-15,-9 1-9 0,-7-1-14 0,-6 0-2 16,-3 0-2-16,0 0-9 0,-2 1-1 0,2 1-1 16,0-1-3-16,3 3 7 0,-1 0-4 0,1 0 1 15,3 0 2-15,2 0-4 0,-5 0 5 0,-1 20 1 16,-6-20 0-16,1 0 6 0,-6 20 0 0,-2-20-7 16,-3 11 5-16,-5-11-6 0,-2 0-6 0,2 11 10 15,-4-11-3-15,-2 0 0 0,3 0 2 0,-4 0-5 16,1 0 0-16,-1 0-2 0,-2 0 2 0,0-16 2 15,1 16 1-15,-1 0 2 0,0 0-3 16,0-13 3-16,0 13 0 0,-1 0 6 0,-1 0 3 16,-1-9-6-16,-1 9 2 0,-4 0 1 0,2-4 14 15,-7 4 20-15,0-4 18 0,-4 2 11 0,-4 1 7 16,0 0-3-16,-4-1 0 0,-3 1-5 0,0-1-8 16,-3 1-8-16,0 1-12 0,0-1-6 0,0 0-1 15,0 0-8-15,0 1-14 0,0-1-5 0,0 0-14 16,0 1 2-16,0 0 7 0,0 0-8 0,0 0 1 15,0 0-8-15,0 0 0 0,0 0-1 0,0 0 2 16,0 0 8-16,0 0 0 0,0 0 1 0,0 15 2 16,0-15-6-16,0 23 8 0,0-5-3 0,0 5 4 15,0 5-3-15,-15 4-3 0,15 4 10 16,0 3-3-16,-17 4 3 0,17 2-1 0,-16 1 0 16,7 1 2-16,1 2 2 0,-3 1-4 0,2 2-1 15,1 3-4-15,-3 0-4 0,3 8-1 0,-1 3 4 16,3 6 2-16,-2 3 5 0,3 2 1 0,2 0-5 15,0-1 10-15,-1-4 14 0,4-4 1 0,-2-8 1 16,-1-6-6-16,1-5-25 0,-1-6 6 0,0-5-3 16,-2-3-3-16,2-3 5 0,2-4 4 0,-2-7-4 15,1-4 5-15,1-3 8 0,-3-5-12 0,4-3 9 16,-1-2-42-16,-1-3-23 0,1-1-38 0,1 0-69 16,0 0-92-16,-3 0-151 0,1 0-143 0,-4-25-171 15,0 8-293-15,-5-5 166 0</inkml:trace>
  <inkml:trace contextRef="#ctx0" brushRef="#br0" timeOffset="72529.42">6157 2016 2469 0,'0'-3'49'0,"0"1"20"0,0 1 18 0,0 1 20 15,0-1-29-15,0-1 2 0,0 2 8 0,0 0 3 16,0 0 10-16,0 0-2 0,0 0-7 0,0 0-9 16,13 0-23-16,-13 0-20 0,0 0-19 0,0 0-14 15,0 0-10-15,0 0 1 0,0 0-6 0,0 0 3 16,0 0 16-16,0 0 34 0,0 18 19 0,0-18 17 15,0 21 1-15,0-7-20 0,-16 3-6 16,16 3-4-16,0 1 5 0,-14 4 1 0,14 1-4 16,-9 3-10-16,9-1-17 0,-14 2-3 0,14 1 11 15,-10 2 0-15,4 0 5 0,2 1-16 0,-1 3-11 16,-3 0-8-16,7 0 0 0,-4 4 15 0,0 1-2 16,2 2 13-16,2 0-7 0,-1 0-12 0,-1 2 2 15,1-1-7-15,1 0-2 0,-2-3 0 0,1-2 0 16,1-2 6-16,-1-3 2 0,1-2 0 0,-3-3-4 15,3-2 0-15,-4-2-5 0,2-3 3 0,2 0 0 16,-1-3-4-16,-1-2 10 0,1-1-3 0,1-1 1 16,-4-2-2-16,4 0-6 0,1-3-3 0,-2 1 2 15,0-1 0-15,1-2 2 0,-1 0 6 16,1 1-8-16,-2-3 8 0,0 1 4 0,3 1 13 16,-2-2 18-16,2-1-3 0,-1 0 0 0,-3 0-12 15,4 0-13-15,-3 1 3 0,0-4-4 0,2 4-3 16,-1-3-3-16,1 2-1 0,1-2-5 0,-4 1 3 15,3-2 6-15,-1-1-2 0,1 2 15 0,-2 0 6 16,1-1-5-16,1 0 0 0,-1 0-12 0,2-1-7 16,0 1 0-16,-3-1-5 0,3 1 4 0,-2-1 1 15,2-1 0-15,0 0 14 0,-1-1-6 0,1 1 14 16,-2 0 10-16,2-1 4 0,0 0 16 0,0 0-7 16,0 0 5-16,-3 1-7 0,3-1 2 15,0 0 0-15,0 0 5 0,0 0 5 0,0 0 7 16,0 0-5-16,0 0 6 0,0 0-6 0,0 0-10 15,0 0 0-15,0 0-13 0,0 0-7 0,0 0-1 16,0 0-2-16,0 0-10 0,0 0 5 0,0 0-5 16,0 0 2-16,0 0 1 0,0 0-2 0,0 0-1 15,0 0-1-15,0 0 2 0,0 0-10 0,0 0-8 16,0 0-3-16,0 0-3 0,20 0-4 0,-20-13 11 16,21 13-5-16,-9 0-8 0,7 0 10 0,-1-10-8 15,4 10-3-15,3 0 7 0,4-9-2 0,1 9 4 16,2-7 1-16,2 7-4 0,4-7 2 0,-3 2-1 15,6 2 1-15,-4 0 3 0,5 2 0 16,0-2-5-16,-3-1 2 0,3 2 2 0,0 1-3 0,-2-3 4 16,5 2-2-16,0-1-2 0,3-1-3 15,-1 1-1-15,5-2-2 0,3 2 4 0,5-1 1 16,-1-2 2-16,2 2-1 0,4-2 3 0,-1 3-4 16,5-3 4-16,0 2-4 0,1 0 2 0,-2 1-2 15,3-1-1-15,-1 0-1 0,5 2-2 0,-4-2 7 16,-3 1 5-16,5 1 23 0,-4 0 16 0,2-1 12 15,-7 0 13-15,-1 1-8 0,1-1-5 0,-4 1-5 16,-1 0-15-16,-4 0-5 0,-1 0-6 0,-6 1-5 16,5-3-5-16,-5 2-8 0,2 0-5 0,-2 1-4 15,2 0 0-15,2-1 1 0,0 1 0 16,7 1-2-16,0-1 2 0,0 1-1 0,4 0 1 16,1 0-3-16,1 0 3 0,0 0 0 0,3 0-4 15,-1 0 4-15,-3 0-2 0,1 0 1 0,0-2 3 16,2 2 2-16,-3 0-5 0,-2 0 1 0,1-1 0 15,1-1 2-15,4 2 0 0,-2-1 2 0,-1 0 1 16,1-1-3-16,0 1 9 0,-1-1-1 0,0-1 10 16,-4 2 7-16,-1-1-1 0,1 0 7 0,-5 0-8 15,-4-2-6-15,0 2-8 0,-3 1-7 0,-2-3-3 16,-1 3-1-16,1-1 3 0,-2 0-5 0,0 1-1 16,1 0 2-16,-2-2 0 0,3 3-1 0,-1-1 2 15,-1-1-3-15,0 2 1 0,-1-1 0 16,2 0 1-16,-1 0 1 0,0 0-2 0,-3 1 2 15,-3-2-4-15,4 1 1 0,-5 1-1 0,4 0 0 16,-2-1 2-16,-3 0 0 0,3 0 5 0,-2 0-2 16,4 0-2-16,-4 0-3 0,4 0 2 0,0 1 0 15,0 0-2-15,-3-1 3 0,4 1-3 0,1 0 3 16,-5 0 1-16,3 0-4 0,-5-2 1 0,2 2-1 16,-4 0 2-16,1 0 3 0,-5 0 0 0,0 0 2 15,-4 0-3-15,0 0 0 0,0-1 3 0,-5 1 19 16,-1 0 42-16,-2 0 7 0,-2 0 3 0,-1-1-17 15,-4 0-39-15,-6 0-6 0,4 1-3 16,-6-2 2-16,-4 1-3 0,2 0-1 0,-1-1-2 16,-1 2-7-16,0 0 3 0,0-1-1 0,0 1-5 15,0-1-1-15,0 1-80 0,0 0-77 0,0 0-139 16,0 0-187-16,0 0-109 0,0 0-72 0,0-1-24 16,0 1 34-16,0 0 3 0,0 0-146 0,-25 0-93 15,5 0 159-15</inkml:trace>
  <inkml:trace contextRef="#ctx0" brushRef="#br0" timeOffset="88103.57">17661 7227 3856 0,'11'-14'23'0,"-5"2"36"0,3-1 21 16,-3 4 8-16,4-3-22 0,-4 4-37 0,-5 4-23 15,-1 2-14-15,0 2-5 0,0 0 1 0,0 0 5 16,0 0 6-16,0 16 3 0,0-16 5 0,-21 30 0 15,21-6 1-15,-17 4 0 0,17 5-2 16,-25 4-1-16,14 3-1 0,0 2 2 0,3 0-5 16,-4 1-1-16,6-3-3 0,1 0 3 0,-3-2 0 15,8-4 3-15,-6 0 0 0,6-5 0 0,0-5 2 16,0-1-4-16,0-5 3 0,0-5-2 0,0-1 52 16,0-5 63-16,0-3 55 0,0-3 27 0,0-1-51 15,0 0-65-15,19 0-55 0,-19-24-28 0,15 24-8 16,-7-32 4-16,3 10-2 0,3-3 6 0,0-3 6 15,0-3 6-15,-2-2 17 0,2-2 5 0,-2 0 18 16,-2-1 3-16,2-1 14 0,-6 0 2 0,5 2 7 16,-6 0 28-16,4 5-10 0,-4 2 8 0,3 5-11 15,-2 2-34-15,-3 7-22 0,3 2-28 0,-4 5-23 16,1 3-18-16,-3 2 0 0,0 2-14 16,0 0 5-16,0 0 17 0,0 18 6 0,0-18 18 15,0 34 0-15,0-11-7 0,0 6-40 0,0 5-15 16,0 3-17-16,0 2-24 0,0 1 21 0,0-1-8 15,0-1 7-15,0-2 12 0,0-2 10 0,18-4 11 16,-18-2 8-16,0-4 15 0,19-6 10 0,-19-3 17 16,0-4 13-16,12-4 69 0,-12-3 15 0,0-4-1 15,13 0-5-15,-8 0-51 0,4-19 22 0,-1 19 28 16,2-26 31-16,4 8-2 0,-1-4-28 0,1-3-14 16,0-1-29-16,-2-2-19 0,1-2-4 15,1-2-23-15,1 0-1 0,-4 1 2 0,5 1-13 16,-7 2-44-16,2 3-63 0,-4 3-52 0,1 1-57 15,-5 6-33-15,5 5-29 0,-6 3-51 0,1 1-72 16,-3 4-40-16,0 2 21 0,0 0 41 0,0 0 49 16,0 27-11-16,-20-27-127 0,20 31-123 0,-18-11 90 15</inkml:trace>
  <inkml:trace contextRef="#ctx0" brushRef="#br0" timeOffset="88531.76">18021 7666 3169 0,'21'0'37'15,"-11"0"36"-15,2-19 61 0,-1 19 53 0,-2-18 12 16,5 18 13-16,-4-21-25 0,-1 21-12 16,-1-18-18-16,0 18-16 0,-1-15-21 0,-2 15-27 15,0-10-37-15,-1 10-35 0,-2-8-17 0,1 8-14 16,-3-3 4-16,0 3-7 0,0 0-7 0,0 0-3 16,0 0-14-16,0 0-15 0,5 0-11 0,-5 0-3 15,0 0 11-15,3 14 11 0,1-14 7 0,1 0 5 16,3 15 1-16,-5-15 12 0,8 10 20 0,-7-10 1 15,-1 0 8-15,7 7 0 0,-6-7-6 0,3 0 6 16,-3 0-2-16,-1 0 1 0,5-24-1 0,-2 24-1 16,-3-19 10-16,8 19-3 0,-8-23 11 0,1 10-2 15,3 1-16-15,-4 0-1 0,-3 0-13 0,0 2-3 16,0 0-5-16,0 3-16 0,0 0-22 16,0 3-9-16,0 1-3 0,-20 3 16 0,20 0 18 15,-25 0-3-15,10 0 0 0,-2 21-3 0,-3-21 8 16,3 30 15-16,-5-12 8 0,3 3-3 0,2 0-4 15,0 2-7-15,3 1 2 0,3 0 1 0,0-1 4 16,7 1 10-16,1-1-2 0,3-1 5 0,0 0-5 16,0-2-10-16,0-1-8 0,26-1-13 0,-26-3-10 15,23-2-17-15,-7-2-12 0,-1-2-27 0,1-2-23 16,1-3-28-16,0-1-47 0,2-3-28 0,-7 0-39 16,7 0-43-16,-4 0-64 0,-2-18-149 0,1 18-44 15,1-22 96-15</inkml:trace>
  <inkml:trace contextRef="#ctx0" brushRef="#br0" timeOffset="89039.6">18434 7550 2880 0,'1'-6'31'15,"5"-1"35"-15,-2 1 43 0,-1 1 41 0,-2-1 1 16,2 1-9-16,2 0-32 0,-5 2-36 16,1 0-32-16,-1 1-25 0,2 2-13 0,-2 0-7 15,0 0-5-15,0 0-1 0,0 0-3 0,0 0 4 16,0 0 7-16,0 0 0 0,0 0 1 0,0 20-1 16,-19-20-2-16,19 17-5 0,0-17-21 0,-15 22-7 15,15-10-6-15,-13 0-1 0,13-1 13 0,-12 2-6 16,12-3-1-16,-9 1-1 0,9-1 1 0,-3-1 10 15,0-1 6-15,3 0 8 0,0-1 10 0,0-1 1 16,0 0 3-16,0-2-1 0,18 1 0 0,-18-1 1 16,23 0 3-16,-9-2-2 0,-3 0 1 0,11-1 6 15,-8-1-3-15,6 0 6 0,-3 0 16 0,0 0 8 16,-1 0 19-16,-1-17 5 0,2 17-3 16,-3-15 7-16,0 15 0 0,0-17 3 0,-3 6-8 15,-3 0-5-15,0-1-14 0,-4 0-8 0,-2 0 5 16,1-2-4-16,-3 3 0 0,0 0 4 0,0 1-11 15,0 2-14-15,0 2-6 0,0 3-16 0,0 1-2 16,0 1-2-16,0 1-5 0,0 0 7 0,0 0 4 16,0 17 2-16,0-17 6 0,-14 24 0 0,14-8-4 15,0 3 2-15,-8 3-2 0,8 1-32 0,0 1-35 16,0 2-41-16,0-1-38 0,0 0-21 0,0 0-25 16,0-2-17-16,0 2-39 0,0-5-33 0,0 1-73 15,0-4-137-15,0-3-120 0,0-4 87 16</inkml:trace>
  <inkml:trace contextRef="#ctx0" brushRef="#br0" timeOffset="89435.61">18738 7640 3058 0,'12'-14'23'0,"1"0"8"0,1 1 39 0,-2 2 45 16,1 0 9-16,-9 0 26 0,5 4-18 0,-4 3-33 15,3 0-26-15,-8 3-35 0,1 0-28 0,-1 1-17 16,0 0-7-16,0 0 3 0,0 0 6 0,0 0 6 15,0 21-2-15,0-21-1 0,0 22 3 0,0-8-4 16,-17 0 2-16,17 3 0 0,0-2-2 16,0 1 6-16,-10 0-3 0,10 1-1 0,0 0 3 15,0-2-4-15,-10 1 3 0,10-1-4 0,0 0 1 16,0 0 1-16,0-2-13 0,0-1-9 0,0 0-15 16,0-2-13-16,0-2 1 0,19 0 2 0,-19-1-2 15,0-2 2-15,0-2 3 0,0-1 9 0,12 0 17 16,-12-1 15-16,0-1 12 0,0 0 5 0,0 0-11 15,0 0-27-15,0 0-21 0,0 0-4 0,0-25 7 16,5 25 27-16,-5-24 12 0,5 8 3 0,-4-1 7 16,2-3 9-16,2 1 8 0,-2-2 10 0,0-1 4 15,0 2-1-15,5-1 1 0,-2 1-8 16,5 1-10-16,-6 1-8 0,6 1-11 0,-2 2 0 16,2 1-2-16,0 3 0 0,-2 1-9 0,2 3-31 15,-3 2-37-15,-1 1-52 0,3 1-67 0,-3 3-48 16,1 0-45-16,-2 0-63 0,5 0-86 0,-6 23-157 15,0-23 87-15</inkml:trace>
  <inkml:trace contextRef="#ctx0" brushRef="#br0" timeOffset="89859.13">19081 7674 2884 0,'14'0'5'16,"-5"0"3"-16,1 0 11 0,2 0 18 0,-3-17 24 15,-1 17 22-15,-3 0 5 0,-1 0-1 0,-1 0-24 16,1 0-24-16,-4 0-22 0,0 0-17 0,0 0-7 16,0 0-6-16,0 0 0 0,0 0-1 0,0 0 5 15,0 0 4-15,0 0 6 0,0 19 3 0,0-19 0 16,0 21 1-16,0-8-3 0,0 3-1 15,0-2-10-15,0 0-17 0,0 0-6 0,0 1-16 16,-18-1-6-16,18-1 1 0,0-1-5 0,-14 0-4 16,14-2-4-16,-13-1 2 0,8 0-1 0,-4-3 14 15,4-2 15-15,-8-2 14 0,9-2 6 0,-9 0-10 16,9 0-7-16,-7 0 3 0,5-22 5 0,-2 22 20 16,0-23 9-16,2 9 1 0,1-1 7 0,2-1 7 15,3 0 7-15,0 1 20 0,0 0 6 0,0 0 10 16,0 2-1-16,20 2-24 0,-20-1-7 0,16 2-15 15,-16 2-11-15,20 1-1 0,-20 1-6 0,22 2-13 16,-22 1-25-16,20 2-31 0,-11 1-40 0,1 0-49 16,-3 0-54-16,-2 17-93 0,4-17-139 0,-2 19-115 15,-6-19 82-15</inkml:trace>
  <inkml:trace contextRef="#ctx0" brushRef="#br0" timeOffset="90292.25">19194 7703 3147 0,'14'-7'8'0,"3"1"1"0,-3 0 28 15,2 1 29-15,-5 0 13 0,1-3 16 0,-7 5-22 16,2 0-29-16,-7 3-28 0,0 0-23 0,0 0-10 16,0 0-2-16,0 0 6 0,0 0 10 0,0 14 3 15,0-14 0-15,-13 22-2 0,13-8 2 0,0 2 0 16,-22 2-5-16,22 2-21 0,-11-1-9 15,11 0-9-15,-11 1-7 0,11 0 7 0,-11-2-9 16,11-1-4-16,-3-2 5 0,3 0 13 0,-3-3 14 16,3-3 17-16,0-2 17 0,0-3 14 0,0 0 6 15,0-4 2-15,0 0-10 0,0 0-8 0,0 0-8 16,20-21-4-16,-20 21-3 0,0-23-1 0,22 9-1 16,-22-3 0-16,15-2-2 0,-15-1 0 0,10-2 3 15,-10 0 2-15,11 1 3 0,-11-2-4 0,3 0 3 16,-3 1-4-16,7-1 1 0,-3 2 6 0,-1 2-3 15,-2 1 7-15,2 2-1 0,4 2 3 0,-4 4-2 16,0 1-9-16,1 3-5 0,1 2-10 0,0 3 2 16,-1 1-3-16,7 0 4 0,0 0 0 15,-2 23-1-15,8-23-2 0,4 32-12 0,-4-11-7 16,3 4-12-16,-5 2-18 0,3 0-13 0,-1 4-18 16,1 2-33-16,-5 0-24 0,-1 2-39 0,0-1-46 15,-2 2-87-15,-6-2-123 0,1-3-36 0,-2-1 76 16</inkml:trace>
  <inkml:trace contextRef="#ctx0" brushRef="#br0" timeOffset="97422.93">19374 3782 2106 0,'-3'0'10'0,"-5"0"5"0,2 0 26 16,3 0 32-16,-5 0 11 0,4 0 15 16,1 0-10-16,-4 0-20 0,4 0-11 0,2 0-10 15,-2 0-8-15,3 0-5 0,0 0-7 0,0 0 5 16,0 0 11-16,0 0 16 0,0 0 16 0,0 0-5 15,0 0-18-15,0 0-24 0,18 0-19 0,-18 0-5 16,34 0 12-16,-6 0 12 0,2-15 15 0,7 15 9 16,11 0 5-16,2-11 0 0,1 11 1 0,7 0 3 15,-1-12 3-15,7 12 4 0,-1-8-7 0,-4 8-10 16,2-4-19-16,-5 4-13 0,3-3-12 0,-3 3-6 16,-4 0-7-16,0 0-1 0,-9 0 4 0,2 0-4 15,-12 0 0-15,-5 18-3 0,-4-18-1 16,-13 0 3-16,-1 15 8 0,-10-15 4 0,0 11 7 0,-42-11-5 15,14 13 1-15,-11-6 1 0,-8 1-5 16,-9-2-1-16,-7-2-5 0,-7 1-13 0,-1-3-11 16,-4 0-8-16,1-1-11 0,7-1 6 0,-5 0 5 15,10 0 6-15,11 0 15 0,3 0 3 0,6 0 8 16,13 0 4-16,5 0 10 0,4 0 24 0,11 0 24 16,1-13 4-16,8 13-11 0,0 0-26 0,0 0-23 15,28-12-1-15,-13 12 2 0,10-10 8 0,5 4 1 16,7 0 1-16,2 1 2 0,7 0-3 0,4 1 2 15,0 0-9-15,9 2-5 0,-2-1-3 0,4 1-2 16,-5 2-4-16,3 0 3 0,-7 0-2 16,-4 0-7-16,-9 0 9 0,-8 0-10 0,-3 0-5 15,-14 16 6-15,-9-16-2 0,-5 14 7 0,0-14 13 16,-33 19-1-16,4-9-5 0,-13 1-12 0,-8-1-23 16,-12-1-30-16,-6-3-21 0,-7 0 0 0,-2-6 4 15,-1 4 22-15,1-4 30 0,5 0 13 0,8 0 12 16,5 0 12-16,10 0 15 0,10 0 33 0,11 0 41 15,5-14 42-15,7 14 18 0,10 0-11 0,1 0-30 16,5-13-47-16,0 13-40 0,25-9-22 16,-25 9-10-16,36-11 2 0,-8 3-1 0,3 2 0 0,6 0 3 15,2 1-5-15,3 0 2 0,-3 1 6 16,-1 3-6-16,-2-1 3 0,-6 1-25 0,-4 1-35 16,-9 0-46-16,-3 0-52 0,-6 0-21 0,-8 0-17 15,0 0-15-15,0 15-35 0,0-15-74 0,-34 0-177 16,12 0-231-16,-7 0 89 0</inkml:trace>
  <inkml:trace contextRef="#ctx0" brushRef="#br0" timeOffset="98311.24">18958 3173 4111 0,'17'0'12'0,"-17"0"27"15,17-17 28-15,-17 17 32 0,11-13 11 0,-11 13-14 16,7 0-21-16,-7-11-33 0,0 11-25 0,0 0-14 16,0 0-11-16,0 0 5 0,0 0 0 15,-18 20 5-15,18-20 3 0,-18 26-7 0,18-10 1 16,-23 4-2-16,12 1 3 0,-2 4-1 0,1 1 3 15,6-1-5-15,-5 2-2 0,5 2 5 0,-2-2-4 16,3 0 9-16,5-2 1 0,-6-4-4 0,6-3 0 16,-5-2 6-16,4-5 0 0,1-3 1 0,0-3 18 15,0-3 42-15,0-2-2 0,0 0 10 0,0 0-19 16,0 0-46-16,0-28-8 0,21 12-6 0,-21-4 2 16,0-4-4-16,24-3 8 0,-24-3-4 0,17 0 1 15,-17-2 12-15,18 1 17 0,-7 1 16 0,0 0 20 16,-2 2 4-16,5 1-2 0,-3 2 1 0,0 1-3 15,-2 2-6-15,4 3 1 0,-2 2-15 16,0 3-15-16,-4 2-11 0,-2 5-24 0,3 2-16 16,-5 1-3-16,-3 4 3 0,1 0 1 0,-1 0 23 15,2 23 0-15,3-23-8 0,-5 35 9 0,3-13-17 16,0 5 8-16,-2 4-1 0,4 3-73 0,3 1-22 16,0 2-59-16,1 2-41 0,3-1 21 0,-2 2-28 15,2-2-18-15,2 2-44 0,3-1-41 0,-3-2-46 16,0-1-35-16,0-2-46 0,-3-5-135 0,-3-3-150 15,-1-5 108-15</inkml:trace>
  <inkml:trace contextRef="#ctx0" brushRef="#br0" timeOffset="98492.29">18907 3390 3441 0,'0'-11'21'15,"0"1"51"-15,33 1 55 0,-33 1 53 0,35-1 22 16,-13-1-29-16,-2 3-45 0,-1 0-44 0,6 2-48 15,-4 0-24-15,3 1-8 0,-3-1-9 0,0 2 0 16,4 0-5-16,-7 2-42 0,4 0-50 0,-5 1-71 16,3-2-89-16,-4 2-61 0,1-1-65 0,-3 1-86 15,1 0-198-15,1 0-72 0,-5 0 117 0</inkml:trace>
  <inkml:trace contextRef="#ctx0" brushRef="#br0" timeOffset="99038.6">19393 3195 3381 0,'0'0'10'16,"14"0"10"-16,-14 0 4 0,0 0-1 0,14 0-10 15,-14 0-13-15,0 0-6 0,0 0 2 0,0 0-3 16,0 0 5-16,0 0 3 0,0 22 1 0,-19-22 3 16,19 18-1-16,-20-18-2 0,20 24-1 0,-26-10 1 15,12 2-4-15,0-2-7 0,-2 1-12 16,1 0-11-16,4 1-3 0,2-3-3 0,-4 2 6 0,4-2 10 15,4-3 4-15,2 0 10 0,3-1 10 16,0-2-3-16,0-2 9 0,0 0-2 0,22-4 1 16,-22-1 11-16,28 0 6 0,-10 0 13 0,9 0 0 15,-6-20 1-15,6 20 1 0,-1-23 5 0,4 10 13 16,-5-1 11-16,1-1 15 0,0-2 2 0,-4-1-2 16,0-1-7-16,-2-3-12 0,-6 1-12 0,0-1 2 15,-3-1 2-15,-2-2-4 0,-4 1 7 0,-1 1 2 16,-1-2 6-16,-3 2 13 0,0 0 15 0,0 3 8 15,0 1 4-15,0 1 1 0,0 3-14 0,0 3-9 16,0 2-27-16,0 3-28 0,0 1-16 16,0 2-25-16,0 4-11 0,0-1-1 0,0 1 2 0,0 0 4 15,0 0 12-15,0 23 10 0,0-23-6 16,0 29 0-16,0-9-1 0,0 3-4 0,0 4 2 16,0 0 7-16,0 2-2 0,0 1-3 0,0 1 8 15,0 0-8-15,0 0 5 0,0 0-1 0,0 0-30 16,0 0-26-16,0 0-30 0,-18-1-24 0,18-2-3 15,0-2 4-15,0 0 13 0,-14-5 14 0,14-3 24 16,0-2 24-16,0-3 14 0,0-3 18 0,0-2 3 16,0-2 4-16,22-6 0 0,-22 0-4 0,24 0 2 15,-10 0 0-15,4-20-3 0,-3 20 3 0,2-18-5 16,-3 18-5-16,3-22-27 0,-3 10-56 0,-1-1-53 16,-1 0-83-16,-1 1-65 0,3-3-61 15,-8 0-87-15,5 0-152 0,-10-2-182 0,3 0 116 16</inkml:trace>
  <inkml:trace contextRef="#ctx0" brushRef="#br0" timeOffset="99410.49">19438 3263 3095 0,'0'0'15'16,"39"10"32"-16,-19-10 48 0,-1 0 51 0,2 0 39 15,1 0 5-15,3 0-27 0,-5 0-42 0,2 0-50 16,-1 0-34-16,-3 0-19 0,-1 0-5 0,0-13-12 15,-3 13-1-15,0 0-1 0,-2-11-4 16,-6 11 7-16,5-7-2 0,-3 7-9 0,1-10-1 16,-4 10-5-16,3-7-4 0,-4 3 11 0,1 1-1 15,0 1 5-15,1 0 3 0,-6-1-2 0,3 2 1 16,2-1 2-16,-2 1 16 0,0 1 14 0,-2-2 27 16,1 2 23-16,1 0 0 0,2 0 2 0,-5 0-5 15,3 0-16-15,-3 0-9 0,0 0-19 0,0 0-19 16,0 0-10-16,0 0-6 0,0 0-2 0,0 0-6 15,0 0 3-15,0 0 1 0,0 0 4 0,0 16-1 16,0-16 0-16,0 14 0 0,0-4 3 0,0 4 7 16,0 1 0-16,0 1-4 0,0 3 0 15,0 0-4-15,0 2 3 0,0-1-4 0,0 3-46 16,0 1-37-16,0-2-52 0,0-1-69 0,0-1-41 16,0 0-68-16,0-3-64 0,0-1-67 0,0-3-113 15,0-4-202-15,0-6 105 0,0-1 142 0</inkml:trace>
  <inkml:trace contextRef="#ctx0" brushRef="#br0" timeOffset="99551.89">19800 3059 3276 0,'17'-12'17'16,"-17"1"26"-16,14 3 14 0,-14 0 1 0,11 2-22 16,-11 1-25-16,0 2-42 0,9 1-47 0,-9 2-36 15,0 0-64-15,0 0-59 0,0 16-73 0,0-16-159 16,0 23-225-16,0-9 86 0</inkml:trace>
  <inkml:trace contextRef="#ctx0" brushRef="#br0" timeOffset="99910.89">19947 3296 3117 0,'12'0'23'0,"1"-23"46"0,-2 23 52 15,-3-17 56-15,-1 17 21 0,-2-24-19 0,-2 24-24 16,-3-21-46-16,0 21-41 0,0-17-23 0,0 17-28 15,0-12-13-15,0 12-9 0,0-7-6 0,0 7-6 16,0 0 1-16,0 0 6 0,-15 0 0 16,15 0 1-16,0 26 7 0,-14-26-1 0,14 27 3 15,-8-9-5-15,8 2-3 0,0 3-25 0,-10 1-15 16,10 0-18-16,0 2-23 0,0 0 9 0,0-2 4 16,0-1 8-16,0-2 25 0,18-3 15 0,-18-3 18 15,0-4 19-15,14-4-1 0,-14-3 8 0,17-4 9 16,-17 0 12-16,17 0 18 0,-5-19-1 0,1 19-1 15,0-27-1-15,0 9-7 0,-4 0 4 0,2-2-10 16,0-3-13-16,-3 1-7 0,1 0-15 0,-3-1 2 16,2 1-7-16,-2 0-6 0,-1 2 9 0,0 2-15 15,-1 1-17-15,-1 3-29 0,-3 2-29 16,2 2-45-16,-2 3-52 0,4 2-62 0,-4 2-48 16,0 3 2-16,0 0 0 0,4 0-7 0,-4 18-78 15,4-18-177-15,-2 24 31 0,6-24 97 0</inkml:trace>
  <inkml:trace contextRef="#ctx0" brushRef="#br0" timeOffset="100594.92">20234 3317 2538 0,'14'-14'-4'0,"-8"0"7"0,5-2 7 16,-8 2 3-16,5-1 5 0,-5 2-4 0,0 0-8 15,-1 5-5-15,-2-1-2 0,0 3-1 16,0 0-4-16,0 2 5 0,0 3 1 0,0 1-9 15,-26 0-13-15,26 0-15 0,-21 0-10 0,21 0 3 16,-23 22 12-16,8-22 11 0,1 17 8 0,0-17 1 16,1 22 1-16,1-9-8 0,1 0-8 0,3 1-5 15,0-2 2-15,4 0 8 0,2-1 6 0,2-2 12 16,0-1 21-16,0-1 24 0,0-4 18 0,0-1 24 16,19-1 5-16,-19-1-5 0,22 0-2 0,-22 0-14 15,21-16-7-15,-5 16 1 0,-2-16-1 0,0 16-3 16,-2-19-8-16,-3 19 4 0,5-20 0 0,-6 20 5 15,0-19-8-15,1 11-17 0,-4 8-17 16,-2-13-11-16,3 13-7 0,-6-7-7 0,3 7-1 16,-3 0-2-16,0 0 6 0,0 0 0 0,0 0 5 15,0 0-2-15,0 24-1 0,0-24 2 0,0 23-19 16,0-8-6-16,-14 0-9 0,14 1-12 0,0 1 5 16,0-2-4-16,0 2-4 0,0-2 2 0,0-2 6 15,0-1 15-15,0-3 15 0,0-2 13 0,0-2 6 16,0-3-2-16,17-2 1 0,-17 0 15 0,24 0 19 15,-12-23 20-15,7 23 17 0,-4-29 7 0,2 11 4 16,-3-2 0-16,3-1 8 0,-4 0 7 0,-4-2 0 16,5 0 10-16,-6-2-7 0,1 2-17 0,-1-3 11 15,-2 2-5-15,-3 1-3 0,5 0 0 16,-5 1-14-16,-3 2-13 0,2 0 0 0,-2 3-3 16,3 3-15-16,-3 1-7 0,0 1-15 0,0 5-8 15,0 1-15-15,0 4-6 0,0 0-7 0,0 2-6 16,0 0 8-16,0 0-2 0,0 0 5 0,-11 22 3 15,11-22 0-15,0 28 0 0,-19-10-2 0,19 3 5 16,-12 3 0-16,4 1 3 0,5 1 3 0,-8 1-5 16,6 0 6-16,1 3-4 0,-4-2-4 0,3 3 2 15,-2-1-5-15,4-1-13 0,-1 1-12 0,1-2-9 16,3 0-6-16,0-3 6 0,0-3 15 0,0-2 6 16,20-4 10-16,-20 0 12 0,18-6 2 0,-18-3 1 15,23-1 4-15,-11-3-4 0,2-1 0 16,-1-2-2-16,4 0-7 0,-3 0 7 0,1-18-24 15,1 18-44-15,-5-18-49 0,1 18-78 0,-4-22-62 16,-4 11-62-16,4-1-68 0,-6-1-61 0,-2-2-129 16,0-1-148-16,0-1 115 0</inkml:trace>
  <inkml:trace contextRef="#ctx0" brushRef="#br0" timeOffset="100955.25">20346 3328 2778 0,'-3'0'47'16,"3"15"50"-16,0-15 53 0,0 0 47 0,0 0 2 15,0 0-16-15,0 0-18 0,0 0-23 0,17 0-34 16,-17 0-26-16,0-15-27 0,17 15-26 16,-17 0-16-16,16-12-4 0,-2 12-8 0,-4 0 2 15,-2-13-2-15,5 13-5 0,1-7 4 0,-2 7-3 16,5-8 3-16,-3 5 0 0,0-2-3 0,1 2 2 16,-1 0-4-16,-1 0 0 0,-1 1 0 0,1 1 3 15,1-1-2-15,-7 0 6 0,3 0 0 0,-6 1 13 16,4 0 22-16,-3 1 17 0,-4 0 15 0,4-1-1 15,-5 1-5-15,0 0-14 0,0 0-5 0,3 0-13 16,-3 0-12-16,0 0-7 0,0 0-4 0,0 0-2 16,0 0-5-16,0 0-8 0,0 0-3 0,0 0 2 15,0 0 2-15,0 0 0 0,0 0 4 16,0 14-3-16,0-14 0 0,0 13 8 0,0-13 0 16,0 19-3-16,-17-6 1 0,17 1-1 0,0 1 1 15,0 2 5-15,0 1-28 0,0 0-39 0,0 1-46 16,0-1-59-16,0 1-56 0,0-3-43 0,0-3-45 15,0 0-36-15,0-1-31 0,0-4-60 0,0-2-177 16,0-3-44-16,-22-3 113 0</inkml:trace>
  <inkml:trace contextRef="#ctx0" brushRef="#br0" timeOffset="101095.67">20607 3110 3425 0,'0'-15'2'0,"17"3"30"0,-17 2 35 0,14 1 14 16,-14 2-1-16,12 1-31 0,-12 2-41 0,5 3-38 15,-5-1-35-15,0 2-36 0,0 0-64 16,0 0-57-16,0 0-73 0,-22 25-127 0,22-25-239 16,0 22-25-16,-22-9 108 0</inkml:trace>
  <inkml:trace contextRef="#ctx0" brushRef="#br0" timeOffset="101463.54">20819 3271 3323 0,'8'0'38'0,"5"0"57"0,-9 0 59 16,4 0 51-16,-3 0 4 0,-4 0-27 0,4-16-32 15,-5 16-35-15,0 0-38 0,0 0-29 0,0 0-34 16,0 0-20-16,0 0-9 0,0 0-1 0,0 0 6 16,0 0 5-16,0 0 3 0,0 16 3 0,0-16-3 15,-22 17 4-15,22-6-14 0,-9 0-16 0,9 2-15 16,-14-1-27-16,14 2-6 0,-16 0-7 0,16 0-4 15,-14-2 0-15,14 0-7 0,-9-1-9 0,4-2 0 16,2-1 3-16,-4 0 10 0,3-4 28 0,-2 0 21 16,-3-3 21-16,0-1 19 0,-2 0 1 0,1 0 0 15,3-19 3-15,-1 19 1 0,-3-20 0 16,6 20 1-16,5-26 6 0,-1 12 12 0,1 1 6 16,0-2 11-16,0 2-2 0,0 0-2 0,0 1-4 15,25 1-4-15,-25 1-9 0,0 1-11 0,23 2-7 16,-23 1-7-16,15 0 0 0,-15 2-32 0,16 1-40 15,-16 1-57-15,16 1-74 0,-9 1-54 0,-1 0-63 16,-1 0-81-16,1 0-158 0,1 20-69 0,3-20 105 16</inkml:trace>
  <inkml:trace contextRef="#ctx0" brushRef="#br0" timeOffset="101915.25">20832 3219 3781 0,'23'-5'22'0,"-23"-1"46"0,25 0 58 15,-25 0 70-15,19-2 39 0,-9 0 19 0,-10 2 13 16,10 2 12-16,-10 0 0 0,0 1-36 0,8 1-69 16,-8 1-82-16,0 0-61 0,0 0-29 0,0 1-16 15,0 0-9-15,0 0-8 0,0 0-3 0,0 0 15 16,0 0 3-16,0 0 8 0,-18 20-9 0,18-20-52 16,-12 20-11-16,12-5-17 0,-14 0-17 0,14 2 23 15,-12 2-4-15,12-1 2 0,0 1 19 0,-2 0 18 16,2-1 3-16,0 0 2 0,0-1-1 0,0-3 5 15,0 0 11-15,16-2 7 0,-16-4 13 0,0-1 13 16,20-1 7-16,-20-3 4 0,12-3 0 16,-12 1-2-16,14-1 0 0,-14 0-5 0,13 0-9 15,-13-16-9-15,12 16-15 0,-7-19 3 0,-4 19 8 16,2-27 3-16,2 11 17 0,-5-2 0 0,0-1-1 16,0-1 1-16,0 0-6 0,0-1 2 0,0 1 1 15,0-1 1-15,0 1 5 0,0 0-1 0,0 2 4 16,0 1 7-16,0 2 4 0,0 0 2 0,0 2 2 15,0 3 0-15,0 1-3 0,0 2-1 0,17 1-10 16,-17 2-10-16,0 2-6 0,17 2-4 0,-17 0 4 16,20 0 3-16,-6 0-1 0,3 28 2 0,-1-28 1 15,3 32 1-15,-1-11 0 0,-1 3-19 0,0 3-30 16,-3 0-36-16,-3 3-36 0,0 1-28 16,-2 0-34-16,-2 2-43 0,-6 0-54 0,-1-1-63 15,0 1-87-15,0 2-162 0,0-3-186 0,0-1 111 16</inkml:trace>
  <inkml:trace contextRef="#ctx0" brushRef="#br0" timeOffset="137975.51">16183 4250 1625 0,'0'0'43'0,"-2"0"19"0,1 0 17 15,1 0 25-15,0 0-19 0,0 0 5 0,0 0 1 16,0 0-9-16,0 0-9 0,0 0-12 0,0 0-11 15,0 0-7-15,0 0-7 0,0 0-7 0,0 0-4 16,0 0-3-16,0 0 2 0,0 0 6 0,0 0 5 16,0 0 6-16,0 0 11 0,0 0 8 15,0 0 13-15,0 12 10 0,0-12 4 0,0 0 2 16,0 0 3-16,0 0 6 0,0 0 5 0,0 0 7 16,0 0 4-16,0 0-1 0,0 6-4 0,18-6-5 15,-18 4-9-15,21-4 2 0,-7 4-9 0,3-2-5 16,6 1 0-16,2-2-10 0,1 1 7 0,10-2-3 15,1 1-5-15,5-1 8 0,3 0 3 0,6 0 6 16,-3 0 4-16,4 0-2 0,2 0-5 0,-1 0 14 16,3 0 18-16,-8 0 25 0,0 0 42 0,-3 0-2 15,0 0-16-15,-3-11-27 0,-7 11-34 16,-2 0-8-16,-3 0 11 0,-6 0 2 0,-3-9-19 16,-7 9-18-16,-2 0-33 0,-3-4-25 0,-3 4-9 15,-4 0-12-15,1 0-3 0,-3 0-4 0,0 0-1 16,0 0-7-16,0 0-5 0,0 0-51 0,0 0-61 15,0 0-86-15,0 0-117 0,0 0-69 0,0 0-6 16,0 0 21-16,0 0 8 0,0 0-26 0,-14 23-96 16,14-23-152-16,-15 23-325 0,15-9 149 0</inkml:trace>
  <inkml:trace contextRef="#ctx0" brushRef="#br0" timeOffset="138939.94">15737 8063 3007 0,'0'0'0'0,"0"0"-3"0,0 0-1 15,0 0 0-15,0 0 8 0,0 0 33 16,0 0 30-16,0 0 37 0,0 0 17 0,0 0-6 16,0 0 0-16,0 0-12 0,0 0-4 0,0 0 7 15,0 0 1-15,0 0 14 0,0 0 13 0,0 0-1 16,0 0-4-16,0 0-12 0,0 0-6 0,0 0 22 16,30 0 32-16,-10 0 37 0,6 0 39 0,7 0-9 15,7 0-5-15,7 0 3 0,4 0-20 0,11-13 25 16,8 13 14-16,2 0-4 0,11 0-3 0,-3 0-22 15,-1 0-40-15,0 0-33 0,-5 0-28 0,-8 0-32 16,-6 0-27-16,-9 0-27 0,-10 0-18 0,-4 0-15 16,-12 0 0-16,-2 0 0 0,-7 0 0 15,-7 0 0-15,-1 0 0 0,-4 0 0 0,-4 0 0 0,0 0 0 16,0 0 0-16,0 0 0 0,0 0-31 16,0 0-46-16,0 0-56 0,0 0-53 0,-15 0-48 15,15 0-56-15,0 0-97 0,-17 0-161 0,17 0-80 16,-14 0-48-16,14 0-35 0,-16 0 3 0,10 0-165 15,-3 0-132-15,1 0 189 0</inkml:trace>
  <inkml:trace contextRef="#ctx0" brushRef="#br0" timeOffset="140822.88">15135 2319 3934 0,'14'-7'0'0,"-3"1"-1"16,-11 0 1-16,14 0-2 0,-8-2-3 0,-6 2 2 15,5 3-3-15,-5 2 1 0,0 1 4 0,0 0-2 16,0 0 2-16,-20 0-1 0,20 17 1 0,-22-17 3 16,6 16-1-16,1-16-2 0,-1 23-1 0,-2-9-1 15,1 1 0-15,1 1-7 0,2 1-18 0,5 0-11 16,-2 0-6-16,3-1 5 0,2 0 13 0,6 1 11 16,0-4 6-16,0-1 5 0,0 1 7 0,0-2 3 15,25-2-2-15,-25-1 6 0,23-2 22 16,-23-2 9-16,30-1 11 0,-15-2 14 0,2-1-12 15,0 0-1-15,-1 0 9 0,1 0-1 0,-2 0 2 16,1-22 8-16,-4 22 3 0,2-18-5 0,-1 18-4 16,-1-19-16-16,-1 7-17 0,-3 3-14 0,1 0-9 15,-3 9-1-15,-1-14-13 0,0 14 2 0,-2-9-14 16,-2 9-5-16,1 0 2 0,-2 0 1 0,0 0 10 16,0 0-16-16,1 24-17 0,-1-24-15 0,0 29-16 15,0-13-1-15,0 3-15 0,2-2-12 16,-1 2-4-16,-1-2 7 0,4-1 12 0,-3 1 14 0,2-3 10 15,-1-1 22-15,-1-5 27 0,1 1 14 0,1-5 20 16,5-2 12-16,-5-2 17 0,6 0 29 16,-1 0 30-16,4-23 13 0,1 23 5 0,2-26-7 15,1 9-18-15,2 0-9 0,-2-1-7 0,1 0-19 16,0-1-13-16,3-2-15 0,-1 1-24 0,-4 1-1 16,1 1-8-16,0 2-4 0,-4 1 2 0,-3 2-11 15,2 2-36-15,-5 4-45 0,2-1-71 0,-5 3-83 16,-1 3-75-16,-2 0-54 0,0 2-24 0,0 0-13 15,0 0-53-15,0 0-111 0,-19 0-29 0,19 19 107 16</inkml:trace>
  <inkml:trace contextRef="#ctx0" brushRef="#br0" timeOffset="141258.97">15562 2540 3786 0,'20'0'22'15,"-1"0"47"-15,4 0 62 0,-3 0 70 0,4-21 42 16,-6 21 10-16,-2 0-20 0,-1-15-28 0,-4 15-33 15,-3 0-40-15,-5-12-33 0,-3 12-43 0,8 0-38 16,-7 0-18-16,-1-7-13 0,2 7-4 0,-2 0 12 16,0 0-4-16,0 0 0 0,0 0 0 0,0 0-4 15,0 0 0-15,0 0 0 0,0 0 4 0,0 0-4 16,0 14-12-16,0-14 3 0,0 0 9 0,0 0 5 16,0 0 20-16,0 9 1 0,0-9-8 0,0 0-1 15,0 0-2-15,14 0 3 0,-14 0 4 16,8-20-7-16,-8 20 3 0,12-17-3 0,-4 17-5 0,-2-22 8 15,-1 10 0-15,1 0 3 0,-2 1-11 16,-4-3 4-16,0 5-4 0,0-4-16 0,0 2-5 16,0 3-19-16,0 0-29 0,0 3-16 0,0 0-25 15,0 2-10-15,-17 2 9 0,17 1 17 0,0 0 32 16,-17 0 8-16,17 0-1 0,-17 23 4 0,17-23-11 16,-15 26 10-16,5-9 20 0,1 2 4 0,1 3 19 15,2 2 3-15,-3 0 2 0,3 2-12 0,-4-1-4 16,6-1 9-16,-3 2-5 0,3-2 16 0,2-1 1 15,2-3-1-15,0 0 6 0,0-4-2 16,0 1-2-16,0-4-23 0,20-5-18 0,-20-2-15 16,16-3-28-16,-16-3-25 0,15 0-45 0,-15 0-45 15,21 0-40-15,-14-23-38 0,4 23-35 0,-1-23-57 16,0 10-111-16,3-1-110 0,1 0 28 0,-2 0 121 16</inkml:trace>
  <inkml:trace contextRef="#ctx0" brushRef="#br0" timeOffset="141487.84">15945 2484 2817 0,'5'-4'34'0,"-3"-1"33"0,1 2 48 0,1 0 54 16,1 0 37-16,-2-1 29 0,0 0 14 0,5 3-11 15,-5-2-34-15,-1 1-31 0,-1 0-40 0,1-1-25 16,-1 3-28-16,2 0-19 0,-3-2-29 16,0 1-27-16,0 1-5 0,0 0-18 0,0 0 8 15,0 0 9-15,0 0-2 0,0 0 2 0,0 18-2 16,0-18-2-16,0 20-1 0,0-4 6 0,0 2 1 15,0 1-17-15,0 3-20 0,0 4-36 0,0 3-37 16,0 1-39-16,0 1-43 0,0-1-50 0,0 1-53 16,0 0-55-16,0-4-72 0,0-2-134 0,0-4-229 15,0-9 76-15,-21-4 139 0</inkml:trace>
  <inkml:trace contextRef="#ctx0" brushRef="#br0" timeOffset="141633.79">16009 2250 3621 0,'0'-14'-2'0,"12"1"0"16,-12 3-2-16,8 3-2 0,-3-3-29 0,0 3-64 15,-5 3-75-15,0 4-83 0,0 0-82 0,0 0-118 16,0 0-213-16,0 17 27 0,0-17 114 0</inkml:trace>
  <inkml:trace contextRef="#ctx0" brushRef="#br0" timeOffset="142274.81">16177 2444 3742 0,'4'0'14'15,"-2"-13"49"-15,1 13 48 0,-1-12 41 0,4 4 27 16,-5 0-26-16,-1 0-30 0,0 1-36 0,0 0-44 15,0 1-18-15,0-1-19 0,0 0-8 0,0 2 2 16,0-2-3-16,-15 2-4 0,15 1 3 0,0 1-3 16,-14-1-2-16,14 3-10 0,-11-1-22 0,11 2-13 15,-11 0-10-15,3 0-4 0,1 0 3 0,-1 0-7 16,2 0-16-16,-4 0-2 0,3 18 7 16,-1-18 7-16,2 13 24 0,-4-13 16 0,6 17 7 15,-3-8 11-15,4 2 7 0,2 0 3 0,-1 0 6 16,2 0 1-16,0-1 2 0,0 1-3 0,0-2 4 15,20-1 7-15,-20 0 14 0,21-3 20 0,-21-2 25 16,23 0 23-16,-11-2 2 0,2 0 7 0,-4-1-1 16,4 0 0-16,-2 0 5 0,-1 0-9 0,-3-17-6 15,2 17-5-15,-5 0 4 0,3-19 15 0,-4 19-4 16,0-14-4-16,2 14 15 0,-5-15 4 0,2 15 17 16,-1-11 18-16,-2 11-13 0,0-10 2 0,0 5-9 15,0 5-17-15,0-4-20 0,0 4-41 16,0-2-27-16,0 1-20 0,0 1-18 0,0 0 3 15,0 0-9-15,0 0-1 0,0 0 9 0,0 0 55 16,0 21 53-16,0-21 40 0,0 20 15 0,0-6-31 16,0 1-22-16,-14 2-15 0,14 2 17 0,0 1-10 15,0 0-12-15,-8-3-24 0,8 3-13 0,0 0 3 16,-7 0-1-16,7 0 2 0,-7-1-10 0,4 1-12 16,-5 1-6-16,5 0 1 0,-4 0-7 0,2-1-1 15,2 0-2-15,-5-2-2 0,3 1 0 0,1-1 1 16,-4-1 0-16,5 0-3 0,-2 1 1 0,2-1-4 15,-3 1 0-15,4-1-5 0,-1 0-31 0,2 1-38 16,-1-2-54-16,1 1-65 0,-4-1-57 16,5 1-78-16,-2-1-79 0,2-2-32 0,-1-1 23 15,-2-2 63-15,1-1 92 0,-1-4 61 0,-3-2 13 16,1-4-33-16,-4 0-66 0,0 0-72 0,-2-25-59 16,-2 8-54-16,-2-5-132 0,2-6-125 0,4-5 112 15</inkml:trace>
  <inkml:trace contextRef="#ctx0" brushRef="#br0" timeOffset="142782.25">16447 2247 4621 0,'11'-3'-3'0,"-4"-1"0"16,-3 2 11-16,-4-3 47 0,0 2 81 0,0 0 80 16,0-1 75-16,0 3 29 0,0 0-44 0,0 0-54 15,0 1-69-15,0 0-72 0,0 0-37 0,0 0-26 16,0 0-21-16,0 0-3 0,0 0 2 0,-13 0 1 15,13 0-1-15,0 17 4 0,-14-17 0 0,14 14 0 16,-15-14 0-16,5 21 2 0,4-8-1 0,-3 1 1 16,1 1 1-16,-1 2-2 0,4 2 2 0,-4 0-3 15,6 3 6-15,-4 0 0 0,1 2-1 0,3 1 3 16,3 2-3-16,-3 0 14 0,3 2 1 0,0 0-7 16,0 2 3-16,0 2-13 0,20 0-2 0,-20-1 10 15,17-2-4-15,-17 1 2 0,24-3-7 16,-24-3-3-16,20-3 1 0,-20-5 1 0,18-3 2 15,-18-3 4-15,13-4-3 0,-13-1-5 0,8-3 7 16,-8-1-2-16,0-2 10 0,0 0 4 0,0 0-6 16,0 0 7-16,0 0-11 0,0 0-4 0,0 0-4 15,0-22-5-15,-16 22-1 0,16-22 7 0,0 7 0 16,-20-3-1-16,20 0 4 0,-14-2-9 0,14-3 2 16,-8 2 10-16,8-1-11 0,0-1 0 0,0 4 3 15,0-1-14-15,0 3 5 0,0 1 5 0,17 2-5 16,-17 0 7-16,19 2 1 0,-19 3 9 0,23 1-3 15,-23 2-5-15,20-1-8 0,-9 4-12 16,-2 2-23-16,4 1-19 0,-2 0-2 0,0 0-6 0,-4 18 29 16,6-18 1-16,-5 24-54 0,2-6-23 15,1 2-47-15,-3 4-24 0,1 3-6 0,2 3-35 16,-8 1-14-16,2 3-31 0,-2-2-12 0,-1-1-39 16,1-1-54-16,-3-4-47 0,0-3-59 0,0-3-116 15,0-5-175-15,0-7 124 0</inkml:trace>
  <inkml:trace contextRef="#ctx0" brushRef="#br0" timeOffset="143051.81">16869 2241 5156 0,'22'-13'-1'0,"-7"3"-6"0,-2 1 3 16,-7 1 2-16,2 1 9 0,-5 2 6 15,0 0-10-15,-3 4-9 0,0 1-16 0,0 0 6 16,0 0 5-16,0 20 9 0,0-20 5 0,-19 30-11 15,19-8 9-15,-17 3 3 0,17 5 1 0,-23 3-2 16,12 1-1-16,-1 4-6 0,1 0 1 0,-2 0 0 16,4 2 1-16,1 2 3 0,0 1-17 0,2 1-41 15,6 1-38-15,-3 0-40 0,3-3-13 0,0 1 24 16,0-4 12-16,0-6 15 0,0-4 5 0,23-5-7 16,-23-4-23-16,0-7-28 0,19-3-31 0,-19-3-39 15,0-5-43-15,16-2-57 0,-16 0-95 16,0 0-172-16,12-28-99 0,-12 10 109 0</inkml:trace>
  <inkml:trace contextRef="#ctx0" brushRef="#br0" timeOffset="143290.94">16753 2416 3098 0,'-5'-5'-2'0,"-1"2"-2"16,6 2 16-16,-3 1 48 0,3-2 47 0,0 2 54 15,0 0 23-15,0 0-5 0,0 0-15 0,0 0-23 16,0 0-3-16,0 0-17 0,0 0-9 0,0 0-9 15,0 11-7-15,0-11 5 0,0 0 16 0,0 0 28 16,0 0-4-16,0 0-27 0,0 0-33 16,0 0-51-16,26 0-25 0,-9 0-5 0,3 0-4 15,7 0 1-15,4 0 2 0,1 0-2 0,-1 0-1 16,5 0-4-16,-2 0-39 0,-7 0-41 0,-1 0-50 16,-1 0-73-16,-5 0-73 0,-3 0-106 0,-3 0-122 15,-5 0-119-15,-1 0-245 0,-3 0 7 0,-5 0 172 16</inkml:trace>
  <inkml:trace contextRef="#ctx0" brushRef="#br0" timeOffset="144027.76">15073 3080 3601 0,'-3'15'10'0,"0"-15"-4"16,3 0 2-16,0 10 13 0,0-10 15 0,0 0 40 15,0 0 27-15,0 0 17 0,0 0-6 0,0 0-21 16,0 0-17-16,0 0-23 0,0 0-6 0,0 0 3 15,0 0-1-15,0 0 14 0,0 0 5 0,0 0 4 16,0 0 7-16,0 0-6 0,22 0 7 0,-22 0-3 16,29 0 5-16,-7 0 7 0,7 0 4 0,13 11 3 15,5-11 2-15,12 0 13 0,4 0 40 0,9 0 7 16,1 0-14-16,11 0-42 0,6 0-78 16,6 0-29-16,9 0-13 0,7 0 6 0,6 0 15 15,8 0-6-15,1 0-1 0,-1 15-8 0,-2-15 4 16,-4 0 43-16,-10 13 52 0,-6-13 53 0,-10 0 33 15,-13 10 9-15,-6-10-15 0,-10 0-18 0,-8 6-26 16,-12-6-42-16,-12 0-34 0,-8 0-31 0,-11 0-16 16,-6 0-8-16,-2 0-8 0,-6 0-34 0,0 0-42 15,0 0-57-15,0 0-73 0,-25 0-66 0,25 0-91 16,-30 0-63-16,10 0-37 0,-5 0-27 0,-6 0-41 16,0 0-81-16,-4 0-223 0,0 0-119 0,-2 0 176 15</inkml:trace>
  <inkml:trace contextRef="#ctx0" brushRef="#br0" timeOffset="176255.81">14260 4001 2376 0,'0'0'3'0,"0"10"3"0,0-10 1 0,0 0 27 0,0 0 31 16,0 4 34-16,0-4 29 0,0 0-2 15,0 3-9-15,-17-2-22 0,17 0-11 0,0 0-8 16,-14 1-16-16,14-2-2 0,0 0-2 0,0 1 3 16,-7 0 18-16,7 0 21 0,0 2 16 0,0-2 3 15,0 0-7-15,0 1-21 0,25 1-11 0,-25-1-7 16,33 0-1-16,-11 2 16 0,9 0-1 0,3 0 4 16,6-1 12-16,4 1-4 0,1-1 15 0,3 0 6 15,-3-1 7-15,0-1 16 0,-6 0-2 0,1-1 8 16,-4 0-6-16,-8 0-13 0,-5 0-18 0,-1 0-29 15,-5 0-20-15,-5 0-25 0,-3 0-16 16,-1 0-9-16,-3-14-15 0,-4 14-7 0,-1 0-34 16,0 0-80-16,0 0-77 0,0 0-96 0,0 0-59 15,0 0-34-15,0 0-67 0,0 0-67 0,-17 0-106 16,17 0-261-16,0-6 31 0,-12 6 168 0</inkml:trace>
  <inkml:trace contextRef="#ctx0" brushRef="#br0" timeOffset="177716.67">15160 4153 1609 0,'0'0'37'0,"0"0"15"0,0 0 17 15,0 0 19-15,-12 0-7 0,12 0 20 0,0 0 11 16,0 0 12-16,0 0-7 0,0 0-13 0,0 0-8 16,-8 0-9-16,8 0 1 0,-5 0 2 0,5 0 2 15,-3 0-1-15,2 0-4 0,1 0 1 0,0 0 4 16,-2 0 3-16,2 0 5 0,0 0 5 16,0 0-2-16,0 0 3 0,0 0-5 0,0 0-3 15,0 0-8-15,0 0-11 0,0 0-6 0,0 11-8 16,0-11-8-16,0 0 2 0,0 0-11 0,0 0-11 15,0 0-7-15,0 0-8 0,0 0-2 0,11 7 8 16,-11-7 6-16,11 6 8 0,0-2 13 0,3 3 2 16,4 3 5-16,4 2 4 0,4 1 5 0,8 4 2 15,7 3-7-15,1 2-2 0,3 3-21 0,7 1-12 16,4 2-9-16,-4 2-17 0,3 4 1 0,1 3 3 16,2 3 14-16,-4 1 33 0,2 1 10 15,0 4 20-15,-3 1 27 0,7 0 11 0,-2-1 27 16,1-1 35-16,-2-2-5 0,4-1-11 0,1-2-10 15,0-2-42-15,0-2-2 0,-3-3-5 0,0-2 3 16,-3-1 10-16,-4-3-9 0,-3-3-2 0,-1 0-13 16,-6-5-6-16,-10-1-7 0,-1-2-10 0,-1-3-9 15,-5-2-7-15,-5-3-8 0,-6-3-7 0,-7 0-11 16,1-2-11-16,-3-2-9 0,-4-1-8 0,-1 0-2 16,0 0-1-16,0 0-4 0,0 0 2 0,0 0 0 15,0 0-6-15,0 0-24 0,0 0-39 0,0 0-48 16,0 0-62-16,0 0-60 0,0 0-79 15,0 0-118-15,-12 0-137 0,12 0-77 0,0-12-54 16,0 12-33-16,-9-10 9 0,-1 10-99 0,6-17-124 16,-6 6 200-16</inkml:trace>
  <inkml:trace contextRef="#ctx0" brushRef="#br0" timeOffset="178011.24">16902 5121 4040 0,'0'-3'11'0,"0"1"37"0,0-1 51 0,17 1 52 16,-17-3 60-16,0 1 33 0,0 2 13 0,14 1 19 15,-14-1-23-15,0 1-45 0,0 1-43 0,0 0-63 16,6 0-57-16,-6 0-21 0,0 0-41 0,0 0-3 16,5 0 8-16,-1 0-7 0,1 21 24 0,-2-21-11 15,8 22 0-15,-2-7 6 0,0 2-5 16,2 2 5-16,0 1 8 0,-2 1-5 0,2 1 1 16,-3-3-1-16,0-1-1 0,-2-4 5 0,-4-2-10 15,2-3 7-15,-2-2-2 0,-1-4-2 0,-1-2 14 16,0-1-4-16,0 0-2 0,0 0 10 0,0 0 4 15,-18 0 68-15,18 0 13 0,-25 0 1 0,5 0-11 16,-4 0-68-16,0-19-13 0,-7 19-10 0,-5-18 5 16,2 18-3-16,-2-21-97 0,-4 21-113 0,2-19-137 15,-2 10-119-15,4 9-21 0,2-11-27 0,-5 11-55 16,7 0-92-16,1 0-302 0,3 0 27 0,8 0 189 16</inkml:trace>
  <inkml:trace contextRef="#ctx0" brushRef="#br0" timeOffset="183231.26">11671 10615 1757 0,'-10'2'24'16,"10"0"10"-16,-11-1 15 0,11-1 29 0,0 0-3 16,0 0 15-16,0 0 10 0,0 0-4 0,0 0-1 15,0 0-10-15,0 0-3 0,0 0-15 0,0 0-5 16,0 0-6-16,0 0-11 0,0 0 1 16,0 0-9-16,0 0-4 0,0 0-7 0,16 0-4 15,-16 0 10-15,0 0 5 0,15 0 11 0,-15 0 4 16,16 0-4-16,-7 0-1 0,-1 0-8 0,3 0-9 15,-2 11-5-15,2-11-5 0,5 0 3 0,-4 0 2 16,4 0 6-16,-1 0 4 0,2 0-3 0,5 0 1 16,-2 0-2-16,-1 0-3 0,4 0 4 0,-1 0-3 15,-1 0-4-15,4 0-5 0,2 0 3 0,-2 0-6 16,1 0 4-16,3 0-3 0,4 0 0 0,-2 0 2 16,5 0-9-16,6 0 2 0,6-12-12 0,8 12 2 15,1 0 5-15,5 0 5 0,3 0 8 16,1-9-1-16,3 9-6 0,3 0-7 0,1-7 1 15,0 4-7-15,1 1 1 0,4-1-4 0,3 1 4 16,1-2 19-16,5 0 9 0,-2 1 7 0,0 0-1 16,-2 0-15-16,4-1-11 0,-2-1-5 0,2 2-3 15,0-2-6-15,-2 2 4 0,5 1 2 0,3-2 9 16,1 2 15-16,-1 0 8 0,-2 1 12 0,-2 0-1 16,-5 0-1-16,-7 1-6 0,-4-1-10 0,-11 1-5 15,-6 0 0-15,-14-2 5 0,-3 2-1 0,-11-1-1 16,-8 0-4-16,-5 0-11 0,-7 1-8 0,-2-1 0 15,-4 1-7-15,-2-1-25 0,0 1-31 16,0 0-58-16,0 0-75 0,0 0-74 0,0-1-47 16,0 1-50-16,0 0-60 0,-19 0-133 0,19 0-194 15,0 19 103-15</inkml:trace>
  <inkml:trace contextRef="#ctx0" brushRef="#br0" timeOffset="184279.52">16141 10651 1794 0,'-3'0'17'0,"1"0"18"16,1 0 28-16,-2 0 36 0,1 0 20 0,-3 0 16 15,4 0 2-15,-2 0-10 0,3 0-7 0,-3 0-10 16,1 0-5-16,1 0 5 0,-1 0-4 0,2 0 10 16,0 0-9-16,0 0 1 0,-3 0 0 0,1 0-4 15,2 0 9-15,0 0-1 0,0 0-6 0,0 0-12 16,0 0-3-16,0 0-19 0,0 0-7 0,0 0-5 16,0 0-5-16,0 0 3 0,0 0 5 0,0 0-9 15,0 0-20-15,17 0-16 0,-17 0-17 16,28 0-9-16,-6 0 17 0,1 0 29 0,10 0 33 15,7 0 19-15,4-10-7 0,7 10-30 0,7 0-37 16,7 0-10-16,8-8 7 0,7 8 49 0,9-9 40 16,9 6 28-16,9-1 6 0,3 0-33 0,13-2-26 15,1 2-28-15,8 1-15 0,1-2-6 0,12-1 15 16,-1 3 29-16,8-1 16 0,0 1 13 0,0 1 9 16,-3-2-2-16,3 3 10 0,-6-1-2 0,-6-1-3 15,-8 1-14-15,-13-1-1 0,-8 0 13 0,-9-2-7 16,-15 0-2-16,-12 0-8 0,-12 0-12 15,-13 0-4-15,-11 1-8 0,-11 0-19 0,-11 1-22 16,-5 0-23-16,-9 3-9 0,0-2-2 0,-3 2-6 16,0-1-24-16,0 1-30 0,0 0-39 0,0 0-47 15,0 0-44-15,-14 0-47 0,14 0-60 0,-17 0-76 16,17 0-45-16,-18 0-33 0,4 0-36 0,-5 13-22 16,0-13-28-16,-5 0-78 0,-3 19-194 0,5-19-10 15,-4 13 148-15</inkml:trace>
  <inkml:trace contextRef="#ctx0" brushRef="#br0" timeOffset="185863.53">17201 6314 1938 0,'11'0'40'0,"-11"0"32"0,3 13 30 0,-3-13 39 16,2 0 10-16,-2 0 11 0,0 10 9 0,0-10 1 16,0 0-19-16,0 10-4 0,0-10-4 0,0 8-1 15,-16-8-7-15,16 7-16 0,0-5-11 0,0 1-26 16,0-1-6-16,0-1-7 0,0 0-7 0,0 0 6 16,0-1 2-16,0 1-1 0,0-1-2 0,0 1 1 15,0-1 7-15,0 0 6 0,0 0 4 0,0 0-14 16,0 1-22-16,0-1-22 0,17 0-10 0,-17 0 12 15,30 0 16-15,-9 0 27 0,3 0 29 16,4 0 17-16,-7 0 18 0,7 0 5 0,0 0-3 16,-6 0-8-16,1 0-10 0,-4 0 5 0,-4-12-6 15,-1 12-7-15,-1 0-8 0,-7 0-39 0,3 0-24 16,-9-8-19-16,3 8-23 0,-3 0-2 0,0 0-9 16,0 0-10-16,0 0 2 0,0 0 5 0,0 0-1 15,0 23 15-15,0-23 2 0,-21 30-6 0,21-10 9 16,-24 5 2-16,11 1-9 0,-1 3 4 0,-4-1-4 15,3 2-90-15,-1 0-78 0,-1-2-98 0,2-1-82 16,1-3 0-16,1-1 9 0,3-2 8 0,-1-2-22 16,1-3-43-16,6-1-56 0,1-2-74 0,-5-1-182 15,5-4-103-15,3-3 135 0</inkml:trace>
  <inkml:trace contextRef="#ctx0" brushRef="#br0" timeOffset="188067.84">17572 4935 2769 0,'-9'-9'52'0,"0"0"33"0,-1 0 52 0,6 2 48 15,-3 0 8-15,1-1 28 0,3 1-2 0,1 1-10 16,-1 3-35-16,3 0-42 0,-3 2-36 0,3 1-33 16,0 0-20-16,0 0-21 0,0 0-18 0,0 0-9 15,0 0-5-15,0 0 7 0,0 15 2 16,0-15 13-16,0 18 5 0,17-6 4 0,-17 3 4 0,0 2-7 16,17 1 2-16,-17 1 9 0,16 0 26 15,-7 0 12-15,-1-2 5 0,-2 0 9 0,4-3-3 16,-6-1 5-16,2-1 9 0,2-3-21 0,-6-2-10 15,1-2-14-15,0-1-8 0,0-3-8 0,0 1-3 16,-3-2 0-16,0 0-11 0,0 0 2 0,0 0-7 16,0 0-4-16,0 0 9 0,0 0 90 0,0 0 27 15,-22 0 12-15,22 0-4 0,-21 0-83 0,8 16-31 16,-7-16-16-16,5 0-3 0,-6 19-15 0,-3-19 4 16,0 16 4-16,-1-7-11 0,-1 4-71 0,4-2-108 15,-6 2-115-15,2 2-93 0,3 2-32 16,-2 1-23-16,5-1-29 0,-2 2-46 0,2-1-91 15,1 3-221-15,8 0 53 0,0-2 150 0</inkml:trace>
  <inkml:trace contextRef="#ctx0" brushRef="#br0" timeOffset="189079.55">20141 10571 3362 0,'0'0'19'0,"0"0"9"15,0 0 15-15,17 0 19 0,-17 0-2 0,0 0 15 16,0 0 2-16,0 0 0 0,16 0 2 16,-16 0-4-16,0 0-2 0,0 0-4 0,0 0-12 15,0 0-6-15,0 0-11 0,0 0 0 0,0 0 5 16,0 0 0-16,3 0 17 0,-3 0-3 0,15 0 2 15,-1 0-1-15,3 0-12 0,11 15-1 0,5-15 10 16,12 0 8-16,8 0 13 0,7 0 12 0,7 0 1 16,11 0 23-16,2 0 24 0,3 0 41 0,2 0 30 15,-1 0 6-15,1 0-12 0,-3 0-53 0,4 0-55 16,-4 0-51-16,-4 0-14 0,1 0 47 0,-3 0 26 16,-11 0 19-16,-3 0-20 0,-8 0-57 15,-10 0-31-15,-18 0-15 0,-1 0-17 0,-11 0-77 16,-12 0-95-16,1 0-100 0,-3 12-111 0,0-12-41 15,-36 0-25-15,8 9-71 0,-14-9-79 0,-9 12-138 16,-16-7-319-16,-12 1 171 0</inkml:trace>
  <inkml:trace contextRef="#ctx0" brushRef="#br0" timeOffset="190103.76">1888 11529 2421 0,'18'0'26'0,"-18"0"9"0,17 0 10 16,-17 0 22-16,15 0 0 0,-15 0 16 0,14 0 18 15,-14 0 7-15,11 10-5 0,-11-10 0 0,0 0-3 16,9 0-11-16,-9 7-11 0,0-7-7 0,0 0-9 16,0 0 10-16,0 0 16 0,0 0 15 0,0 0 15 15,0 0 3-15,6 0-3 0,-6 0-25 16,7 0-31-16,2 0-26 0,3 0-26 0,6 0-4 0,5 0 13 16,6 0 18-16,7-10 12 0,6 10 19 15,8 0 2-15,5 0-12 0,9 0 0 0,4-9-5 16,10 9 17-16,3-5 39 0,4 5 44 0,4-6 51 15,5 4 9-15,4 0-11 0,0-1-54 0,6-1-71 16,4 1-46-16,7 0-35 0,8-1 2 0,7 0 42 16,5-3 49-16,10 0 26 0,-1 1 3 0,-3-2-28 15,1 0-37-15,-9 1-29 0,-6 0-4 0,-6 0-5 16,-6 2 6-16,-12 1 40 0,-2-1 24 0,-11 0 19 16,-8 3 17-16,-14-1-29 0,-10 1-14 15,-12 1-14-15,-13-1-33 0,-7 1-12 0,-10 0-12 16,-10 1-10-16,-1-1 0 0,-5 0-6 0,0 1-50 15,0 0-70-15,0 0-118 0,0-1-173 0,0 1-108 16,0 0-50-16,-21 0-15 0,21 0 26 0,0 0-10 16,-20 0-85-16,20 0-251 0,-15 0 99 0,15 0 166 15</inkml:trace>
  <inkml:trace contextRef="#ctx0" brushRef="#br0" timeOffset="191079.64">6644 11381 1558 0,'0'14'24'0,"0"-14"30"0,0 0 29 15,0 0 41-15,0 0 12 0,0 0-2 0,0 0 2 16,0 0-23-16,0 0-22 0,-18 0-5 0,18 0-15 15,0 8 2-15,-14-8 10 0,14 0-2 0,0 0 6 16,0 0 4-16,0 0-7 0,0 0-2 0,0 0 1 16,0 0-10-16,0 0 6 0,0 0-1 15,0 0-3-15,0 0 7 0,0 0-3 0,0 0 1 16,0 0-4-16,0 0-6 0,0 0-6 0,0 0 2 16,0 0-10-16,0 0-9 0,12 0-13 0,-12 0-20 15,11 0-8-15,2 0-5 0,2 0 13 0,5 0 9 16,2 0 18-16,8 0 14 0,2 0-7 0,7 0 5 15,3 0-5-15,0 0-5 0,4 0 5 0,4 0 4 16,0 0 9-16,2 0 17 0,1 0 21 0,0 0-12 16,4 0-19-16,-2 0-35 0,5 0-26 0,2 0-10 15,5-15 24-15,3 15 48 0,4 0 20 0,4-17 17 16,1 17-19-16,5-12-43 0,1 12-18 16,5-13-15-16,4 13-7 0,2-13 3 0,9 13-7 15,9-7 4-15,5 7 3 0,7-5-7 0,7 1 0 16,2 3 7-16,2-1-7 0,-5 0 7 0,5-1 0 15,-2 1-7-15,-3-2 0 0,3 3 7 0,-2-1-3 16,-1 1 0-16,0 0 19 0,-5 1 34 0,-1 0 29 16,-5 0 19-16,-11 0 19 0,-7 0-32 0,-13 0-24 15,-10 0-13-15,-13 0-28 0,-6 0-6 0,-13 0 10 16,-6 0-7-16,-13 0 4 0,-10 0-11 0,-4 0-10 16,-4 0-4-16,-8 0-13 0,1 0-3 0,-4 0-4 15,0 0-3-15,0 0-30 0,0 0-67 16,-21 0-85-16,21 11-94 0,-28-11-71 0,11 0-34 15,-4 0-64-15,-4 8-87 0,-2-8-123 0,1 0-346 16,0 0 108-16,-2 0 185 0</inkml:trace>
  <inkml:trace contextRef="#ctx0" brushRef="#br0" timeOffset="197382.78">12830 11539 1893 0,'-3'4'59'0,"3"1"41"16,0-2 35-16,0-1 38 0,0-2-25 0,0 0-4 16,0 0 7-16,0 0 4 0,0 0 12 0,0 0 4 15,0 0-6-15,0 0-7 0,0 0-15 0,0 0-13 16,0 0-17-16,0 0-17 0,0 0-18 0,12 0-17 16,-12 0-18-16,0 0-18 0,0 0-11 0,11 0-14 15,-5 0-3-15,7 0-1 0,-1 0 3 0,5 0 2 16,10 0 13-16,1 0 28 0,7 16 19 0,1-16 22 15,8 0 8-15,2 11-10 0,4-11-10 0,7 0-13 16,2 10-14-16,5-10-10 0,1 4-6 0,5-4 6 16,0 0 1-16,4 0 4 0,4 3-5 15,1-3-6-15,0 0 3 0,4 0 1 0,-1 0 3 16,5 0-3-16,0 0-4 0,1 0-8 0,4 0-8 16,-5 0-1-16,-2 0-7 0,5 0-4 0,2 0 5 15,1-15-1-15,1 15-4 0,7 0 0 0,0 0 4 16,8 0-5-16,4 0 4 0,-1 0 4 0,0 0-4 15,3 0 0-15,-2 0-2 0,-3-5-3 0,-1 5 3 16,-1 0 0-16,1-4-1 0,0 4 4 0,-5-4-4 16,-3 1 1-16,-4 2 4 0,-3-2-3 0,-4 0 7 15,0-3 19-15,-8 2 4 0,-3-1 4 0,2 0-7 16,1 2-17-16,-4-3-7 0,2 2-4 16,-2-2-1-16,0 4-4 0,-1-3 4 0,-2 2-3 15,2 1 3-15,-1 0-3 0,0 2 6 0,-4-1 1 16,2 1-8-16,1 0 15 0,-1 0-14 0,-4 0 12 15,2 0 34-15,-7 0 19 0,-2 0 24 0,3 0-3 16,-14 0-28-16,-2 0-25 0,-3 0-13 0,-2-13-5 16,-3 13 0-16,-7 0 1 0,-2 0-2 0,-2-11 1 15,5 11-3-15,-7 0-1 0,-3 0-4 0,2-7 0 16,-4 7 0-16,-3 0 4 0,3-4-8 0,-4 4 4 16,-3 0 4-16,-2 0-8 0,4 0 4 15,-2-2-4-15,-3 2-4 0,3 0-4 0,0 0 11 16,2 0 1-16,-2 0-4 0,0 0-8 0,2 0-4 15,-1 0 8-15,-1 0 0 0,5 0 7 0,-5 0-7 16,-3 0-4-16,0 0-4 0,2 0 4 0,-2 0 4 16,-5 0-8-16,5 0 7 0,0 0 5 0,-3 0-3 15,4 0 3-15,2 0-4 0,-3 0-4 0,3 0 4 16,0 13 4-16,-3-13 4 0,5 0 4 0,-5 0-3 16,3 0-5-16,-3 8 0 0,-2-8-4 0,2 0 4 15,0 0-5-15,-3 0 5 0,2 0 0 0,-2 0 0 16,1 0 0-16,-6 0-4 0,2 0-9 0,-5 0 1 15,0 0 3-15,-3 0-3 0,2 0 4 16,-1 0-6-16,7 0 3 0,-5 0-2 0,5 0 4 0,3 0 5 16,6 0 4-16,0 16 5 0,0-16-10 15,5 0 1-15,-1 13-5 0,4-13-4 0,-3 0 8 16,3 11 0-16,-5-11-4 0,5 0 9 0,-3 7 0 16,2-7 5-16,-3 0-1 0,-3 3 1 0,4-3-5 15,-5 0-5-15,-3 0 5 0,0 0-4 0,2 0 4 16,-7 0-4-16,2 0 0 0,0 0 0 0,-4 0 4 15,0 0 0-15,-4 0-1 0,0 0-3 0,-2 0-8 16,-1 0-5-16,0 0 1 0,0 0-40 0,0 0-16 16,0 0-33-16,0 0-41 0,0 0-20 0,0 0-48 15,0 0-46-15,0 0-79 0,0 0-72 16,-15 0-105-16,15 0-157 0,-17 0-258 0,4 0 137 16</inkml:trace>
  <inkml:trace contextRef="#ctx0" brushRef="#br0" timeOffset="-179634.92">5862 7519 3684 0,'17'0'-2'0,"-17"0"-4"16,16 0 2-16,-16-17-1 0,9 17 1 16,-9 0-2-16,6 0 1 0,-6 0-3 0,0 0-5 15,0 0 7-15,0 0-1 0,0 0-1 0,0 0 10 16,0 0-4-16,0 21 2 0,-23-21 3 0,23 26-5 16,-17-10 1-16,17-1 0 0,-17 1 1 0,17 0 0 15,-16 0 0-15,16-1-4 0,-12 2-17 0,12-4-11 16,0 0-8-16,0 0 6 0,0-2 13 0,0-2 15 15,0-2 10-15,28-2-1 0,-28 0 6 0,31-3-2 16,-14-2 0-16,2 0 13 0,4 0 20 0,-1 0 21 16,1-20 23-16,-3 20 13 0,5-19 1 0,-5 19 6 15,-1-26 4-15,2 13 7 0,-3-4-6 0,-1 0 5 16,-3-1 0-16,0-1-3 0,-4 1 18 16,1 0-9-16,-1 1 14 0,-4-1 3 0,2 4 6 15,-4 1 8-15,-1 3-23 0,-1 2-31 0,-1 3-49 16,-1 1-40-16,0 2-32 0,0 2-9 0,0 0-2 15,0 0 3-15,0 0 13 0,0 0 1 0,0 23 11 16,0-23 4-16,0 29 0 0,0-9 4 0,-15 4-1 16,15 3-7-16,0 3-3 0,-19 0 10 0,19 2-5 15,-11-1 8-15,11 0 3 0,-12 0-15 0,4-3 15 16,-3 2-12-16,4-2-4 0,-4-3-51 0,1 0-19 16,0-2-17-16,-3-3-15 0,1-1 38 15,2-2-24-15,-4 0 2 0,2-4-17 0,-4-2-19 16,3-1 4-16,-1-2 6 0,-2-2 21 0,1 0 25 15,-1-3 20-15,0-2 8 0,1-1-2 0,1 0-15 16,-2 0-26-16,4 0-26 0,0-23-38 0,-2 23-32 16,3-27-33-16,-2 11-51 0,6-3-76 0,-3-1-168 15,6 0-209-15,4-6 91 0</inkml:trace>
  <inkml:trace contextRef="#ctx0" brushRef="#br0" timeOffset="-179387.48">6443 7691 3365 0,'4'0'1'0,"-2"0"20"0,-1 5 39 16,1-5 54-16,1 0 56 0,-3 0 23 0,0 0 2 16,0 0-21-16,0 0-34 0,0 0-23 0,0 0-27 15,0 0-27-15,2 0-17 0,-2 0-21 0,1 0-11 16,-1 0-10-16,5 0-6 0,1 0-4 0,0 0-1 15,4 0-2-15,2 0-38 0,2 0-37 0,2 0-51 16,1 0-70-16,0 0-52 0,0 0-65 0,-2 0-69 16,-2 0-46-16,-1 0-77 0,-4 0-152 0,1 0-1 15,-4 0 123-15</inkml:trace>
  <inkml:trace contextRef="#ctx0" brushRef="#br0" timeOffset="-179206.8">6402 7817 2811 0,'-9'8'19'0,"1"-1"48"16,4-7 66-16,2 8 84 0,2-8 53 0,0 0 19 16,0 0-24-16,0 0-66 0,0 0-73 0,19 0-64 15,-19 0-48-15,23 0-13 0,-8 0-4 0,4 0-2 16,4 0 4-16,7 0-33 0,-2 17-34 0,0-17-50 16,1 13-85-16,4-13-74 0,-2 12-95 0,3-12-140 15,0 10-280-15,0-10-15 0,-1 0 130 0</inkml:trace>
  <inkml:trace contextRef="#ctx0" brushRef="#br0" timeOffset="-178278.94">6930 7754 4058 0,'11'-13'23'0,"0"1"46"0,0-1 71 16,-2 2 64-16,0-2 33 0,4 3 17 0,-9 2-25 15,3 2-38-15,-4 3-53 0,-2-1-68 0,-1 3-54 16,0-2-32-16,0 3-10 0,0 0-4 0,0 0 10 16,0 0 9-16,0 0 0 0,0 17 7 0,0-17-3 15,-15 20 0-15,15-6 3 0,0 2 3 0,0 3 7 16,-16-1-11-16,16 4 4 0,0 0-13 15,0 0-52-15,0 0-25 0,0-1-21 0,0-2-22 16,0 0 36-16,16-2 15 0,-16-3 2 0,0-2 21 16,0-3 11-16,12-3 15 0,-12 0 21 0,0-4 14 15,0-1 7-15,0-1-18 0,0 0-38 0,0 0-25 16,5-17-3-16,-5 17 15 0,0-22 32 0,9 8 17 16,-9-3 0-16,3-3 7 0,-1-1 2 0,-2-1 3 15,0 0 0-15,0-1-5 0,0 0 8 0,0 1 1 16,0-1 12-16,0 3 21 0,0 2 1 0,0 3 5 15,0 0-7-15,0 3-10 0,0 3-8 0,0 2-9 16,15 4-5-16,-15 0-11 0,0 2-5 0,0 1 0 16,13 0-5-16,-13 0 9 0,12 17 5 15,-3-17 0-15,4 24 0 0,2-8-1 0,1 1 3 16,1 3 3-16,2 1 2 0,-1 1-6 0,1 0-5 16,-4-2-23-16,1 2-11 0,-2-4-11 0,-2 1-22 15,-2-3 2-15,2-2-10 0,-6-3-3 0,2-1 14 16,-5-3 17-16,-1-2 21 0,-1-1 25 0,-1-3 14 15,0-1 4-15,0 0 2 0,0 0-10 0,0 0 1 16,-18-27-3-16,18 27 14 0,-16-29 20 0,16 10 5 16,-19-1 3-16,19-3-9 0,-14 0-9 0,14-1 5 15,0 0 8-15,0-1-1 0,0 0 2 16,0 1-6-16,0 1 3 0,0 2 7 0,22 2-2 16,-22 1-9-16,27 3-14 0,-12 2-14 0,1 5-7 15,2 2-4-15,2 5-2 0,-1 1-4 0,1 0 6 16,2 23 2-16,-2-6-1 0,-1 7 6 0,-1 4-1 15,-2 3-40-15,-2 5-46 0,-2 3-72 0,-7 3-101 16,0 0-78-16,-5 3-90 0,0-2-174 0,0-1-235 16,-25-1 121-16</inkml:trace>
  <inkml:trace contextRef="#ctx0" brushRef="#br0" timeOffset="-177859.01">7728 7683 2903 0,'15'-15'3'0,"-5"2"1"15,-2 1-1-15,-4 4-2 0,-1-1-6 0,-3 3 0 16,0 3-2-16,0 2 0 0,-18 1 2 0,18 0-2 16,-28 0 5-16,11 0 0 0,0 0-2 0,-4 24 5 15,-2-24-21-15,4 20-6 0,-2-20-4 0,-1 24-11 16,5-12 6-16,-3 2-6 0,4-1-3 0,2-1-10 15,2 0 5-15,7-2 8 0,2 0 10 16,3 0 16-16,0-3 12 0,0-1 3 0,22-2 0 16,-22-1 6-16,31-2 10 0,-12-1 33 0,-1 0 29 15,2 0 23-15,-3 0 21 0,0-20-7 0,1 20-5 16,-3-19 4-16,1 19 5 0,-6-26 10 0,-2 12 8 16,6-2 7-16,-3 0-9 0,-3 1 1 0,1-1 0 15,-3 3-8-15,1-1 1 0,-3 2-17 0,-1 4-22 16,2 1-27-16,-3 3-35 0,-2 1-19 0,1 1-17 15,1 2-11-15,-2 0-3 0,0 0 1 0,0 0 9 16,0 19 6-16,0-19 10 0,0 28 0 0,0-7-2 16,0 4-6-16,0 5-18 0,18 1-39 0,-18 3-54 15,0 2-75-15,17-1-87 0,-17 3-77 16,13-2-76-16,-13-1-98 0,0-2-222 0,11-4 22 16,-11-4 129-16</inkml:trace>
  <inkml:trace contextRef="#ctx0" brushRef="#br0" timeOffset="-177678.97">7816 7697 4094 0,'0'-23'34'0,"27"4"54"0,-12 1 59 15,-1 4 45-15,0-1-8 0,-3 3-46 0,-3 5-64 16,-8 3-44-16,12 4-27 0,-12 0-11 0,14 0 5 16,-6 21-4-16,3-4 2 0,4 3-4 15,3 6-56-15,0 5-41 0,4 4-51 0,-2 1-70 16,-1 2-23-16,1-1-65 0,-5 2-69 0,1-3-66 15,-5-2-143-15,0-6-225 0,3-3 120 0</inkml:trace>
  <inkml:trace contextRef="#ctx0" brushRef="#br0" timeOffset="-177495.48">8150 7638 4054 0,'0'-22'31'0,"0"4"57"0,23 2 58 0,-23 3 55 16,16-1-1-16,-16 6-40 0,0 4-57 15,0 2-62-15,0 2-31 0,0 0-13 0,0 0 8 16,-25 18 5-16,6-18 0 0,-4 29-4 0,-3-11-8 0,-8 6 0 16,0 4-1-16,1 2-96 0,-1 2-80 15,-3 4-120-15,4-1-162 0,0 3-86 0,4 1-218 16,6 0-199-16,-1-3 163 0</inkml:trace>
  <inkml:trace contextRef="#ctx0" brushRef="#br0" timeOffset="-172597.68">8549 7337 4239 0,'11'-27'16'0,"-3"12"43"0,3 0 39 0,-11 3 38 16,15-5 6-16,-15 6-21 0,5 4-27 16,-5 7-24-16,0-5 7 0,0 5 9 0,0 0 17 15,0 0-4-15,-25 0-26 0,25 0-27 0,-30 0-28 16,7 18-8-16,3-18-7 0,-5 26 4 0,0-9-1 16,0 6-7-16,-1 5 4 0,6 1 3 0,-2 6-11 15,2 1 7-15,4 5 3 0,-1 2-15 0,5 1 10 16,4 1 3-16,-3 2 0 0,10 0 2 0,-1 0-9 15,2-1 4-15,0-1-31 0,0 0-29 0,22-3-8 16,-22-2-20-16,29-4 9 0,-13-1 18 0,4-4 18 16,-3-6-2-16,0-1 2 0,-3-7 8 15,0-3-11-15,-3-6-26 0,2-3-35 0,-4-5-67 0,-1 0-70 16,1-26-36-16,-3 8-62 0,2-6-56 16,-2-4-87-16,-1-3-231 0,4-5-63 0,-4-2 126 15</inkml:trace>
  <inkml:trace contextRef="#ctx0" brushRef="#br0" timeOffset="-158773.28">8723 7627 2495 0,'8'-1'28'16,"-4"-2"30"-16,-2 2 27 0,1 0 38 0,2-1 10 15,-5 2 15-15,1-2 16 0,1 2 7 0,-2 0 2 16,1 0-23-16,1 0-32 0,-1 0-46 0,4 0-34 16,3 0-23-16,-5 0-12 0,8 0 1 0,-3 0-1 15,2 0 11-15,6 0 12 0,-4 15 12 0,2-15 0 16,-1 13-3-16,-1-13-13 0,1 16-10 0,-1-16-3 16,-1 18-4-16,-2-8-2 0,0 1 1 0,-2-1-1 15,2 3-6-15,-4 0 4 0,-2-1-4 16,1 1 2-16,-2 0 3 0,-2 0-2 0,0 0 4 15,0-1-2-15,0 0-1 0,-26-1 2 0,26-1-2 16,-22-1-2-16,22-1-17 0,-27-1-18 0,12-2-20 16,-4-2-15-16,1-3 5 0,-6 0 3 0,4 0 11 15,-5 0 17-15,5-18 11 0,-2 18 18 0,4-22 6 16,2 22 10-16,2-25 16 0,8 11 18 0,2 3 31 16,0-3 13-16,4 0 7 0,0 1-12 0,0 0-14 15,0 0-20-15,19 0-16 0,-19 0-15 0,22 3-14 16,-22-1-5-16,26 2-7 0,-10 0 5 0,1 2-9 15,0 2-42-15,-3 0-49 0,-2 2-88 0,-2 1-108 16,-1 2-54-16,-3 0-48 0,-6 0-53 0,8 0-118 16,-5 23-109-16,-3-23 100 0</inkml:trace>
  <inkml:trace contextRef="#ctx0" brushRef="#br0" timeOffset="-158548.95">9061 7866 3833 0,'19'-22'29'0,"-4"10"44"0,-2 0 61 0,-1 0 49 15,1-1 1-15,-6 1-1 0,3 3-34 16,-7 3-46-16,-3 6-35 0,1-7-45 0,1 7-39 16,-2 0-13-16,0 0-7 0,0 0-12 0,0 0-11 15,-22 0-30-15,22 24-35 0,-25-24-35 0,25 27-43 16,-26-8-26-16,12 2-49 0,14 4-44 0,-22 2-46 15,22 1-55-15,-11 2-134 0,11 0-153 0,0 1 110 16</inkml:trace>
  <inkml:trace contextRef="#ctx0" brushRef="#br0" timeOffset="-157952.99">9476 7524 2735 0,'14'0'22'0,"-3"0"9"0,-5 0 19 16,-2 0 34-16,3 0 21 0,-4 0 44 0,-2 0 38 16,-1 0 15-16,0 0 1 0,0 0-14 0,2 0-22 15,-2 0-24-15,0 0-19 0,1 0-16 0,-1 0-12 16,0 0-7-16,0 0-7 0,2 0-1 0,-2 0-7 15,0 0-18-15,0 0-11 0,0 0-22 16,0 0-19-16,0 0-10 0,0 0-4 0,0 0-2 16,0 0-4-16,0 0 8 0,0 0-8 0,0 0 5 15,0 0 9-15,0 0-2 0,0 15-19 0,0-15-29 16,0 13-8-16,0-13-1 0,0 16 20 0,0-7 24 16,0-1-5-16,0 0-1 0,0-2-3 0,0 0 6 15,0-1 9-15,0-5 6 0,0 6 10 0,0-5 1 16,0-1-1-16,0 0 4 0,0 0 0 0,0 0 0 15,0 0 28-15,0 0 31 0,0 0 17 0,0 0 22 16,0 0 5-16,0 0-9 0,0 0 4 0,0 0-7 16,0 0-18-16,0 0-14 0,0 0-6 15,0 0-26-15,0-12-10 0,0 12-12 0,0 0-22 16,0-13 4-16,0 13-3 0,0-11 3 0,0 5 4 16,0 2 0-16,0-1 0 0,0 3-4 0,0 0 1 15,0 0-1-15,0 1-4 0,0 1 1 0,0 0-5 16,0 0-45-16,0 0-21 0,0 0-14 0,0 0-30 15,0 0 23-15,0 0 4 0,0 0-3 0,0 0 16 16,0 0 17-16,0 0 6 0,0 0-4 0,0 10 6 16,0-10-10-16,0 0 1 0,0 0 4 0,0 0 3 15,0 0 4-15,0 0 2 0,0 0-1 0,0 0-18 16,0 0-27-16,0 0-34 0,0 0-41 0,0 0-31 16,0 0-26-16,0 0-24 0,0 0-17 15,0 0-30-15,0 0-49 0,0 0-149 0,0 0-83 16,-11 0 88-16</inkml:trace>
  <inkml:trace contextRef="#ctx0" brushRef="#br0" timeOffset="-157256.31">9470 7492 2470 0,'3'0'51'0,"-3"0"43"15,3 0 51-15,-2 0 69 0,2-15 17 0,1 15 26 16,-3 0 1-16,2-13-33 0,0 13-42 0,-3 0-50 15,2-6-38-15,-1 6-28 0,1 0-23 0,-2 0-17 16,0-4-17-16,0 4-8 0,0 0-10 0,3 0-1 16,-3 0-3-16,0 0-9 0,0 0 8 15,0 0 3-15,0 0 2 0,0 17 9 0,0-17-14 0,0 18-19 16,0-18-7-16,0 27-7 0,-14-12-6 16,14 0 4-16,0 1-1 0,0-1-1 0,0 1 9 15,-9 0 3-15,9-2-8 0,0 0-12 0,0-1-3 16,0-2 5-16,0-1 18 0,0-3 23 0,0-1 14 15,0-3 19-15,0-1 29 0,0-2 3 0,0 0-4 16,15 0-7-16,-15 0-7 0,17 0 23 0,-4-23 20 16,-2 23 18-16,3-20 6 0,-2 20-3 0,2-23-1 15,-2 11 11-15,1 0-6 0,-2-2-9 0,-4 0 17 16,1 1 18-16,-2 1-4 0,-1 2 2 0,1 0-32 16,-4 3-50-16,-1 1-28 0,1 3-25 0,-2 1-8 15,1 2-39-15,-1 0-52 0,0 0-15 0,0 0 11 16,0 0 31-16,0 20 61 0,0-20-8 15,0 27-37-15,0-9-16 0,0 2-21 0,0 3 9 16,0 4 12-16,0-3 9 0,0 1 6 0,0-1 9 16,16 0 10-16,-16-3 3 0,0-2 15 0,12-4 12 15,-12-3 17-15,0-2 16 0,10-3 3 0,-10-4 25 16,8-3 11-16,-1 0 5 0,1 0 13 0,1 0-3 16,-1-26 1-16,5 26 7 0,-1-28 6 0,-3 11-5 15,4-3-8-15,-1 0-6 0,-1-2-16 0,-2-1-12 16,2 0-1-16,-5 1-16 0,4-1-3 0,-4 2-9 15,0 1-4-15,-1 3-5 0,-5 2-44 0,1 3-42 16,-1 2-76-16,3 4-95 0,-3 2-105 0,0 2-80 16,0 2-1-16,0 0 0 0,0 0 7 15,0 26-115-15,0-26-82 0,0 29 102 0</inkml:trace>
  <inkml:trace contextRef="#ctx0" brushRef="#br0" timeOffset="-157029.81">10070 7819 3578 0,'8'-19'42'15,"-3"19"51"-15,1-20 47 0,-3 9 32 0,2-1-8 16,-5 1-16-16,0 1-10 0,0 1 18 0,0 9-12 16,0-9-29-16,0 4-40 0,0 1-57 0,0 4-35 15,0-3-11-15,0 3-2 0,0 0 7 0,0 0 9 16,-14 0-36-16,14 25-36 0,0-25-31 0,0 26-53 15,-10-9-13-15,10 4-40 0,0 2-58 0,0 1-46 16,0 2-52-16,0 1-43 0,0 1-100 0,0 1-195 16,0-3 107-16</inkml:trace>
  <inkml:trace contextRef="#ctx0" brushRef="#br0" timeOffset="-156341.6">10353 7261 2757 0,'-10'-3'35'0,"7"-1"26"16,2 2 27-16,-1 1 40 0,2 0 14 0,0 1 30 16,0 0 31-16,0 0 17 0,0 0-1 0,0 0-20 15,0 0-20-15,0 0-20 0,0 0-14 0,0 0-8 16,0 0 3-16,0 0 5 0,0 0 6 0,0 0 27 15,0 0 3-15,0 0-11 0,0 0-43 0,0-11-60 16,19 11-54-16,-19 0-29 0,18 0 3 0,-18 0-4 16,32 0 8-16,-14 0-4 0,4 0-1 0,-3 0 9 15,-1 19-9-15,5-19 1 0,-4 27 15 0,0-9-3 16,-2 3-1-16,3 2 9 0,-5 4-16 0,-1 2 7 16,-3 2 11-16,0 3-5 0,-3 3-6 0,-5 0-2 15,-3 3-4-15,0 0 20 0,0 3 21 16,-28-1 16-16,28 2 10 0,-33 2-13 0,9-1-14 15,3 2-6-15,-3 1-16 0,-1 2 2 0,-2 1-8 16,1 1-5-16,3-2 6 0,-4-2-3 0,7-2 9 16,0-5-7-16,4-5 4 0,1-7-6 0,7-6-7 15,-4-7-60-15,7-3-44 0,-1-6-42 0,3-4-61 16,1-1-4-16,2-2-27 0,0 0-37 0,0 0-76 16,0 0-150-16,-1 0-171 0,1-22-342 0,0 22 40 15,0-27 214-15</inkml:trace>
  <inkml:trace contextRef="#ctx0" brushRef="#br0" timeOffset="-153925.02">10784 7534 2540 0,'0'-4'55'16,"0"1"35"-16,0 2 42 0,0 1 45 0,0-2-17 15,0 1 6-15,0 0-4 0,0 1-13 0,0 0-17 16,0 0-20-16,0 0-27 0,0 0-30 0,0 0-19 16,0 0-23-16,0 0-13 0,8 0-3 0,-8 0 2 15,11 0-1-15,-6 0 10 0,4 17 7 0,-1-17 1 16,-1 16 6-16,4-6-1 0,-1 2-5 0,-1 2-6 15,2 1-2-15,-3 2-5 0,-1-1-2 16,1 2 4-16,-2 1-1 0,0-1-2 0,-4 0-2 16,0 0-1-16,-1 0 3 0,-1 1 0 0,0-1 5 15,0-1-5-15,0 1-2 0,-19-3 1 0,19 1-4 16,-15-3 2-16,15-1-6 0,-19-2-17 0,19-1-3 16,-18-2 0-16,18-2 8 0,-17-3 19 0,17 1 6 15,-11-3 13-15,11 0-4 0,-6 0-5 0,6 0-1 16,0 0-11-16,0-24 1 0,0 24 5 0,0-26-3 15,20 9 4-15,-20 0 14 0,23-1 0 0,-7-1 5 16,1-1-2-16,3 1-10 0,0 0 12 0,-1 2 7 16,4 0 9-16,-3-1 1 0,-1 3-8 15,-1-1-7-15,2 4-10 0,-4 1 3 0,-2 3-8 0,-3-1-4 16,0 2-4-16,-4 3-9 0,0 0-2 16,-6 2-5-16,2 2-26 0,-1 0-33 0,-2 0 2 15,0 0 3-15,0 0 16 0,0 20-1 0,0-20-29 16,0 22-20-16,0-7-10 0,0 1 20 0,-19 1-10 15,19-1-2-15,-12 1-1 0,12 0 5 0,-20 0 25 16,7 0 15-16,4-1 4 0,-2-2 3 0,0 1 8 16,2-3 6-16,1 0 26 0,2-2 6 0,0-1 6 15,3-2 5-15,3-1 4 0,0-2 29 0,0-2 24 16,0 0 17-16,0-1 8 0,26-1-4 16,-26 0-18-16,23 0-8 0,-9 0-19 0,6 0-17 15,-4 0-6-15,1 0-11 0,2 0-6 0,-2-15-37 0,-2 15-44 16,1 0-61-16,-2 0-74 0,-2 0-70 15,-3-10-106-15,2 10-173 0,-4 0-101 0,3 0 104 16</inkml:trace>
  <inkml:trace contextRef="#ctx0" brushRef="#br0" timeOffset="-153689.49">11295 7915 3605 0,'17'-16'34'0,"-1"16"45"0,-2 0 53 16,-4-15 57-16,0 15 13 0,-1-12-4 16,-7 12-28-16,1-7-48 0,-2 7-49 0,-1 0-43 15,0-4-30-15,0 4-19 0,0 0 5 0,0 0-3 16,0 0 0-16,0 0-8 0,-17 15-33 0,17-15-21 16,0 19-22-16,-20-6-26 0,20 1-17 0,-16 5-35 15,16 1-30-15,0 1-29 0,-12 1-43 0,12 2-37 16,0 1-88-16,0 1-158 0,0-4-150 0,0-2 99 15</inkml:trace>
  <inkml:trace contextRef="#ctx0" brushRef="#br0" timeOffset="-152632.71">11650 7583 2880 0,'11'0'13'0,"-11"-13"28"0,17 13 42 0,-17 0 40 16,11-11 26-16,-11 11 5 0,6 0-15 0,-6 0-29 15,4-7-28-15,-1 7-36 0,0 0-21 0,-2 0-16 16,1 0-14-16,-1 0-7 0,1 0-2 0,-2 0 4 16,2 0 6-16,-1 16 13 0,2-16-3 0,3 20-3 15,-1-6 0-15,1 0-2 0,-1 3 1 0,-2 4 0 16,-1-1 1-16,-1 0-5 0,-1-1 1 0,0 3 5 16,0 0-6-16,0-2 10 0,0 0-4 0,-17-1-5 15,17-1 5-15,0-1-5 0,-17-3-1 16,17-2 1-16,0-1 1 0,-14-3-6 0,14-2 7 15,0-2 10-15,-12-1 0 0,12-3 9 0,0 0-9 16,-5 0-5-16,5 0 0 0,-5-24-6 0,4 24 14 16,1-29 4-16,0 11 0 0,0-2 0 0,0-1-7 15,0-2-2-15,17-1 2 0,-17 0 12 0,20 1 6 16,-20-1 7-16,26 1 1 0,-12 2-4 0,2 1-7 16,-1 1-1-16,2 3-2 0,-4 1-4 0,-1 3-3 15,1 1-12-15,-1 3-4 0,-1 1-5 0,-5 2-2 16,-1 2-3-16,1 2-14 0,-1 1-55 0,-5 0-15 15,1 0 5-15,1 0 5 0,-2 18 32 16,0-18-13-16,0 22-22 0,0-6-13 0,0 1 12 16,0 2 14-16,-20 0 5 0,20 0 5 0,-25-1 8 15,12 0 4-15,-1 0 13 0,-1-2 13 0,-1-1 8 16,1 0 9-16,1-2 4 0,1 0 0 0,1-2 0 16,6-2 0-16,-3-1 2 0,5-2 1 0,3 0 7 15,-1-3 42-15,2 0 15 0,0-2 15 0,0 0 4 16,0-1-25-16,22 0-8 0,-22 0 0 0,25 0 0 15,-8 0-9-15,0 0-11 0,2 0-13 0,-1 0-7 16,2-13-6-16,-2 13-14 0,-1 0-40 0,-2 0-54 16,-1 0-77-16,-1-11-90 0,-4 11-105 0,2 0-202 15,-4 0-143-15,3-3 101 0</inkml:trace>
  <inkml:trace contextRef="#ctx0" brushRef="#br0" timeOffset="-152237.29">11983 7827 2778 0,'0'5'10'0,"21"-5"5"15,-21 0 15-15,16 0 26 0,-7 0 15 0,-3 0 21 16,-6 0 3-16,10 0-13 0,-6 0-24 0,-4 0-28 16,2 0-16-16,1 0-16 0,2 0-4 15,-2 0 2-15,0 0 0 0,-2 0 1 0,3 0 3 0,0 0-2 16,1 0 0-16,-2 0-2 0,0 0-2 15,5 0 5-15,-5 0 0 0,-2 0 0 0,3 0-5 16,-3 0-5-16,2 0 0 0,-1 0 4 0,1 0 1 16,-2 0 1-16,1 10-2 0,1-10 0 0,-1 8 1 15,1-8 5-15,-2 12 3 0,-1-4-1 0,0 1 3 16,0 1-3-16,0 0-16 0,0 3-15 0,-21-2-12 16,21 3-17-16,-19 0 1 0,19 0 4 0,-23-2-3 15,9 2 13-15,0-2 6 0,0 0 8 0,0-1 11 16,1-1 4-16,6-2 10 0,-3-2 2 15,6 0 6-15,-3-4 16 0,7 0 35 0,-3 0 29 0,3-2 6 16,0 0-7-16,0 0-32 0,19 0-19 16,-19 0-13-16,25 0-7 0,-8 0-6 0,3 0-3 15,5 0-13-15,-3 0-57 0,4 0-60 0,3 0-91 16,-1 0-112-16,0 0-171 0,-1 0-174 0,-1 0 90 16</inkml:trace>
  <inkml:trace contextRef="#ctx0" brushRef="#br0" timeOffset="-151613.22">12683 7599 4031 0,'0'-25'51'0,"20"14"54"16,-20-1 60-16,12 3 52 0,-12-3-3 0,14 5-17 15,-14 7-32-15,0-9-40 0,0 9-47 0,0 0-41 16,0 0-40-16,0-4-20 0,5 4-7 0,-5 0-7 15,0 0 4-15,0 0 7 0,0 16 6 0,0-16-2 16,0 25-44-16,0-7-32 0,-19 4-33 0,19 4-29 16,0 3 6-16,0 2-29 0,0 2-42 0,0 0-38 15,0 2-38-15,0-1-34 0,0 2-39 16,0-2-88-16,0 0-237 0,-18-4 13 0,18-3 114 16</inkml:trace>
  <inkml:trace contextRef="#ctx0" brushRef="#br0" timeOffset="-151376.83">12453 7729 3131 0,'23'-6'24'0,"-23"1"25"0,20 1 35 16,-20 0 45-16,14 2 22 0,-14-2 9 0,8 3-11 16,-8 0-25-16,0 0-31 0,8 1-20 0,-8 0-21 15,3-1-18-15,0 1-19 0,5 0-14 0,-4 0-7 16,7-1-1-16,5 1 5 0,-1 0-1 15,6 0 3-15,-1 0 2 0,5 0-14 0,1 0-16 16,2 0-31-16,3 0-42 0,-3 0-41 0,3 0-36 16,0 0-33-16,0 0-23 0,-1 0-22 0,-1 0-32 15,-1 0-74-15,-2 0-178 0,-4 0-114 0,0-15 87 16</inkml:trace>
  <inkml:trace contextRef="#ctx0" brushRef="#br0" timeOffset="-150741.15">13277 7438 3986 0,'9'0'30'0,"2"0"14"0,-6 0 35 0,1-17 52 16,-3 17 13-16,0-15 22 0,-1 15-5 0,-2 0-34 16,0 0-35-16,0-9-36 0,0 9-33 0,0 0-22 15,0 0-8-15,-17 0-7 0,17 0 3 0,-14 0 4 16,14 17-2-16,-23-17 6 0,10 26-5 0,1-7 4 15,-1 5-1-15,4 2 9 0,1 4-8 0,2 3 1 16,-2 1-4-16,8 0 1 0,-3 0 17 0,3 2-12 16,-3-3 6-16,2-2-3 0,-4-3-1 0,2-3-41 15,1-3 0-15,-1-3-2 0,0-6-2 0,1-3 52 16,-2-2 11-16,2-3 5 0,2-4 31 16,0-1-13-16,0 0-7 0,0 0-11 0,0-26-34 15,0 11 8-15,0-5-11 0,17-4 0 0,-17-5-3 16,16-4-7-16,-16-3-2 0,20-4 5 0,-9-3 4 15,1-3 8-15,4-2 8 0,-1 1 1 0,1-1 1 16,-1 2-6-16,3 3 0 0,-3 4 3 0,2 6 0 16,-1 3 4-16,-2 6 11 0,0 6-5 0,0 2-4 15,-2 6-6-15,-1 2-7 0,0 4-3 0,3 2 3 16,-2 2 5-16,-1 0-10 0,3 0 4 0,-3 19 2 16,3-19 0-16,-2 23 5 0,1-7-3 15,-7 2-3-15,3 2-25 0,-3 0-16 0,2 3-8 0,-5 0-11 16,-3 1 10-16,0-2 10 0,0 1 5 15,0-1 3-15,-18 1 0 0,18-2-4 0,-25-1-1 16,9-1-2-16,-2-3 15 0,-1 0 12 0,-1-3 8 16,1-1 11-16,2-1-2 0,3-3-2 0,0-2 2 15,6 1-1-15,-1-3 0 0,6-1 5 0,3-2 3 16,0 1 34-16,0-1 25 0,0 2 28 0,0 0 26 16,33 1-5-16,-16 1 10 0,6 2-10 0,-1-2-13 15,4 3-17-15,-1 0-29 0,0-1-14 0,-2 0-15 16,-1 0-20-16,-5 2-4 0,-2-1-11 15,-1 3 4-15,-1 0 7 0,-7 3 7 0,0 2-1 0,-6-1-1 16,0 4 2-16,0 1-4 0,-22 1 6 16,22 0-34-16,-35 1-53 0,8-1-50 0,-4 0-67 15,-3 0-46-15,-6-2-47 0,-2-2-95 0,-5 0-94 16,-2-4-154-16,0-1-284 0,1-7 140 0</inkml:trace>
  <inkml:trace contextRef="#ctx0" brushRef="#br0" timeOffset="-138474.05">6856 8346 1930 0,'0'10'16'0,"4"-10"9"0,-4 0 23 16,6 0 24-16,-6 0 12 0,0 0 17 0,2 0 12 15,-2 0 7-15,0 0 0 0,0 0 1 0,0 0-5 16,0 0-5-16,0 7-4 0,0-7-11 0,0 0-8 16,0 0-7-16,0 0-10 0,0 0-5 0,0 0-5 15,0 0-6-15,0 0 1 0,0 0 4 0,0 0-3 16,0 0-7-16,0 0-12 0,0 0-13 0,0 0-11 15,14 0 6-15,-14 0 13 0,14 0 10 16,-14 0 10-16,17 0-3 0,-9 0-9 0,4 0-6 16,-2 0-5-16,-1-13-1 0,3 13 2 0,2 0 1 15,2 0 7-15,-1 0 2 0,1 0-1 0,2 0-1 16,3 0-11-16,-1 0-3 0,-2 0-6 0,6 0 7 16,-4 0 3-16,2 0 4 0,2 13 7 0,-3-13-3 15,3 0-1-15,-3 0-1 0,2 0 1 0,-1 0 0 16,-2 0 0-16,-2 0 2 0,1 0-2 0,-2 0-2 15,0 0 5-15,-3 0-2 0,0 0-4 0,2 0-4 16,-1 0-4-16,-1 0-4 0,2 0 0 0,-1 0 2 16,2 0 0-16,0 0 6 0,0-11-3 15,2 11 2-15,1 0 8 0,-1 0 1 0,1 0 15 16,3 0 1-16,-1-6-15 0,3 6-3 0,-2 0-12 16,2-4 5-16,-2 1 3 0,2 2-3 0,-3-1 17 15,0 1-3-15,-2-2 1 0,-5 0 0 0,2 2-18 16,-3-2-4-16,2 1 7 0,-2-1 28 0,0 2 18 15,-2-1 3-15,-1 0-5 0,2-1-27 0,0 0-19 16,3 2-12-16,0-2-9 0,1 0-4 0,0 0-1 16,6 0-3-16,-3 0 3 0,5 1 0 0,-2-1 1 15,5 0-4-15,-1 1 6 0,2 1 1 0,1 0-7 16,-2-1 9-16,1 1-5 0,0 0 2 0,1 0 4 16,-1 0-3-16,3 0 10 0,-6-1 10 0,-1 2 14 15,3-1 11-15,0-1-1 0,-2 1-6 16,-4-1-6-16,1 0-6 0,-1 0-8 0,1 1-7 15,0-2-3-15,-3 1-6 0,4 0-2 0,-2 0-1 16,4-1-4-16,0 1 7 0,-1-1-4 0,2 1-1 16,2 0-1-16,-3 0-1 0,4-1-1 0,-5 2 5 15,3-1-1-15,-2-1-2 0,-1 1 4 0,1 0 1 16,-1 1 2-16,-3-2-3 0,3 0 6 0,-4 2-2 16,0-2-5-16,0 1 7 0,-2 1-5 0,1-2-5 15,0 1 2-15,2 0-5 0,-3-1 0 0,1 2 3 16,2-1-7-16,-1 0 7 0,3 0-3 0,-4 2 3 15,5-3 7-15,-4 3-9 0,6 0 2 0,-1 0-4 16,-1 0 0-16,3 0 4 0,-5 0 5 16,0 0-4-16,5 0 3 0,-7 0-1 0,3 0-5 15,0 0 8-15,1 0-8 0,-7 0 2 0,7 0 6 16,-2 0-7-16,2 0 5 0,-5 0-2 0,7 0-9 16,-9 0 10-16,6 0-4 0,-3 0 2 0,3 0 1 15,-3 0-5-15,1 0 4 0,3 0-7 0,-3 0 6 16,4 0-2-16,-1 0 0 0,-3-7 5 0,6 7-8 15,-1 0 2-15,-2 0 3 0,3 0 3 0,2 0-3 16,-2-6 1-16,1 6-2 0,-1 0 1 16,-2 0 0-16,2-2 2 0,0 2-1 0,0-2-4 0,0 2 6 15,-1 0-5-15,1-1 0 0,0 1 0 16,-2-1-1-16,-4 1 7 0,1 0 0 0,-6-1 0 16,2 0-1-16,-5 1 4 0,0 0 11 0,-7 0 18 15,4-2 14-15,-3 1-5 0,3 1-11 0,-3 0-17 16,-1 0-13-16,-2 0-2 0,3-2 1 0,-4 2-2 15,3 0 0-15,-3 0 2 0,-1 0 1 0,0-2 0 16,2 2 0-16,-2 0-4 0,-1-1 0 0,-1 0-2 16,1 1 2-16,-2 0 0 0,1-1-3 0,-1 1-34 15,0 0-64-15,0 0-91 0,0 0-144 0,0 0-109 16,0 0-63-16,0 0-55 0,0 0-38 0,0 0-68 16,0 0-125-16,0 0-190 0,0 12 186 15</inkml:trace>
  <inkml:trace contextRef="#ctx0" brushRef="#br0" timeOffset="-134912.89">10680 8165 1421 0,'0'0'48'0,"0"0"42"0,0 0 5 16,0 0 27-16,0 0-38 0,0 0-25 0,0 0 6 15,0 0-12-15,0 0 1 0,0 0-2 0,0 0-2 16,0 0-6-16,0 0-1 0,0 0-4 0,0 0-12 15,0 0-9-15,0 0-7 0,0 0-7 16,0 0 7-16,0 0 4 0,0 0 9 0,0 0 15 0,0 0 11 16,0 0 13-16,0 0 14 0,0 0 2 15,0 0 1-15,0 0 9 0,0 0-4 0,0 0 2 16,0 0 8-16,0 0-3 0,0 0 3 0,0 0 7 16,0 0-5-16,0 0 7 0,0 0-8 0,0 0-5 15,0 0-1-15,0 0-12 0,0 0 5 0,0 0-15 16,0 0-17-16,22 0-12 0,-22 0-15 0,17 0 16 15,-6 0 12-15,1 0 15 0,5 0 5 0,4 0-10 16,-3 0-7-16,2 0-11 0,5 0-6 0,0 0-4 16,6 0-4-16,6 0 6 0,1 9 12 15,7-9 7-15,3 0 14 0,6 0-3 0,0 0-7 16,5 0-16-16,2 0-11 0,1 6-12 0,3-6-19 16,2 0 10-16,-2 4-10 0,3-4 3 0,5 3 7 15,2-2 1-15,1 2 55 0,-5 1 42 0,2 0 51 16,0-2 18-16,-7 1-24 0,-6-1-21 0,-9-2-35 15,-4 0-9-15,-7 0 4 0,-9 0 18 0,-6 0 15 16,-3 0 15-16,-7 0-15 0,-2 0-23 0,-2-15-21 16,-5 15-29-16,-5 0-19 0,2 0-16 0,-1 0-9 15,-2 0-6-15,0 0-3 0,0 0-2 0,0 0-2 16,0 0-5-16,0 0 0 0,0 0 2 0,0 0-3 16,0 0 5-16,0 0-16 0,0 0-22 0,0 0-21 15,0 0-30-15,0 0-28 0,0 0-32 0,0 0-59 16,0 0-77-16,0 0-65 0,0 0-59 15,0 0-47-15,0 0-56 0,0 0-84 0,0 0-44 16,0 0-155-16,0 0-67 0,-12 13 192 0</inkml:trace>
  <inkml:trace contextRef="#ctx0" brushRef="#br0" timeOffset="-131188.15">5583 9173 2974 0,'12'0'54'0,"-1"0"56"15,0-20 60-15,-11 20 52 0,12-16-16 0,-12 16-19 16,7 0-24-16,-7-11-28 0,0 11-16 0,0 0-30 16,0 0-26-16,0 0-29 0,0 0-23 0,0-7-13 15,0 7-10-15,0 0-2 0,0 0-15 0,0 0 0 16,0 0 6-16,0 0 5 0,0 24 10 0,0-24 5 15,0 25 0-15,0-10-3 0,0 2 5 16,0 1 2-16,0 1-7 0,0-2 1 0,0 0-22 16,0-3-20-16,0 0-3 0,0-1-5 0,0-4 27 15,0-1 18-15,0-2 6 0,0-2 10 0,0-2-3 16,0-2 4-16,12 0 1 0,-12 0-7 0,15 0 4 16,-8 0-1-16,4-20-3 0,-1 20 8 0,-2-16-6 15,5 16-5-15,-3-20 5 0,-2 9-2 0,0-2 2 16,-2 0 5-16,0 0 23 0,4-1 15 0,-4 1 7 15,2-2 25-15,-4 1-12 0,4 0-1 0,-2 1 19 16,1-2-4-16,-1 5 27 0,-5 0 10 16,4 2 0-16,-2 2-12 0,-1 1-28 0,-1 1-27 0,1 3-26 15,-2 0-13-15,0 1-18 0,0 0-5 0,0 0-11 16,0 0-7-16,0 0 10 0,0 0 6 16,0 15 12-16,0-15 7 0,0 27-5 0,0-8-1 15,0 5 4-15,0 5 46 0,0 3 13 0,0 5 27 16,0 0 10-16,0-1-36 0,0 1-16 0,0-2-25 15,0-1-15-15,0-2-11 0,0-3-3 0,0-3-4 16,0-3 14-16,0-1 1 0,0-4 7 0,-20-2 3 16,20-3-18-16,-14 0 4 0,14-4 7 0,-14 1 5 15,14-1-1-15,-21-2 9 0,15 0-12 0,-3 0-8 16,3-1-8-16,-4 1-74 0,6-2-39 0,-3 0-43 16,0-2-37-16,4 1 20 0,-4-1-8 0,1-2-3 15,5 0-13-15,-1-1-21 0,1 0-97 16,-3 0-87-16,-3 0-148 0,4 0-281 0,-1-25 39 15,-5 25 134-15</inkml:trace>
  <inkml:trace contextRef="#ctx0" brushRef="#br0" timeOffset="-130930.48">6216 9278 2761 0,'8'0'-10'0,"0"0"0"16,-1 0-1-16,-5 10 2 0,6-10 37 16,-5 0 22-16,0 0 21 0,-2 6 46 0,4-2 12 15,0 0 2-15,-1 0-5 0,3 2-35 0,0-1-34 16,3 0-23-16,-3 2-11 0,6 0-12 0,-2-2-4 16,-4 1-3-16,4-2-2 0,-3 0-1 0,3-1 1 15,-3 0 2-15,-2-1-27 0,-3-1-37 0,3 0-51 16,-3-1-62-16,0 0-114 0,-1 0-98 0,0 0-167 15,4 0-178-15,-2-20 139 0</inkml:trace>
  <inkml:trace contextRef="#ctx0" brushRef="#br0" timeOffset="-130751.48">6224 9412 2741 0,'-3'8'0'0,"3"-2"12"0,0-6 23 16,0 10 44-16,0-10 53 0,0 4 31 0,0-1 17 15,21 1-18-15,-21-1-37 0,16 1-35 0,-16 1-35 16,22-1-26-16,-10 0-15 0,-1-1-8 0,5 1-9 16,-1 0-57-16,7 0-65 0,-2-1-87 0,5 1-103 15,0-2-110-15,4 2-197 0,4-3-122 0,-1-1 107 16</inkml:trace>
  <inkml:trace contextRef="#ctx0" brushRef="#br0" timeOffset="-130114.97">7039 9298 3887 0,'4'0'10'0,"3"-20"7"15,-4 20 46-15,-2-13 48 0,2 13 22 0,0-14 20 16,-3 14-28-16,4 0-48 0,-4 0-38 0,0 0-29 16,0 0-23-16,0 0 3 0,0 0 3 0,0 16 4 15,0-16-2-15,-19 25 6 0,19-8-1 0,0 2-7 16,-16 2 8-16,16 1-7 0,0-1 0 0,-9 1 6 15,9 0-2-15,0-1 1 0,0 0 1 0,0-1 1 16,0-1 1-16,0-3 1 0,0-2-31 0,0-1-4 16,0-3 5-16,0-3-3 0,0-3 39 15,0-1 9-15,0-3 1 0,0 0 1 0,0 0-7 16,0 0-12-16,0 0-28 0,0-21-6 0,0 21-8 16,0-28 0-16,0 10 15 0,0-4-2 0,0-3 7 15,0-2 2-15,0-3 5 0,0-2 9 0,0 0 1 16,0-2 4-16,0 1 6 0,-17-1-4 0,17 3 5 15,0 0-3-15,0 2 1 0,0 6 20 0,0-1-2 16,0 6 2-16,17 2-4 0,-17 2-21 0,0 6-2 16,16 1-7-16,-16 3 2 0,0 1-5 0,14 3-2 15,-14 0 1-15,15 0-6 0,-7 0-1 0,4 25 2 16,1-25-9-16,1 29-2 0,3-9 3 16,-3 2 2-16,3 1 5 0,-3 1 6 0,1 1-7 15,-2-1-9-15,-2 1-1 0,3-2 2 0,-4-1 2 16,-2-3-13-16,3 1-3 0,-6-3-15 0,2-2-8 15,-3-2 15-15,-3-3-1 0,2-3 13 0,0-1 18 16,-1-2 15-16,-2-1 13 0,0-3 6 0,0 0 5 16,0 0-6-16,0 0-4 0,0 0-6 0,0 0-5 15,0-24 0-15,-16 24 3 0,16-27 5 0,0 9-6 16,-20-2 1-16,20-1 20 0,-9-2 18 0,9 1 18 16,0-2 21-16,-8 1-6 0,8 0-15 0,0 1-8 15,0 0-3-15,17 2 1 0,-17 2 1 16,23 2-9-16,-23 2-19 0,32 4-18 0,-15 1-9 15,0 4 0-15,0 3 0 0,1 2-1 0,4 0 2 16,-5 0 3-16,0 30 0 0,-1-13-19 0,-1 6-30 16,-2 1-28-16,-6 6-34 0,4 2-37 0,-6 2-32 15,-2 1-39-15,-1 3-45 0,-2 0-28 0,0 1-72 16,0 1-133-16,-24-1-181 0,24-4 89 0</inkml:trace>
  <inkml:trace contextRef="#ctx0" brushRef="#br0" timeOffset="-129666.96">7643 9264 2567 0,'14'-20'49'0,"-5"3"13"0,-4 1 40 0,-4 1 19 15,2 2-45-15,-3 0-9 0,0 3-38 0,0 2-22 16,0 0-5-16,0 3-6 0,-18 2 0 0,18 0 1 15,-19 3 2-15,19 0-3 0,-22 0-2 0,22 0 5 16,-22 27-10-16,10-27-17 0,0 26-4 0,4-11-10 16,-5 1 1-16,3-1 10 0,0 1 5 0,-1-2 1 15,-3 2 5-15,2-2 8 0,3-2 2 0,-5 0 1 16,3-2-2-16,3 0-12 0,-1-3 1 16,4-1 2-16,2-2 10 0,0 0 17 0,3-3 12 15,0 0 0-15,0-1-3 0,0 0-2 0,0 0-15 16,23 0 3-16,-23 0 2 0,20-20 10 0,-20 20 6 15,30-14 10-15,-15 14 15 0,-1-18 12 0,0 18 14 16,0-19 16-16,-1 9 7 0,-2-2 8 0,-1 0 12 16,0 1 1-16,-4-2 0 0,0 1-9 0,0 1-2 15,-3 1-7-15,1 1-14 0,0 3-22 0,-1 0-34 16,-1 3-27-16,-1 1-16 0,1 2-8 0,-2 0 4 16,0 0 5-16,2 0 6 0,1 20 8 0,0-20 2 15,-3 32-16-15,3-11-34 0,-2 3-33 0,3 3-42 16,0 5-33-16,4-1-26 0,-2-1-43 15,3 1-36-15,-2-1-48 0,2-2-81 0,-3-2-126 16,4-2-104-16,-4-4 98 0</inkml:trace>
  <inkml:trace contextRef="#ctx0" brushRef="#br0" timeOffset="-129494.48">7677 9264 2965 0,'23'-18'31'0,"-23"2"14"0,22 2 18 0,-10 3 15 0,-12 2-29 15,20 1-16-15,-20 3-20 0,16 5-19 0,-5 0 1 16,-4 0 2-16,1 21 1 0,3-21 0 16,-2 34-18-16,4-12-45 0,1 5-53 0,0 2-55 15,-3 3-63-15,3-1-51 0,-4 2-95 0,3-1-144 16,1-2-35-16,-2-2 97 0</inkml:trace>
  <inkml:trace contextRef="#ctx0" brushRef="#br0" timeOffset="-129291.48">7900 9174 3245 0,'0'-21'42'15,"0"2"33"-15,20 5 26 0,-20 3 21 0,0-1-41 0,14 7-39 16,-14 2-32-16,0 3-23 0,0 0-1 16,0 0 7-16,0 20 5 0,-15-20 5 0,15 35 0 15,-22-12 4-15,5 6-3 0,-3 3-14 0,-2 4-32 16,-1 0-25-16,-2 1-33 0,-1-1-39 0,1-2-30 15,2-2-52-15,-4-1-54 0,5-4-84 0,1-1-160 16,4-2-121-16,3-4 90 0</inkml:trace>
  <inkml:trace contextRef="#ctx0" brushRef="#br0" timeOffset="-128986.77">8444 8863 3655 0,'15'-27'50'16,"-4"4"44"-16,-2 3 52 0,-3 6 45 0,-1-1-15 16,-3 6-29-16,-2 2-43 0,0 5-40 0,0 2-34 15,0 0-12-15,0 0-5 0,-17 0 0 0,17 0-7 16,-28 18 0-16,12-18-8 0,-3 26 0 0,-2-6 3 16,-4 3-5-16,5 3 12 0,-4 6-9 0,4 4 6 15,0 4 2-15,-2 6-11 0,5 1 3 0,0 3-10 16,0 3-34-16,2 1-25 0,1 0-19 0,0-3-16 15,6-2 14-15,0-4 14 0,7-1 0 0,-1-5 0 16,2-5-1-16,0-2-13 0,0-5 0 16,23-4 2-16,-23-3-2 0,27-4-2 0,-12-2-11 15,1-5-19-15,4-2-32 0,2-3-43 0,-2-2-55 16,6-2-78-16,-4 0-155 0,6 0-165 0,1-29 88 16</inkml:trace>
  <inkml:trace contextRef="#ctx0" brushRef="#br0" timeOffset="-128607.39">8746 9023 2888 0,'6'-5'46'0,"4"0"33"0,-6 2 58 16,6-1 62-16,-4 1 18 0,-1-1 18 16,-1 3-20-16,-1 0-37 0,-1 0-48 0,-2 0-47 15,0 1-37-15,0 0-31 0,0 0-15 0,0 0-7 16,0 0 2-16,0 0 8 0,0 20-1 0,0-20 11 15,0 27-7-15,0-9-3 0,0 2-1 0,15 6-2 16,-15 0 1-16,0-1 0 0,0 1 2 0,0 2-8 16,0-2 1-16,0 1 0 0,0-3-2 0,0 1 6 15,0-1 2-15,0-2 0 0,-15-2-7 0,15-1-15 16,-16-4-23-16,16-2-16 0,-24 0-9 0,10-5-1 16,-2-3 17-16,4-4 10 0,-7-1 8 0,7 0 14 15,-9 0 5-15,4-30 4 0,3 12 8 16,3-2 5-16,1-7 2 0,-3 0 6 0,7-5 22 15,0-1 10-15,6-1 18 0,0 1 6 0,0-1-11 16,0 1-15-16,29 1-19 0,-29 4-9 0,24 2-8 16,-24 3-5-16,29 6-1 0,-17 3-18 0,2 4-61 15,2 4-55-15,-1 2-73 0,3 4-77 0,0 0-45 16,1 24-58-16,-4-5-86 0,2 5-145 0,-1 3-66 16,-2 4 116-16</inkml:trace>
  <inkml:trace contextRef="#ctx0" brushRef="#br0" timeOffset="-128375.46">8993 9512 3767 0,'9'0'62'0,"2"-21"72"0,-6 21 86 16,-5 0 87-16,11-21 15 0,-11 21-13 0,4 0-34 15,-4-11-83-15,0 11-72 0,0 0-65 0,0 0-63 16,0 0-20-16,0 0-12 0,0 0-4 0,0 0 8 15,0 0-31-15,-15 0-41 0,15 20-59 0,-13-20-38 16,13 22-4-16,-18-6-9 0,10 2 8 0,8 1-36 16,-15 1-25-16,5 3-34 0,6 0-37 0,-4 1-41 15,3-1-58-15,-3 1-116 0,2-4-121 16,3-2 118-16</inkml:trace>
  <inkml:trace contextRef="#ctx0" brushRef="#br0" timeOffset="-126847.39">9324 8978 3451 0,'10'0'6'0,"-2"-4"-2"0,-8 4-2 16,11 0-2-16,-11-4-8 0,2 4-3 0,-2 0 5 15,0 0-2-15,0 0 1 0,0 0 9 16,0 0 3-16,0 0 1 0,0 0-10 0,0 15-22 15,-19-15-27-15,19 14-15 0,-14-14-6 0,14 20-1 16,-15-9 7-16,15 0-4 0,-16-1 10 0,16 1 11 16,-6-1 12-16,6 3 14 0,0-2 8 0,0 0 8 15,0 0 2-15,0 0 8 0,0-1 1 0,18 0 0 16,-18-2 26-16,19 0 10 0,-19-3 19 0,17-2 23 16,-17 0-10-16,19-2 4 0,-19-1-3 0,20 0-2 15,-14 0 2-15,3 0 4 0,-2 0 7 0,2 0 9 16,-3-16 17-16,2 16-13 0,-3 0-5 0,-1 0-34 15,2-14-28-15,-2 14-12 0,-1 0-20 0,-3-10 4 16,1 10-9-16,-1 0-6 0,0 0-31 16,0 0-28-16,0 0-23 0,0 0 5 0,0 0 27 15,0 0 6-15,0 19-2 0,0-19-26 0,0 22-24 16,0-7 3-16,0 2 7 0,0 0 1 0,0 1 8 16,22-1 15-16,-22 2 18 0,17-2 20 0,-17 0 21 15,20-4 7-15,-9-2 6 0,-2-1 14 0,4-1 23 16,-2-5 29-16,-4-1 31 0,6-3 39 0,-4 0 20 15,-1 0 8-15,1 0 3 0,-1-21-25 0,1 21-34 16,-1-23-13-16,1 8-13 0,-2-1-7 0,3 0-7 16,-5-1-17-16,3-2-23 0,-3 0-8 0,-2 1-4 15,3 1-17-15,-5 3-44 0,1 1-63 0,0 1-68 16,-1 3-79-16,-1 2-67 0,2 4-80 0,-2 0-154 16,0 3-179-16,3 0 97 0,-3 0 138 15</inkml:trace>
  <inkml:trace contextRef="#ctx0" brushRef="#br0" timeOffset="-126627.38">9789 9391 3598 0,'13'-22'39'0,"-1"11"49"15,-3 1 47-15,-2 1 38 0,-1-1-29 0,-1 2-47 16,-2 8-50-16,-2-6-45 0,-1 6-20 15,0 0-46-15,0 0-12 0,0 0 9 0,0 0 4 16,0 18 13-16,0-18-28 0,0 26-61 0,-17-7-47 16,17 2-29-16,0 4-26 0,0 1-19 0,0 0-40 15,0 0-63-15,0 1-102 0,0-2-144 0,0-2 92 16</inkml:trace>
  <inkml:trace contextRef="#ctx0" brushRef="#br0" timeOffset="-126044.43">9909 9085 3334 0,'22'-28'16'0,"-2"4"35"0,0 6 43 16,-1 2 45-16,1 2 18 0,-5 1-19 0,-1 6-33 16,-3 2-35-16,-2 3-38 0,-4-1-17 0,3 2-17 15,-5 1-14-15,0 0 5 0,-3 0 1 0,2 0 9 16,1 0 2-16,1 21-2 0,-2-21 4 0,3 24-7 15,-5-5 1-15,3 1 1 0,-3 2-2 0,0 3 2 16,0 0 3-16,0 1-12 0,0-1-30 0,-21 2-27 16,21-2-34-16,-17 2-16 0,17-2 10 0,-18 0 4 15,18-3 10-15,-24 0 5 0,15-3 2 16,-2-1 13-16,-1-4 15 0,1-1 20 0,2-3 18 16,1-4 15-16,3-1 15 0,1-2 45 0,-1-2 30 15,3-1-2-15,2 0-4 0,0 0-22 0,0-20-6 16,0 20 16-16,0-24 23 0,21 9-10 0,-21-3-21 15,18-2 4-15,-18 0-18 0,22-1 0 0,-8 0 8 16,1-2-14-16,1 2-8 0,-1-1-3 0,1 1-7 16,0 1-6-16,1 2 0 0,-2-1-6 0,2 5-4 15,-3-2 13-15,0 5-1 0,-1 1-2 0,-4 2 0 16,0 1-17-16,-3 2-4 0,-1 2-4 0,-2 2-3 16,-3 0-11-16,2 1-43 0,-2 0 0 15,0 0-3-15,0 0 20 0,0 25 4 0,0-25-14 16,0 28-20-16,0-9-17 0,0 1 18 0,-17 1 0 15,17 2 6-15,-17-2-4 0,17-1 0 0,-22 0-3 16,11 0 2-16,-1-1-7 0,-2-1 8 0,3-4 11 16,5 1 11-16,-5-3 25 0,6 0 10 0,0-4 19 15,1 1 7-15,2-4 20 0,1-1 46 0,1-2 12 16,0 0 15-16,0-2-8 0,0 0-24 0,0 0-3 16,28 0-2-16,-28 0-4 0,24-22-10 0,-10 22-14 15,2-13-15-15,1 13-11 0,-2-14-9 0,3 14-3 16,-5-13-35-16,3 13-52 0,-7-8-72 0,4 8-95 15,1 0-95-15,-3 0-116 0,-2 0-205 0,2 0 80 16,-2 0 131-16</inkml:trace>
  <inkml:trace contextRef="#ctx0" brushRef="#br0" timeOffset="-125822.88">10370 9470 3534 0,'14'0'44'0,"0"-14"62"16,-3 14 60-16,-4-16 37 0,3 16-21 0,-6-15-42 16,-1 15-51-16,-3-9-31 0,4 9-24 0,-4 0-25 15,0-6-13-15,0 6-17 0,0 0-33 0,0 0-1 16,0 0 2-16,0 0-12 0,0 21-8 16,-19-21-40-16,19 24-51 0,0-9-58 0,-20 5-37 15,20 1-37-15,-14 3-44 0,14 1-62 0,-13-1-151 16,13 2-122-16,0-1 99 0</inkml:trace>
  <inkml:trace contextRef="#ctx0" brushRef="#br0" timeOffset="-123987.84">10877 8934 2178 0,'0'-2'50'0,"0"2"30"15,0 0 25-15,0 0 31 0,0 0-22 0,0 0 2 16,0 0 4-16,0 0-7 0,0 0 0 0,0 0-15 16,0 0-18-16,0 0-14 0,0 0-24 0,0 0-8 15,0 0-11-15,0 0-8 0,0 0-3 16,11 0 1-16,-11 0 11 0,11 0 17 0,-11 0 5 15,13 0 3-15,-4 0-8 0,-4 0-12 0,-1 13-4 16,1-13-5-16,-2 0-8 0,-2 0-1 0,1 0-5 16,-2 0-4-16,0 0 8 0,0 0-8 0,0 0 0 15,0 0-5-15,0 0-4 0,0 0 1 0,0 0-6 16,0 0 4-16,0 6 4 0,0-6 3 0,0 7 10 16,0-3 0-16,0 2-3 0,0 2-2 0,0 2 0 15,0 2 1-15,0 0 0 0,0 1 3 0,0 0-6 16,0-1 0-16,0 0 0 0,0-2-4 0,-15-1 5 15,15-3 2-15,0 2-1 0,-16-4-1 16,16-1 1-16,0 0-7 0,-12-3-11 0,12 3-20 0,0-3-40 16,-7 0-39-16,7 0-45 0,-7 0-45 15,2 0-33-15,0 0-36 0,-1 0-21 0,0-19-23 16,0 19-6-16,-2-17 17 0,3 17 40 0,-1-23 100 16,3 11 94-16,0-1 95 0,3 0 102 0,0 0 82 15,0 1 60-15,0-1 42 0,0 0 10 0,0 1-22 16,0 1-7-16,18 2-20 0,-18-2-7 0,0 3-23 15,19 1-31-15,-19 2-18 0,13 1-49 0,-13 1-35 16,0 0-30-16,12 3-35 0,-12-1-19 0,0 1-17 16,0 0-9-16,0 0-9 0,0 0 1 0,0 0 0 15,0 0-1-15,0 0 10 0,0 0 1 16,0 0 4-16,0 23 3 0,0-23-5 0,0 22 0 16,0-8-7-16,0 2 9 0,0 0-5 0,0 1-2 15,0 0 5-15,0 0-13 0,0 1 13 0,0 3-8 16,0-3-7-16,0 2 6 0,0-3-15 0,0 0 5 15,-14 0 6-15,14-2-3 0,0-2 10 0,0-1 0 16,0-3 3-16,0-1 0 0,0-3 7 0,0-1 10 16,0-1 38-16,0-3 4 0,0 0-5 0,14 0-6 15,-14 0-21-15,0 0 24 0,17-20 16 0,-17 20 7 16,17-19-4-16,-6 19-12 0,-3-24 18 0,3 10 4 16,-1 1 5-16,-3 0 12 0,4 0-6 0,-7 2-5 15,4 0-6-15,-3 5-25 0,-2-1-31 16,0 2-18-16,0 3-18 0,-2-1-9 0,-1 3-8 15,2 0-49-15,-2 0-32 0,0 0-38 0,0 0 13 16,0 0 54-16,0 20 37 0,0-20 44 0,0 28-1 16,0-9-33-16,0 4-14 0,0 2-11 0,0 1-27 15,0 1 14-15,0-2 1 0,0 0 2 0,19-1 19 16,-19-3 17-16,0-3 10 0,15 0 7 0,-15-6 11 16,11 0 9-16,-11-5 28 0,8-3 19 0,-8-3 6 15,12-1 11-15,-7 0-8 0,4 0 1 0,4-24 10 16,-4 24 9-16,5-32-3 0,0 12-15 0,1-3-2 15,-1-4-7-15,0-3-16 0,-1-1-1 16,-1-2-13-16,-1 0-15 0,1-1-9 0,-2 2 1 16,-1 4-47-16,0 1-19 0,-4 3-28 0,3 4-54 15,-5 6-25-15,-2 3-97 0,1 3-118 0,-2 5-139 16,0 1-128-16,0 2-174 0,0 0 41 0,0 0 186 16</inkml:trace>
  <inkml:trace contextRef="#ctx0" brushRef="#br0" timeOffset="-123235.48">11247 9397 2717 0,'0'0'40'16,"0"0"17"-16,0 0 37 0,0 0 27 0,0 0-9 16,0 0 15-16,0 0-22 0,15 0-12 15,-15-16-22-15,0 16-6 0,11 0-5 0,-11-10-15 16,10 10-7-16,-3-9-24 0,0 9-4 0,0-8 3 16,1 8 1-16,1-7-8 0,-1 2-4 0,1 2-2 15,-2 0-6-15,3 1 6 0,-3 0-2 0,2-1-4 16,-3 2 0-16,2 0-3 0,-3 0 1 0,2 1-2 15,-3 0-10-15,-1 0-28 0,-2 0-23 0,1 0-14 16,-1 0 14-16,2 0 31 0,-3 17 22 0,0-17 17 16,2 18-2-16,-2-6-6 0,0 1-12 0,0 3-10 15,0 1-12-15,0 0-12 0,0 1 7 0,-23 0-1 16,23-1 7-16,-17 0 9 0,17-4 5 16,-21 1 7-16,11-2 8 0,-4-1 5 0,4-2-1 15,-1-1 9-15,-1-1-4 0,6-3 2 0,-2 0 4 16,5-1-2-16,3-1 16 0,-5 0 30 0,5-1 42 15,0-1 33-15,0 1 28 0,0-1-23 0,0 0-41 16,0 0-38-16,22 0-41 0,-22 0-8 0,26 0 0 16,-5 0 2-16,-1 0 0 0,6 0-1 0,0 0-24 15,2 0-56-15,0 0-55 0,-1 0-81 0,-1 0-84 16,-4 0-103-16,0 0-205 0,-4 0-89 0,-4 0 108 16</inkml:trace>
  <inkml:trace contextRef="#ctx0" brushRef="#br0" timeOffset="-122671.04">11650 9137 3461 0,'13'-20'38'0,"-13"-1"59"0,17 1 70 16,-17 3 43-16,14-4 8 0,-14 5-20 0,8 1-44 16,-8 5-6-16,7 2-32 0,-5 3-37 0,0 0-32 15,-1 1-36-15,1 4-23 0,-2-1-12 0,0 1 0 16,0 0-3-16,0 0 9 0,0 0 11 15,1 24 5-15,-1-7 6 0,0 1-3 0,0 8 0 0,0 0 2 16,0 5-16-16,0 0-26 0,0 0-13 16,0-2-23-16,0-2-3 0,0 0 19 0,-20-5 2 15,20-1 6-15,0-4 1 0,-17-1-2 0,17-4-8 16,-14-2 9-16,14-1 8 0,-12-4 14 0,12 0 21 16,-8-4 11-16,2 1 13 0,6-2 28 0,-4 0 4 15,4 0-5-15,0 0-12 0,0-20-23 0,0 20-8 16,0-25-1-16,22 8 7 0,-22-3-6 0,19-3 6 15,-19-1 3-15,25 0 4 0,-10 1 12 0,5-2 9 16,-1 0 7-16,-2 2-4 0,6 0-1 0,-2 1-6 16,-3 1-7-16,1 3 0 0,-4 1-6 0,1 1-3 15,-2 4 12-15,0 1 11 0,-5 3 3 0,-3 2-2 16,4 2-19-16,-9 1-17 0,2 2-9 0,-1 1-18 16,-2 0-25-16,0 0-24 0,0 0-32 15,0 0 9-15,0 0 27 0,0 0 27 0,0 0 18 16,0 23-13-16,-17-23-22 0,17 30-20 0,-16-11-10 15,16 4 7-15,-22-1 1 0,10 3 0 0,0-1 9 16,-2 1-3-16,0-2 9 0,1 0 9 0,1 0 11 16,-1-2 19-16,-1-2 8 0,2-2 13 0,1-2 4 15,3-2 0-15,-1-3 5 0,6-2-2 0,1-2 9 16,1-3 10-16,1-1-1 0,0 0 6 0,20-2-7 16,-20 0-2-16,30 0 2 0,-12 0 0 15,5 0-6-15,-2 0-7 0,3 0-2 0,-2 0-5 0,-2 0 5 16,1-17-38-16,-7 17-52 0,0 0-77 15,-5 0-108-15,-1-10-111 0,-8 10-202 0,6-7-137 16,-6 0 107-16</inkml:trace>
  <inkml:trace contextRef="#ctx0" brushRef="#br0" timeOffset="-122247.48">11930 9309 2817 0,'23'0'24'0,"-9"0"19"0,-3-21 32 16,3 21 41-16,1-14 0 0,-2 14-6 0,1-13-22 16,-2 13-24-16,-4 0-14 0,1-13-10 15,-2 13-10-15,0 0-16 0,-2-7-12 0,-2 7-4 16,3 0-2-16,-4 0-6 0,1 0 2 0,-2 0 4 16,3 0-4-16,-3 0 6 0,2 0-8 0,-1 0-2 15,1 0 4-15,0 0 0 0,-1 0 4 0,4 16 0 16,-2-16 0-16,0 11 1 0,-1-11-3 0,3 15-2 15,-3-15 6-15,0 18-4 0,-3-10 5 0,0 2 3 16,0-1-4-16,0 2 5 0,0-1-3 0,0 2-4 16,0 0-9-16,-22 1-13 0,22-1-7 0,-20 0-3 15,20 0 4-15,-20-1 10 0,6 1 5 0,5-2 6 16,-2-2 0-16,0 1-2 0,3-2 6 16,-1-1 2-16,9-2 2 0,-8 0 3 0,8-1 3 15,-5 0-1-15,5-3 30 0,0 1 26 0,0 0 11 16,0-1 6-16,0 0-29 0,0 0-26 0,21 1-14 15,-21-1-6-15,21 1 4 0,-5 0 3 0,1-1-1 16,2 2 0-16,1-2-8 0,-2 1-9 0,3 1-43 16,-6-2-43-16,2 2-63 0,0 0-67 0,-1 1-43 15,-2 0-71-15,-2 1-106 0,2-1-173 0,-1-2 48 16,-4 1 116-16</inkml:trace>
  <inkml:trace contextRef="#ctx0" brushRef="#br0" timeOffset="-121915.47">12433 8726 3238 0,'11'-17'44'16,"-2"1"47"-16,3 2 57 0,-2 3 42 0,1-2-11 15,-1 4-16-15,0 3-33 0,-6 2-26 16,1 3-22-16,-3 0-24 0,4 0-25 0,-5 1-15 0,1 0-16 15,-1 0-13-15,1 0 5 0,-2 0 2 0,3 0 19 16,8 22 18-16,0-8 4 0,0 5-3 16,3 3-10-16,3 6-7 0,1 7-16 0,1 4 20 15,-4 4-2-15,-1 6 4 0,-4 7 7 0,1 4-13 16,-4 5 0-16,-3 3-6 0,-1 0-6 0,-3 1-1 16,0-1 1-16,0-4-8 0,-30-6 8 0,30-5 2 15,-34-5-9-15,11-6 10 0,-4-4-33 0,-1-5-50 16,-1-4-41-16,-4-3-57 0,1-5-44 0,-1-3-42 15,-1-3-54-15,1-4-67 0,2-3-78 0,0-1-204 16,6-7-104-16,2 0 120 0</inkml:trace>
  <inkml:trace contextRef="#ctx0" brushRef="#br0" timeOffset="-121155.55">10686 9530 3891 0,'0'-4'66'0,"0"2"53"0,0 1 54 16,0-2 55-16,19 0-3 0,-19 2-10 0,0-1-22 15,0 0-45-15,0 2-66 0,0 0-43 16,0 0-36-16,8 0-18 0,-8 0-54 0,0 0-90 15,0 0-74-15,0 0-43 0,0 0-27 0,0 17-28 16,0-17-63-16,0 21-126 0,-19-7-201 0,19 2-134 16,0 4 140-16</inkml:trace>
  <inkml:trace contextRef="#ctx0" brushRef="#br0" timeOffset="-119871.48">13241 8967 4531 0,'25'-5'22'0,"-3"-1"24"0,-2 1 19 0,-3-1 40 16,-3 0 11-16,-3 1 25 0,-3-2 26 0,-8 4 4 15,5 1 0-15,-5 2-45 0,0 0-43 0,0 0-60 16,0 0-43-16,0 0-4 0,0 0 4 0,0 0 20 15,-18 22 9-15,18-22 1 0,-17 32-1 0,17-6-13 16,-26 5-72-16,26 6-54 0,-17 3-72 0,17 7-63 16,-16 3-4-16,16 1-47 0,-6 2-42 0,6-1-58 15,0 0-51-15,-9-2-73 0,7-4-197 0,-4-4-9 16,-2-7 126-16</inkml:trace>
  <inkml:trace contextRef="#ctx0" brushRef="#br0" timeOffset="-119682.84">13004 9233 4148 0,'20'-18'8'0,"5"1"18"0,0 2 34 15,0 0 40-15,4-2 22 0,-4 3 9 0,-3 6-11 16,-1 1-24-16,3 2-18 0,-6 1-16 0,6 1-28 16,-6 0-16-16,2 2-9 0,1 1-9 0,0 0-1 15,1 0-52-15,0 0-71 0,0 0-93 0,2 0-120 16,0 0-109-16,-1 0-124 0,2 0-213 0,4 0-131 15,1 0 161-15</inkml:trace>
  <inkml:trace contextRef="#ctx0" brushRef="#br0" timeOffset="-119086.48">14202 8914 4692 0,'8'0'-10'0,"-5"17"-2"15,3-17-1-15,-4 0 3 0,3 0 4 0,-5 0 32 16,0 0 42-16,0 0 54 0,0 0 52 0,0 0 13 15,-24 0-18-15,24 15-41 0,-25-15-50 16,11 26-36-16,-1-6-26 0,-2 3-10 0,1 5 0 16,1 1-9-16,1 3 0 0,0 4 0 0,8 2 8 15,-4-1-4-15,7-1 8 0,3 1 0 0,-6-3-9 16,1 0 5-16,4-2-9 0,1-4 0 0,0-2 0 16,-2-6 0-16,2-4 8 0,0-5 0 0,-1-2 12 15,-1-5 14-15,1-2 14 0,1-2 3 0,0 0 1 16,0 0-17-16,0-22-18 0,0 6-13 0,0-5-8 15,0-5 4-15,0-6 1 0,15-7-4 0,-15-5 0 16,14-6-9-16,-14-3 16 0,22-1-18 0,-7 0-20 16,1 1 0-16,3 2-15 0,2 3 21 0,-1 5 20 15,2 4 5-15,1 6-4 0,-1 4 4 16,3 6 24-16,-3 3-1 0,1 3 1 0,-3 5-1 16,3 2-28-16,-1 2 4 0,-3 5 8 0,3 1-4 15,-4 2-1-15,1 0-7 0,-2 0-4 0,0 0-13 16,-3 22-35-16,0-22 4 0,0 24 6 0,-2-8 7 15,-4 2 40-15,1 2-11 0,-2 1-28 0,-3 2-2 16,-1 0-6-16,-3 0 0 0,0-1 16 0,0 1 0 16,0-1 3-16,-28-2 8 0,28 0 7 0,-29-1 15 15,13-2 3-15,-1-2 3 0,2-2 6 0,-2-1-6 16,1-4 0-16,2 1-1 0,2-3 0 0,4-2-1 16,8 0 1-16,-9-2 0 0,9-1 1 15,0 0-3-15,0 1 18 0,0-2 16 0,0 0 9 16,0 1 22-16,0 0 19 0,0 3 1 0,18 4-3 15,-18 0 0-15,25 2-24 0,-9 3 5 0,-1 1-6 16,2 3-16-16,0 1-13 0,0-1-17 0,-3 0 0 16,0 1-4-16,-4 2 4 0,-3 0-9 0,0 1-5 15,-4-1 0-15,-3 2 1 0,0-1 8 0,0 2 1 16,-23-2-65-16,23 1-67 0,-41-3-98 0,10 0-98 16,-11-3-72-16,-6-2-110 0,-11-4-108 0,-8-2-199 15,-9-5-169-15,-11-3 177 0</inkml:trace>
  <inkml:trace contextRef="#ctx0" brushRef="#br0" timeOffset="-117172.3">5091 8735 2436 0,'0'0'0'0,"-8"0"0"16,8 0 1-16,0 0 5 0,0 0 12 16,0 0 20-16,0 0 23 0,0 0 17 0,0 0 12 15,0 0-4-15,0 0-5 0,0 0-9 0,0 0-10 16,0 0-6-16,0 0-6 0,0 0-7 0,0 0-4 15,9 0-2-15,-9 0 5 0,0 0 9 0,10 0 4 16,-1 0 3-16,2 0 1 0,6 0 7 0,1 0 0 16,4 0 1-16,8 11 1 0,1-11-12 0,4 0 0 15,1 0-2-15,0 8-3 0,3-8-1 0,-2 0-2 16,5 0 1-16,-5 4-1 0,0-4-2 0,-1 0-9 16,0 0-12-16,1 0-11 0,0 0 3 0,2 0 13 15,0 0 17-15,4 0 11 0,4 0 2 16,-1 0-14-16,4 0-12 0,4 0-12 0,1 0-13 15,2-13 5-15,4 13-3 0,1 0-1 0,0 0 6 16,3-11 13-16,3 11 10 0,-4 0 13 0,1-8-5 16,2 8-13-16,0-7-9 0,-1 4-10 0,0-1 5 15,0-1-5-15,3 1 6 0,2-1 4 0,-1 0 9 16,0 0 9-16,-2 0-9 0,7 0-7 0,-4-1-10 16,-4 3 14-16,-1 0 24 0,4 0 14 0,-3 0 10 15,6 1-16-15,-5-1-17 0,5 2-3 0,5-1-22 16,0 0 1-16,2 0 4 0,6 0 12 0,-1 0 27 15,2-1 31-15,-2 0 20 0,-2 3-5 0,-1-3-13 16,3-1-22-16,-4 2-15 0,4-1-1 16,-2 1 10-16,0-1-4 0,4 0-12 0,0-1-11 15,-3 2-15-15,-2-2-9 0,-3 1-1 0,-6-2 1 16,0 2 1-16,-4-3 4 0,1 1 1 0,-5 0-2 16,-2 0-3-16,4 0-4 0,0 0-1 0,-4-1-6 15,4 1 1-15,2 0-8 0,-4 0-2 0,0 1 3 16,2 0-5-16,-5-1 6 0,-2 1-1 0,-2 0 2 15,-1 1-4-15,1-1 1 0,-3 1 3 0,4 0-7 16,2 2 6-16,0-2-3 0,2 2-2 16,5-1 5-16,1 2 0 0,1-1-1 0,-1 1 2 0,1 0-1 15,-1-1 5-15,-3 1 2 0,0 0 1 0,-3 0 3 16,-1 0 1-16,-6 0 3 0,5 0-1 16,-4 0-2-16,5 0-6 0,-3 0-3 0,2 0-4 15,-1 0 5-15,4 0-5 0,0-12-3 0,1 12 6 16,3 0-9-16,-1 0 2 0,-4 0 3 0,6-9-4 15,-3 9 0-15,0 0 4 0,4 0-2 0,-2 0-3 16,0-4 5-16,2 4-2 0,3 0-1 0,-3-1 7 16,4-1-4-16,-1 1 0 0,-3-2 3 0,1 0-4 15,-4 0 1-15,-2 1 1 0,-4-3-1 0,-4 1-2 16,2-2 0-16,-7 2-3 0,0-1 1 0,-2-1 3 16,4 1-2-16,-2-1-2 0,0 2 0 0,4 0-1 15,-3 0 2-15,4 1 2 0,-1 1 0 0,-3-2-4 16,3 3 1-16,-5-2 3 0,0 2 0 15,-2-2 6-15,-8 0-1 0,1 1-3 0,-6-1-1 16,0-1 2-16,-10 0-1 0,2 0-2 0,-5-2 11 16,-1 0 21-16,-6 2 15 0,-1 0 11 0,-2-2 0 15,-3 2-18-15,-2 0-3 0,-3 2-4 0,1 1-3 16,-4 1-6-16,1-3-7 0,-3 3-3 0,0-2-4 16,0 2 4-16,0 0 4 0,0 0 7 0,0 0 8 15,0 0 3-15,0 0 3 0,0 0 1 0,0 0-3 16,0 0 2-16,0 0-5 0,0 0-2 0,0 0-5 15,0 0-5-15,0 0-2 0,0 0-4 16,0 0-2-16,0 0-2 0,0 0 0 0,0 0-3 16,0 0-2-16,0 0-1 0,0 0-5 0,0 0-1 15,0 0-4-15,0 0-3 0,0 0 0 0,0 0-2 16,0 0 4-16,0 0-2 0,0 0-2 0,0 0-2 16,0 0-4-16,0 0-1 0,0 0 0 0,0 0 16 15,0 0 8-15,0 19 5 0,0-5 3 0,0 2-13 16,0 4-5-16,0 2 2 0,0 4 1 0,17 4 1 15,-17-3 5-15,0 3-5 0,0-1 4 0,14 2-1 16,-14 1-4-16,0 1 3 0,0 1-4 0,8-1-1 16,-8 3 1-16,0-1 1 0,0 2 1 0,0 1 7 15,0 1-6-15,0 5 2 0,0 2-2 16,0 1-2-16,0 3 2 0,0-1 1 0,0 2-1 16,-21-1-3-16,21 0 1 0,0-5-1 0,-9-2 0 15,9-3 0-15,-11-4-2 0,11-2 0 0,-12-3 2 16,9-2 0-16,-2-4 1 0,0-2 0 0,1-3-3 15,2-2 0-15,1-2 0 0,-4-3-1 0,2-3 4 16,1-2 3-16,-1-2 0 0,3 0 0 0,0-3 1 16,0-2 1-16,-1 0 1 0,1-1 2 0,-2 0 1 15,2 0-1-15,0 0-2 0,0 0 7 0,0 0-7 16,0 0 7-16,-1 0 0 0,1 0-6 0,0 0 0 16,0 0-4-16,0 0-4 0,0 0-2 15,0 0-49-15,0 0-61 0,0 0-79 0,0 0-119 16,0 0-127-16,0 0-160 0,0 0-78 0,0 0-50 15,0 0-29-15,0 0-22 0,0 0-273 0,0 0 71 16,0 0 207-16</inkml:trace>
  <inkml:trace contextRef="#ctx0" brushRef="#br0" timeOffset="-115079.4">5057 8772 2022 0,'4'-11'42'15,"-1"1"45"-15,-1 4 37 0,-1-2 29 0,-1 1-23 16,4 2-18-16,-4-1-6 0,4 3-5 0,-4 2 6 15,0-1-10-15,2 0-19 0,-2 1-20 0,0 1-19 16,0 0-15-16,0 0-16 0,0 0-4 0,0 0-11 16,0 0-3-16,0 0 26 0,0 0 8 0,0 0 3 15,-14 19 1-15,14-19-22 0,0 19-9 16,-19-6 2-16,19 2 6 0,-14 2 39 0,14 0 28 0,-14 3 26 16,8 5 32-16,6-1-20 0,-5 4-6 15,5 5-13-15,0 4-16 0,0 4-7 0,0 2-9 16,0 3-5-16,0 1-18 0,16 4-10 0,-16-1-6 15,0-1 2-15,0-2-5 0,0-1 8 0,0-3-1 16,0-1-5-16,0-3 8 0,0 0-8 0,0-3 0 16,0-1-6-16,0-1-1 0,0-1-2 0,0-1 0 15,-13 0 4-15,13-5-10 0,0 1-1 0,0 0 0 16,0-1-1-16,0-1-1 0,-6 0 2 0,6-2-7 16,0-1 3-16,-4 0-1 0,4-2 3 15,-7-1 2-15,6-4-8 0,1-1 3 0,0-3 0 0,-3-2-2 16,3-2 8-16,0-2 3 0,-2-3 1 0,2 0 41 15,-1-3 22-15,1 0 21 0,0 0 19 16,0 0-25-16,0 0-11 0,0 0-13 0,0 0-19 16,0 0-8-16,0 0-10 0,0 0-3 0,0 0-1 15,0 0 5-15,0 0 2 0,0 0-5 0,0 0 2 16,0 0-10-16,0 0-7 0,0 0 3 0,0 0-4 16,0 0-6-16,0 0-1 0,0 0 0 0,0 0-3 15,0 0 10-15,0 0 0 0,0 0-4 0,0 0 4 16,0 0 1-16,0 0 4 0,0 0 22 0,0 0 16 15,0 0 3-15,0 0 10 0,0 0-15 0,0 0-6 16,0 0 7-16,0 0 0 0,0 0-5 16,0 0 0-16,0 0-4 0,0 0 6 0,0 0 10 15,0 0 10-15,0 0 2 0,0 0-12 0,17 0-17 16,-17 0-18-16,20 0-12 0,-5 0-6 0,6-16 4 16,5 16-6-16,2 0-2 0,1 0-3 0,4-13 3 15,-2 13 3-15,2-10 3 0,-1 10-1 0,2-14-6 16,5 7-3-16,-2 1 1 0,5-2 1 0,5 1 5 15,-2-1-1-15,3 0 0 0,2 4 1 0,6-2-1 16,-4 0 0-16,7 0-2 0,0 1 2 0,0 0-9 16,3 0 6-16,2 1-1 0,-2-2-5 15,3 1 19-15,5 0-6 0,0 2-4 0,3-2 6 0,-6 2-12 16,4 0 2-16,-1-1 7 0,-2 1-6 16,-1 0 6-16,3 0-9 0,-5 1-1 0,2 1 6 15,4-1-5-15,-1-1 10 0,0 1-1 0,0 0-3 16,-2-1 6-16,-3-2-3 0,-1 1-6 0,1-2 1 15,-11 2 1-15,4 0 0 0,-5 1 5 0,1-1-3 16,-4 1-6-16,-1 3 4 0,3 0-3 0,-4-2 1 16,3 2 11-16,0-1-10 0,3 1 7 0,-4-2-1 15,3 1-12-15,0 0 7 0,-4 0-4 0,7 0 5 16,-5 0 6-16,5 1-4 0,-3-2 1 0,0 1-4 16,0-2-3-16,-4 2 10 0,9-1-7 15,-6-1 3-15,3 0 6 0,-2 1-9 0,1-1 0 0,3 0 4 16,-1 0-11-16,3 1 3 0,-3-2 9 15,2 2-13-15,-1-2 10 0,2 0 0 0,0-1-2 16,-3 3 5-16,3-2-6 0,-2 0-1 0,-1 0 1 16,-2 1 1-16,4 0 0 0,-1 1 0 0,1-1 6 15,1 2-5-15,1-2 2 0,2 2-1 0,4-1-5 16,0 1 6-16,1 0-6 0,-2-1 0 0,5 2 3 16,-3 0 1-16,3 0 0 0,-7-1-1 0,3 1 1 15,-3-1 0-15,-1 0 5 0,-1 0-6 0,-1 0 0 16,1 0 0-16,-1 0 0 0,2 0 6 15,-1-1 1-15,3 1-3 0,-1 0-1 0,1-1-10 16,-4 1 4-16,3 0 3 0,-1-1 0 0,-2 1 3 16,-2 0-3-16,-4-2-1 0,2 3-3 0,-5-1 8 15,2-2-4-15,-2 3-1 0,-3-3 4 0,-1 3-6 16,-1-2 5-16,2 2 2 0,-3-1-3 0,0 0 5 16,-1 0-2-16,-1-1-4 0,-2 2-1 0,1-2 5 15,0 1-7-15,-7 0 5 0,7-3-1 0,-8 2-8 16,5-1 6-16,-3 1-3 0,-2-1-1 0,-1 1 10 15,-1-1-5-15,-1 2-1 0,0-2 3 0,-1 2-8 16,1-1 10-16,-2-1-3 0,1 2-4 0,1 0 3 16,-2 0-5-16,1 0-1 0,-1 1 13 0,1-1-4 15,-1 1-3-15,-2 0 6 0,1 0-9 16,1-2 3-16,1 2-2 0,-2-1-2 0,3 1 3 16,-2-2 3-16,1 1 5 0,-1 1-4 0,2-1 0 15,0 0-3-15,2-1 0 0,-2 2-1 0,1-3 4 16,-1 2-10-16,4-1 7 0,-4-1-3 0,3 0-7 15,3 1 15-15,-1-2-11 0,-1 2 7 0,6-2 5 16,-4 2-16-16,5 0 5 0,1 0-1 0,4 1-5 16,0-1 10-16,1 1 1 0,6 1-9 0,0-1 9 15,5 1 0-15,0 0-3 0,5-1 12 0,-4 1-10 16,3-1 3-16,-3 1 0 0,1-2-5 0,-7 0 6 16,0 0-3-16,-7-1 3 0,-4 2 3 15,-5-2 0-15,-7 0-3 0,-2 0 3 0,-10 0 25 16,-1 1 39-16,-7 0 10 0,2 0 4 0,-9 0-30 15,-1 1-42-15,2 1-4 0,-3-1-12 0,-1 1 7 16,-1 0-5-16,0 0 3 0,0 0-3 0,0 0 2 16,0 0 0-16,0 0-3 0,0 0 2 0,0 0-7 15,0 0 4-15,0 0-4 0,0 0-29 0,0 0-47 16,0 0-77-16,0 0-106 0,0 0-85 0,0 0-69 16,0 0-46-16,0 0-40 0,0 0-14 0,0 0-3 15,-23 0-27-15,23 0-67 0,-20 0-160 0,6 15 120 16</inkml:trace>
  <inkml:trace contextRef="#ctx0" brushRef="#br0" timeOffset="-110038.96">14756 9045 2491 0,'19'-5'11'0,"-19"5"5"15,14-5 6-15,-14 5 12 0,9-2 10 0,-9 2 22 16,0 0 25-16,8 0 20 0,-8 0 5 0,0 0 3 16,0 0-8-16,0 0-12 0,0 0-16 0,0 0-21 15,0 0-24-15,0 0-14 0,0 0-9 0,0 0-2 16,0 0 16-16,0 0-1 0,0 0 0 0,0 0-3 16,0 0-1-16,-11 0 4 0,11 0 25 15,0 0 31-15,0 0 27 0,0 0 13 0,0 0-24 0,0 0-34 16,28 0-39-16,-11 0-24 0,8 0 2 15,8 0 21-15,7-13 23 0,14 13 33 0,10-12 9 16,9 12-12-16,9-12-27 0,11 12-26 0,10-11-16 16,5 11-9-16,7 0 32 0,10 0 23 0,8 0 24 15,4 0 23-15,2 0-16 0,-4 0-13 0,-4 0-4 16,-4 0-16-16,-6 0 5 0,-12 0 6 0,-10 0 10 16,-14 0 5-16,-13 0-3 0,-10 0-7 0,-12 0-27 15,-10 0-24-15,-9 0-19 0,-14-13-84 0,-6 13-98 16,-6 0-52-16,-5 0-70 0,0 0-8 0,-36 0 11 15,6 0-49-15,-8 17-64 0,-9-17-86 0,-15 14-182 16,-6-14-171-16,-16 0 139 0</inkml:trace>
  <inkml:trace contextRef="#ctx0" brushRef="#br0" timeOffset="-109894.71">14890 8892 673 0,'22'-7'-114'0,"-4"0"-55"0,1 2 1 0</inkml:trace>
  <inkml:trace contextRef="#ctx0" brushRef="#br0" timeOffset="-109418.16">14912 8939 2216 0,'1'0'19'0,"-1"0"20"0,0-12 25 16,0 12 26-16,0 0 14 0,0 0 20 15,0 0 18-15,0 0 11 0,0-9-2 0,0 9-13 16,0 0-24-16,0 0-23 0,-14 0-12 0,14-4-18 16,0 4-7-16,0 0-5 0,0 0-13 0,0 0 5 15,0 0-6-15,0 0-2 0,0 0-4 0,0 0-12 16,0 0-5-16,0 0-12 0,0 0 1 0,0 0 2 16,0 0 9-16,0 12 12 0,0-12-4 0,-25 0-1 15,25 9-12-15,-24-9-6 0,5 13 1 0,2-9-1 16,-2 2 0-16,4 1-1 0,-4 2 1 0,0 2 1 15,-1-1 3-15,2 1-6 0,2 1 3 0,-1 1-5 16,3-1-1-16,2-2 3 0,2-1-3 16,1-2 1-16,4-1 2 0,2-3 40 0,-1-1 40 15,4 0 35-15,0-1 38 0,0 1-2 0,0-2-9 16,0 0-8-16,0 0-23 0,0 2-34 0,23 1-27 16,-23 0-28-16,22 2-11 0,-22 1-5 0,29 3-8 15,-15 0 2-15,6 2-18 0,-1 0-55 0,-4 2-51 16,-2 1-70-16,2-1-74 0,-1 2-51 0,0-1-71 15,0 3-76-15,-1 1-118 0,-1 0-282 0,-1-2 125 16,1 1 142-16</inkml:trace>
  <inkml:trace contextRef="#ctx0" brushRef="#br0" timeOffset="-108015.41">17971 9059 3968 0,'11'-15'49'0,"-6"2"59"0,2 1 64 16,1 2 61-16,-3-2-3 0,-2 4-25 0,-2 4-33 15,-1 1-48-15,0 0-46 0,0 3-38 0,0-1-35 16,0 1-21-16,0 0-11 0,0 0-5 0,0 0 2 16,0 0 10-16,0 0 6 0,0 24 6 0,0-24 6 15,-17 28 4-15,17-7 1 0,0 3 0 0,-18 4-31 16,18 2-36-16,0 2-30 0,-16 1-35 0,16-1-12 15,-9 0-16-15,9-2-33 0,-8-1-23 0,8-4-30 16,-8-3-35-16,2-4-15 0,2-5-20 16,-3 0-25-16,0-6-51 0,3-4-153 0,-5-3-114 15,3 0 98-15</inkml:trace>
  <inkml:trace contextRef="#ctx0" brushRef="#br0" timeOffset="-107878.9">17987 8843 3247 0,'15'-20'7'0,"-6"4"4"0,1 2 3 0,-1 4 1 16,-1 0-9-16,0 3-13 0,-5 2-43 0,-3 1-69 16,0 3-65-16,0 1-33 0,0 0-37 0,0 0-60 15,0 20-159-15,0-20-127 0,0 23 80 16</inkml:trace>
  <inkml:trace contextRef="#ctx0" brushRef="#br0" timeOffset="-107435.47">18185 9029 2769 0,'13'-14'26'0,"-6"2"7"0,3 1 17 0,1 3 3 16,-5-1-25-16,-1 0-6 0,-1 4-20 0,-4 2-3 16,0-3-2-16,0 2-4 0,0 0-14 0,0 1-20 15,-22-1-29-15,22 2-22 0,-18 1-8 16,18 1-7-16,-30 0 18 0,15 0 9 0,-1 0 28 15,1 16 25-15,-1-16 4 0,1 15-4 0,-2-15-12 16,4 22-24-16,-2-8-23 0,4 3-8 0,5 0-15 16,-1 4 2-16,3 2 23 0,4-2 16 0,0 2 23 15,0-3 24-15,21-2 12 0,-21-1 8 0,27-2 28 16,-12-5 23-16,7 0 33 0,-5-4 38 0,0-2 12 16,-1-3-3-16,-1-1-1 0,1 0-3 0,-1 0-1 15,-2 0 14-15,-1-21-3 0,-2 21-7 0,0-21-16 16,-3 7-27-16,2-1-15 0,-4-2-3 0,2-1 29 15,-4-1 17-15,-1-1 11 0,1 1 16 0,2-1-21 16,-4 3-4-16,2 2-1 0,-3 2-29 16,0 4-25-16,0 1-29 0,3 5-33 0,-3 0-16 15,0 3-8-15,0 0-5 0,0 0 11 0,0 0 11 16,0 25 7-16,0-9 7 0,0 6-4 0,0 4-2 16,0 5 2-16,0 4-44 0,0 4-29 0,0 3-45 15,0 1-53-15,0 0-19 0,0-1-42 0,0-1-32 16,0-2-49-16,0-3-55 0,0-3-105 0,0-6-176 15,0-4 102-15</inkml:trace>
  <inkml:trace contextRef="#ctx0" brushRef="#br0" timeOffset="-107054.96">18603 8905 3519 0,'29'-14'33'0,"-10"2"45"0,3 3 47 15,-10 2 40-15,2-2-18 0,-6 4-47 0,-4 2-49 16,1 2-47-16,-5 1-20 0,0 0-5 0,0 0-2 16,0 0 10-16,0 0 4 0,0 0 10 0,-17 24-3 15,17-24-21-15,-22 25-6 0,22-10-8 0,-31 2-1 16,14 0 15-16,0 2 4 0,-5 0-1 0,4 1 5 16,1 1 1-16,3-2-1 0,0 1 6 15,6 1 0-15,2-1 5 0,6-2 3 0,0-2 4 16,0-2 1-16,0-1 27 0,29-3 17 0,-29 0 20 15,31-3 20-15,-7-1 0 0,-3-1-4 0,4 0-10 16,-5 0-9-16,2-2-12 0,0 2 3 0,-5-1-1 16,-5 0 1-16,-2-3-1 0,2 2-16 0,-7 0-10 15,-1 0-16-15,-4-2-16 0,3 1-5 0,-3-1-1 16,2 2 7-16,-2 4 1 0,0 0 7 0,0 3 4 16,0 3-12-16,0 1 3 0,0 4 1 0,-26 3-6 15,26 1-22-15,-33 0-61 0,13 2-79 0,-8-2-96 16,-5 2-97-16,-9 0-85 0,-4 0-91 0,-1-1-184 15,-2 1-89-15,-7-4 143 0</inkml:trace>
  <inkml:trace contextRef="#ctx0" brushRef="#br0" timeOffset="-106650.68">17226 9659 3150 0,'0'5'-5'0,"0"-2"0"0,0 1-3 15,-17-1 3-15,17-3 7 0,0 1 13 16,-12 2 18-16,12 1 19 0,-11-1 23 0,11 1 10 16,-16 0 6-16,16-2-9 0,-11 1-1 0,11 0 16 15,-4-3 30-15,4 2 51 0,0-2 55 0,0 0 59 16,0 0 13-16,0 0-43 0,0 0-62 0,23 0-79 15,-4 0-43-15,2 0 24 0,12-21 30 0,7 21 15 16,8-16 2-16,11 16-11 0,5-18-20 0,7 18-1 16,1-20-22-16,10 10-35 0,7 0-29 0,10 4-30 15,5 0 16-15,6 6 46 0,6-6 19 0,6 6 13 16,-1 0-9-16,-3 0-26 0,-7 0-8 0,-7 0 3 16,-9 0-1-16,-14 14-9 0,-16-14-3 15,-9 0-15-15,-10 0-11 0,-11 0-5 0,-8 11-13 0,-13-11-9 16,-1 0-76-16,-10 0-103 0,-3 0-109 15,0 0-59-15,0 0-79 0,-22 8-32 0,22-8-20 16,-32 8-108-16,11-2-24 0,-8 0-76 0,-2 1-302 16,-6-3 133-16,-1-1 179 0</inkml:trace>
  <inkml:trace contextRef="#ctx0" brushRef="#br0" timeOffset="-99872.88">17420 8716 2365 0,'11'-1'39'0,"0"-2"51"16,-3-1 49-16,1 2 44 0,-3-1-4 0,2 0-21 15,-4 2-15-15,-4 0-20 0,0 1-22 0,0 0-18 16,0-1-33-16,0 1-26 0,0 0-18 0,0 0-15 16,0 0 3-16,0 0 24 0,0 0 30 15,0 17 6-15,0-17 5 0,-15 22 2 0,15-7-9 0,0 3 10 16,-16 4 6-16,16 1-9 0,0 2 8 15,-7 1 4-15,7 3 4 0,0 3 4 0,0 2-18 16,0 2-10-16,0 3-13 0,0-1-15 0,0 2-2 16,17-1-9-16,-17-2-5 0,0-3-4 0,15-3-2 15,-15-5 2-15,0-4-1 0,10-5 1 0,-10-3-2 16,0-4 3-16,0-2 6 0,0-4 9 0,0-2 66 16,0-2 52-16,0 0 54 0,0 0-5 0,0 0-69 15,0-18-60-15,0 18-66 0,0-27 3 0,0 7 3 16,0-6-5-16,0-5 4 0,0-4-5 0,0-5-2 15,0 0 6-15,0-1-11 0,0-2-13 0,17 0-2 16,-17 2-4-16,18 3 12 0,-18 2 7 16,17 5 9-16,-7 1 0 0,2 4 2 0,-1 3 0 15,3 3-14-15,-6 3 5 0,6 2 0 0,-2 2 2 16,-1 2 9-16,1 1-4 0,4 1-6 0,-4 4 6 16,2 0 0-16,0 1 0 0,2 1 5 0,-7 2-8 15,0 0 4-15,2 1-2 0,-5 0-3 0,5 0-3 16,-6 0-3-16,1 0-10 0,-1 0-1 0,0 0-2 15,-1 0-4-15,1 16 13 0,-2-16 1 0,0 0 8 16,0 15 9-16,-1-15-1 0,1 17 3 0,-2-5-5 16,1 0 10-16,-2 3-4 0,0 0 4 0,0 2-7 15,0 0-33-15,0 0-6 0,-23 0-12 16,23 2 1-16,-24-2 12 0,10 0-21 0,0 0 8 16,-4-2 4-16,1-2 4 0,-3 0 30 0,-2-3 3 15,5-1 5-15,1-3 9 0,2-1 4 0,8-3 1 16,-3 0 5-16,6-1 18 0,3-1 35 0,0 0 24 15,0 0-12-15,0 0-23 0,0 0-38 0,29 0-20 16,-29 0 21-16,31 0 23 0,-12-15 10 0,2 15 1 16,3 0-13-16,-6 0-15 0,4 0-4 0,-5 0-2 15,-1 0 2-15,-2 0-4 0,-5 0-11 0,3 0 4 16,1 20-4-16,-9-20 1 0,3 18 2 0,-1-5-2 16,-5 2-1-16,-1 3-1 0,0 2 11 0,0 1-7 15,0 2 7-15,0 1 4 0,-27 1-8 16,27-2 0-16,-22 1-8 0,6-2 3 0,2 1 3 15,-6-3-2-15,-2 0 2 0,4-2-1 0,-9-1-7 16,4-3-48-16,-3 1-56 0,-1-4-49 0,2 1-56 16,-1-4-24-16,7-1-26 0,-1-1-51 0,2-1-52 15,2-3-39-15,5 1-52 0,2-2-87 0,3-1-178 16,-2 0 114-16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7:39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 4618 2424 0,'-6'0'2'0,"-2"0"3"15,3 0 8-15,-4 0 27 0,4 0 19 0,-1 0 15 16,-2 0 12-16,1 0-15 0,-1 0-2 0,3 0-11 15,2 0-8-15,-2 0-4 0,2 0-9 0,3 0-5 16,-1 0-7-16,1 0-2 0,0 0-2 0,0 0 11 16,0 0 12-16,0 0 14 0,0 0 15 0,0 0 3 15,0 0 9-15,0 0 2 0,0 0-3 0,15 0 3 16,-15 0-5-16,11 0-2 0,-3 0-3 0,6 0 0 16,6 0 4-16,2 7-5 0,7-7 1 15,-1 0-12-15,5 0-8 0,4 0 3 0,5 0-1 0,5 0 7 16,1 0 2-16,0 0 4 0,8-18 12 15,0 18 1-15,3 0-1 0,-2-13 6 0,4 13-12 16,-6 0-3-16,3-11 8 0,1 11-7 0,-9 0 5 16,-1-9-7-16,-2 9-16 0,-5-4 6 0,-2 4 2 15,-4-6 4-15,-5 6 15 0,-2-2-27 0,-2 0-20 16,-2 2-1-16,1 0-23 0,2 0-3 0,-8 0 0 16,10 0-7-16,-1 0-4 0,4 0 0 0,-1 0 4 15,2 0 3-15,0 0 21 0,1 0 17 0,-1 0 8 16,-2 11 3-16,7-11-5 0,-3 0-4 0,-2 0 1 15,3 0 7-15,1 0 4 0,-3 0 4 0,4 0-4 16,-5 0-6-16,2 0-5 0,0 0 0 0,-4 0-7 16,1-13 1-16,-2 13-3 0,-3 0-11 15,3 0 4-15,-3-8-10 0,-3 8-8 0,-1 0 0 16,-2-7-4-16,1 7-5 0,-2 0 7 0,-3-5 1 16,-2 5-1-16,-4-1 3 0,2 1-2 0,-3-1-2 15,-5 1-4-15,2 0-1 0,-3 0-1 0,-4 0 1 16,1 0-3-16,-2 0 1 0,0 0-3 0,0-1 1 15,0 1 3-15,0 0 0 0,0 0 0 0,0 0-9 16,0 0-71-16,0-1-101 0,0 0-142 0,0 1-161 16,0 0-69-16,0 0-22 0,0 0 11 0,0 0 21 15,0 0-10-15,0-1-156 0,0-1-215 16,-16-5 145-16</inkml:trace>
  <inkml:trace contextRef="#ctx0" brushRef="#br0" timeOffset="304.28">3582 4366 3519 0,'0'-5'5'16,"0"2"4"-16,0-1 29 0,19 1 55 0,-19 0 51 16,0 1 48-16,0 1 15 0,0 0-30 0,0 1-42 15,0 0-53-15,10 0-44 0,-10 0-27 0,0 0-18 16,0 0-1-16,0 0 0 0,0 0 0 0,0 0 7 16,0 15 9-16,0-15-1 0,0 11 9 0,0-11 37 15,0 17 10-15,14-9 22 0,-14 0 2 16,11-1-29-16,-11-1-9 0,13 0-5 0,-4-2 14 15,-3 2 12-15,2-3 10 0,-2 1-2 0,-4-1-12 16,2 1-23-16,1 0-19 0,-3-2-12 0,-1 1-12 16,1 1-3-16,-1-2 0 0,-1 2-1 0,3 1 9 15,-3 1 0-15,5 1 3 0,-3 3 5 0,1 1-15 16,-3 2 7-16,1 1-36 0,-1 1-65 0,0 2-53 16,0 0-61-16,0 1-41 0,-18 2-15 0,18-1-37 15,-25 1-54-15,8 0-51 0,-11 1-73 0,-6 1-140 16,-13-3-198-16,-6 0 123 0</inkml:trace>
  <inkml:trace contextRef="#ctx0" brushRef="#br0" timeOffset="800.3">1108 4454 3820 0,'28'-14'27'16,"-28"3"22"-16,31 1 35 0,-16 1 36 0,2 1 1 16,-1 2-3-16,-2 0-23 0,-2 3-30 0,-1 1-27 15,-11 2-20-15,11 0-13 0,-11 0-3 0,11 0-5 16,-11 0 6-16,1 17 0 0,-1-17-7 0,0 17 6 16,0-4 1-16,0 5 5 0,0 2 4 0,-18 3-3 15,18 4-4-15,-33 4 3 0,8 3 3 0,0 1 2 16,-6 2-1-16,-4-2-2 0,2 1-5 15,-3-3 2-15,-1-1 0 0,1-3-6 0,4-2 4 16,4-3-7-16,0-4-4 0,8-2 1 0,4-4 2 16,2-2-2-16,8-1 2 0,-2-5 1 0,5 0-8 15,3-2 8-15,0 0 5 0,0 0-3 0,0-1 5 16,25 2 2-16,-8 0-6 0,3 1 3 0,7 1-49 16,7-1-58-16,2 2-70 0,2 1-106 0,6-1-78 15,-2 1-104-15,0 1-133 0,1 0-270 0,-1 0 103 16,-3 1 157-16</inkml:trace>
  <inkml:trace contextRef="#ctx0" brushRef="#br0" timeOffset="5268.35">4074 3965 2931 0,'0'0'16'16,"0"0"6"-16,0 0 23 0,0 0 29 0,0 0 16 15,0 0 28-15,0 0 7 0,0 0 6 0,0 0-15 16,0 0-20-16,0 0-28 0,0 0-37 0,0 0-13 16,9 0-6-16,-9 0 9 0,0 17 11 0,11-17-1 15,-11 21 1-15,6-6-2 0,-6 3 24 0,11 0 14 16,-11 4 9-16,2 1 11 0,-2 1-11 0,0 2 1 16,0 2-5-16,0 0-5 0,0 3-2 0,0 1-2 15,-20 2 11-15,20 3 7 0,0 2-10 0,-21 2-10 16,21 4-12-16,-18 2 23 0,18 2 33 0,-19 4 4 15,11 1-1-15,-1-1-47 0,1 0-22 0,-1-3 11 16,3 1 12-16,-2-1 5 0,2-3 1 0,-2 0-17 16,5-3-18-16,-2 2-2 0,-1-2-15 15,5-1 43-15,-3 3 42 0,1 0 12 0,-1 1 6 16,1 2-32-16,1 1-40 0,1 2-2 0,-1-3-12 16,-1 3-8-16,3-3-3 0,-2-3 1 0,-2-1 12 15,4-3-7-15,-3-1-3 0,3-2-12 0,-2-1-9 16,0-3 7-16,-1 1 2 0,-1-2 6 0,2 1 0 15,1-2-5-15,-1 2-1 0,0-1 5 0,-1-3 1 16,2 2 10-16,-1 1 0 0,-2 2-2 0,2 0-2 16,0-1-6-16,1 0-2 0,-1 1-5 0,1 0 4 15,-1-1-4-15,1-1 2 0,1-2-1 16,-5-1-2-16,5-2-5 0,-1 0-4 0,-1-2 2 16,2-1-5-16,0 0 4 0,-3-1 5 0,0-1-1 15,3-1 4-15,-2 0 5 0,-1-1-5 0,2 0 3 16,-1-2-4-16,0 0-7 0,2 0 5 0,0 0-5 15,0-1 2-15,0 1 4 0,0-1-5 0,0 1 1 16,0 0-3-16,0 1 3 0,0 0 2 0,0-1-5 16,0 0 3-16,0 0-5 0,0 1-5 0,0 2 8 15,0-2 0-15,0 2 2 0,16 0 1 0,-16 1-3 16,0 1-3-16,0-1-2 0,0-2 0 0,8 1 0 16,-8-3 2-16,0 0-3 0,4-2-1 15,-4-3 1-15,3 0 2 0,-1 0 2 0,-2-2 2 0,3-1-2 16,0-1-2-16,0-2 1 0,-3 0-3 15,0-2-1-15,3 0 1 0,-3-1-2 0,2-2 4 16,-2-1 0-16,0 0 1 0,0-2 1 0,0 0-1 16,0 0 0-16,0-1 0 0,0 0 2 0,0 0-1 15,0 0 1-15,0 1-2 0,0-1-2 0,0 0 4 16,0 0-2-16,0 0 2 0,0 0-1 0,0 0-5 16,0 0 5-16,0 0-5 0,0 0 0 0,0 0 2 15,0 0-2-15,0 0 5 0,0 0-1 0,0 0-3 16,0 0 1-16,0 0-4 0,0 0 3 15,0 0 0-15,0 0-1 0,0 0 2 0,0 0-2 0,0 0 3 16,0 0 3-16,0 0 1 0,0 0 0 16,0 0-2-16,0 0 1 0,0 0-4 0,0 14 2 15,0-14 2-15,0 0-1 0,0 10 2 0,0-10-4 16,0 0 0-16,0 11 1 0,0-11-2 0,0 9 3 16,0-5 2-16,0 2-3 0,0-2 1 0,0 0-2 15,0 1 1-15,0-1-4 0,0 0 4 0,0 1-1 16,0-1-1-16,0-1 2 0,0 0 1 0,0-1-2 15,0 1 1-15,0-3 1 0,0 2-2 0,0-2 5 16,0 0 1-16,0 0 1 0,0 0 2 16,0 0 2-16,0 0 6 0,0 0 50 0,0 0 19 15,0 0 21-15,0 0 14 0,0 0-39 0,0 0-19 16,16 0-22-16,-6 0-27 0,4 0-11 0,3 0-3 16,2 0 0-16,6 0 4 0,0 0 1 0,3 0 0 15,0 0-2-15,1 0 0 0,-1 0 2 0,0 0 6 16,1 0 7-16,3 0 10 0,2 0 9 0,-3 0-5 15,3 0-8-15,-2 0-10 0,3 0-14 0,-3 0 0 16,5 0 0-16,1 0 0 0,5 0 0 0,5 0 0 16,0 0 0-16,8 0 0 0,-1 0 0 0,4 12 0 15,3-12 0-15,3 0 0 0,3 13 0 0,-4-13 0 16,3 8 0-16,4-8 0 0,-4 9 0 0,4-4 0 16,-6-1 0-16,-3 0 0 0,1 0 0 0,-1-1 0 15,-3 0 0-15,-4 0 0 0,0 0 0 16,1-1 0-16,-4 0 0 0,6-2 0 0,-4 3 0 15,2-2 0-15,2 1 0 0,-3-1 0 0,3 3 0 16,1-2 0-16,-2 2 0 0,-1 0 0 0,3-2 0 16,-9 2 0-16,3 0 0 0,-5-1 0 0,-2 0 0 15,-4 0 0-15,-1 0 0 0,-3-1 0 0,-4 0 0 16,1-1 0-16,-3 1 0 0,-2-2 0 0,-1 1 0 16,1-1 0-16,-4 0 0 0,-4 0 0 0,3 0 0 15,-5 0 0-15,3 0 0 0,-3 0 0 0,-1 0 0 16,-2 0 0-16,0 0 0 0,-1 0 0 0,-6 0 0 15,4 0 0-15,-4 0 0 0,-3 0 0 0,-3 0 0 16,2 0 0-16,-5 0 0 0,1 0 0 16,-2 0 0-16,1 0 0 0,-1 0 0 0,0 0 0 15,0 0 0-15,0 0 0 0,0 0 0 0,0 0 0 16,0 0 0-16,0 0 0 0,0 0 0 0,0 0 0 16,0 0 0-16,0 0 0 0,0 0 0 0,0 0 0 15,0 0 0-15,0 0 0 0,0 0 0 0,0 0 0 16,0 0 0-16,0 0 0 0,0 0 0 0,0 0 0 15,0 0 0-15,0 0 0 0,0 0 0 0,0 0 0 16,0 0 0-16,0 0 0 0,0 0 0 0,0 0 0 16,0 0 0-16,0 0 0 0,0 0 0 0,0 0 0 15,0-17 0-15,0 17 0 0,0-16 0 16,0 7 0-16,0-2 0 0,19-4 0 0,-19-2 0 16,14 1 0-16,-14 0 0 0,0-1 0 0,14-1 0 15,-14 1 0-15,0-2 0 0,6 1 0 0,-6 3 0 16,0 1 0-16,0 1 0 0,0 3 0 0,0-1 0 15,0 4 0-15,6 0 0 0,-6 0 0 0,0 1 0 16,0 1 0-16,0-1 0 0,0 1 0 0,0 1 0 16,0 0 0-16,0 0 0 0,0 1 0 0,0-1 0 15,0 4 0-15,0-2 0 0,0-1 0 0,0 2 0 16,0 0 0-16,0 0 0 0,0-1 0 0,0 2 0 16,0-2 0-16,0 1 0 0,0 1 0 15,0 0 0-15,0 0 0 0,0 0 0 0,0-1 0 16,0 1 0-16,0 0 0 0,0 0 0 0,0 0 0 15,0 0 0-15,0 0 0 0,0 0 0 0,0 0 0 16,0 0 0-16,0 0 0 0,0 0 0 0,0 0 0 16,0 0 0-16,0 0 0 0,0 0 0 0,0 0-56 15,0 0-123-15,0 0-143 0,0 0-203 0,0 0-228 16,0 0-104-16,0 0-100 0,0 0-95 0,-17 0-186 16,17-16 226-16</inkml:trace>
  <inkml:trace contextRef="#ctx0" brushRef="#br0" timeOffset="13027.61">3925 3963 1926 0,'-3'0'8'0,"1"0"6"16,2 0 8-16,0 0 16 0,0 0 24 0,0 0 19 16,0 0 14-16,0 0 9 0,0 0-21 0,0 0-14 15,0 0-9-15,0 0-16 0,0 0-2 0,0 0-3 16,0 0-2-16,0 0 5 0,0 0 4 0,0 0 10 16,0 0 5-16,0 0 6 0,0 0 6 0,0 0-6 15,0 0 5-15,0 0-3 0,14 0 3 0,-14 0 5 16,8 0 3-16,-8 0 6 0,20 0-2 0,-3 0-2 15,2 0-4-15,4 9-10 0,5-9-7 16,3 0-8-16,0 0-9 0,8 0-7 0,-2 0-5 16,2 0-5-16,0 0 3 0,3 0-1 0,1 0-3 15,-4 0-3-15,5-11-3 0,-3 11 1 0,-2 0-2 16,3 0-3-16,0-10-6 0,-2 10-6 0,4 0-1 16,4-7-1-16,-1 7 1 0,2-5-3 0,6 2-2 15,0 1 0-15,-2-1-2 0,0 1 1 0,1-1 1 16,-6 1 5-16,4 0-1 0,-6 1 3 0,1 0 2 15,-4 0-6-15,1 0 3 0,-2-1-2 0,-5 1-2 16,3 0 7-16,-6 1 9 0,-3-2 5 0,1 2 8 16,-3-1 4-16,1 0-13 0,-1 0 0 0,0-1-9 15,3 0-2-15,-1 1 1 0,3 0-6 0,-2-1 4 16,2 0-8-16,4 0 3 0,-3 1 2 16,0-1 0-16,3 2 0 0,0-2-1 0,2 2-3 15,-4-1 1-15,3 0 2 0,-4 1 1 0,-1-2-2 16,1 2-3-16,-1 0 4 0,-3 0-7 0,-5 0 6 15,4 0 0-15,-4 0 0 0,-4 0 5 0,1 0-2 16,-3 0 8-16,-1 0 3 0,-1 0 11 0,-1 0 5 16,-3 0-5-16,-1 0-8 0,-1 0-13 0,2 0-7 15,-3 0-3-15,-2 0 1 0,2 0 2 0,0 0-4 16,2 0 6-16,-1 0-3 0,2 0 3 0,1 0-1 16,1 0-1-16,0 0 0 0,2 0-3 15,1 0 4-15,-1 0-3 0,-1 0 5 0,-1 0-2 16,3 0 1-16,-4 0 1 0,2 0 1 0,-1 0 1 15,2 0-2-15,-2 0 0 0,1 0-3 0,-1 0 0 16,-1 0 3-16,-1 0-5 0,3 0 1 0,-1 0-2 16,-1-13-3-16,-1 13 6 0,2 0-5 0,-2 0 5 15,-2-9 4-15,2 9 0 0,-2 0 2 0,2 0-2 16,-3-8-4-16,-3 8 0 0,3 0 3 0,-5-3-2 16,0 2-1-16,0 1 3 0,-2-1-3 0,0-1 3 15,-2 2 2-15,1-1-3 0,-2 0 6 0,-1 0 17 16,2 1 15-16,0-1 2 0,-1 1-4 15,-1 0-14-15,0 0-14 0,0-2-3 0,0 2 2 16,0 0-3-16,0 0-8 0,0 0 4 0,0 0-11 16,0 0 3-16,0 0 3 0,0 0-3 0,0 0 0 15,0 0-4-15,0 0 6 0,0 0-6 0,0 0 8 16,16 0 2-16,-16 0-4 0,14 0 4 0,-14 0 0 16,17 0 0-16,-17 0 1 0,21 0 2 0,-14 0-3 15,2 0 1-15,-3 0 1 0,0 0-2 0,1 0 3 16,-4 0-3-16,-2 0-3 0,1 0 3 0,-2 0-2 15,3 0 0-15,-3 0 1 0,0 0 1 0,0 0-4 16,0 0 5-16,0 0-5 0,0 0-3 0,0 0-3 16,0 0-4-16,0 0 1 0,0 0 9 0,0 12 3 15,0-12 3-15,0 10 0 0,0-2-3 16,0 1 1-16,0 3 0 0,-14 1 0 0,14 2-5 16,0 2 3-16,-11 1 9 0,11 1 3 0,-9 1-1 15,9 2-3-15,-8 0-3 0,0 2 8 0,4 2 15 16,-3-1 29-16,0 4 3 0,2 1-7 0,-4 1-8 15,2 2-21-15,0 4-6 0,2-1 2 0,0 4-2 16,-1 5 1-16,1 2 2 0,4 2-2 0,-1 3 3 16,2 2 5-16,0 0-6 0,0 2-3 0,0-3-1 15,0-1 1-15,0-2 10 0,0-4 5 0,17 0-1 16,-17-3-10-16,0-1-3 0,14-2 12 0,-14-1 31 16,11-1 41-16,-11-1 18 0,11-4 0 0,-11 3 7 15,13-1-37-15,-13-1-13 0,10 2-10 0,-6-1-34 16,-1 2 10-16,0-1 7 0,0 4 10 15,-2-2 0-15,2 1-7 0,-1 0-15 0,0-1-12 16,-1-1-5-16,2 1-5 0,2 0-4 0,-4-1 0 16,3-2 4-16,-3 0 0 0,-1 0 9 0,3-2 14 15,-3 1 18-15,2-2 12 0,2 1-3 0,-2 0-14 16,3-1-9-16,-5-3-7 0,3 1 4 0,1 2 7 16,-1 0-12-16,2 1 3 0,-5 0 0 0,3 1-2 15,-3-2 9-15,2 4 12 0,1 1-2 0,-3-3 1 16,0-2-10-16,0 0-15 0,0-2 0 0,0 0 4 15,0-2 10-15,0-2 0 0,0 0 4 16,0-2-1-16,0-1-6 0,0 0 2 0,0 0-1 16,0-1 8-16,0 1-3 0,0-2-10 0,0 3-12 15,0-1-21-15,0 1-4 0,0-1 0 0,0 0 0 16,0 0 0-16,0-1 0 0,0 0 0 0,0-1 0 16,0 0 0-16,0-2 0 0,0-3 0 0,0-1 0 15,0-1 0-15,-14-1 0 0,14-3 0 0,0 0 0 16,-11-3 0-16,11-2 0 0,0 0 0 0,-9-1 0 15,9-1 0-15,0-1 0 0,0-2 0 0,0 0 0 16,0 0 0-16,0 0 0 0,0 0 0 16,0 0 0-16,0 0 0 0,0 0 0 0,0 0 0 15,0 0 0-15,0 0 0 0,0 0 0 0,0 0-18 16,0 0-119-16,0 0-191 0,0 0-351 0,0 0-270 16,0-19-198-16,0 19-214 0,0-21-7 0,0 1 286 15</inkml:trace>
  <inkml:trace contextRef="#ctx0" brushRef="#br0" timeOffset="60258.57">3605 3402 2450 0,'-3'0'4'0,"0"0"0"0,1 0 2 0,2 0 6 15,-1 0 18-15,-1 0 33 0,2 0 32 0,0 0 36 16,-3 0 13-16,3 0 1 0,0 0-13 0,-1 0-17 16,1 0-19-16,0 0-21 0,0 0 1 0,0 0-7 15,0 0 4-15,0 0 12 0,0 0-2 0,0 0 6 16,0 0-3-16,12 0 0 0,-12 0-6 0,0 0-6 15,0 0-7-15,0 0-17 0,13 0-9 16,-7 0 0-16,6 0 6 0,4 0 13 0,4 0 21 16,6 0 9-16,7 0 2 0,9-15-1 0,4 15-5 15,6 0-5-15,7-12 3 0,9 12 0 0,2-8 12 16,7 8 16-16,2 0-12 0,7-5-14 0,-2 5-31 16,6 0-35-16,3 0 10 0,2 0 74 0,-1 0 33 15,-4 0 20-15,-3 0 1 0,-11 0-77 0,-9 0-34 16,-10 0-19-16,-15 0-22 0,-11 0-3 0,-9 0 2 15,-10 0-1-15,-5 0-1 0,-4 0 4 0,0 0-7 16,-3 0 0-16,0 0-33 0,0 0-65 0,0 0-94 16,0 0-129-16,0 0-93 0,0 0-57 0,0 0-37 15,0 0-36-15,-20 0-57 0,20 22-152 16,-11-22-181-16,11 23 166 0</inkml:trace>
  <inkml:trace contextRef="#ctx0" brushRef="#br0" timeOffset="61194.64">8521 8814 2874 0,'0'0'3'0,"0"0"0"0,0 0 8 16,0 0 32-16,17 0 36 0,-17 0 44 0,0 0 27 16,0 0-6-16,17 0-22 0,-17 0-27 0,14 0-20 15,-1 0-9-15,-1 0 7 0,4-13 6 16,-2 13 6-16,6-8-5 0,3 8-9 0,3-8-5 0,5 3 0 16,7 1 19-16,1-1 9 0,12-1 7 15,3 2 12-15,7-1 1 0,1-1-2 0,1 2 9 16,6 0-11-16,-4 1-4 0,0 0 2 0,-3 1-4 15,-4 0 2-15,-7 0-8 0,-6 1 7 0,-6 0-13 16,-8 0-4-16,-8 1-4 0,-4-1-31 0,-7 1-19 16,-1 0-22-16,-7 0-16 0,0 0 1 0,-4 0 3 15,0 0 7-15,0 0-4 0,0 0 1 0,0 0-1 16,0 0-10-16,0 0 4 0,0 0-35 16,0 0-69-16,0 0-53 0,0-1-78 0,0 1-52 0,0-1-15 15,0 1-34-15,0 0-33 0,-16 0-35 16,16 0-34-16,0 0 5 0,-9 0-20 0,9 0-105 15,-16 0-126-15,5 0 87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18:11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12371 1960 2183 0,'20'0'2'0,"-20"0"1"16,17 0 13-16,-17 0 17 0,0 0 20 0,17 0 22 16,-17 0 13-16,0 0 5 0,11 0-1 0,-11 0 4 15,0 0-4-15,0 0 3 0,0 0-7 0,0 0-10 16,0 0-11-16,0 0-18 0,4 0-6 0,-4 0-13 15,4 0-6-15,-1 0 3 0,0 0-6 0,1 0 9 16,6 0 0-16,-2 0-1 0,4 0 7 16,3 0 8-16,3 0 7 0,5 0 4 0,-1 0-1 15,6 0-1-15,-4 0 2 0,6 0 1 0,1 0 6 16,5 0 1-16,-2 12 0 0,6-12 0 0,-1 0 3 16,3 0 6-16,1 7-6 0,1-7 4 0,-2 0-6 15,3 0-19-15,0 0-5 0,1 0-18 0,9 0-20 16,0 0 2-16,8 0 13 0,5 0 20 0,0 0 16 15,5-14 0-15,2 14-16 0,-1 0-10 0,1 0-18 16,4-9-6-16,-6 9 1 0,9 0-6 0,2 0 3 16,3 0 7-16,4 0-2 0,1 0 13 0,-4 0 2 15,2 0 7-15,-1 0 13 0,-7 0-1 16,0 0 12-16,-7 0-11 0,-1 0-14 0,1 0-10 16,-4-16-13-16,-1 16-1 0,3 0 4 0,-6 0-3 15,4-11-1-15,-6 11 3 0,4 0-9 0,-6-9 7 16,-2 9 0-16,0 0-1 0,-4-7 7 0,2 7-5 15,-3-3 6-15,-2 3-4 0,2-4-3 0,3 2 6 16,-2 1-5-16,4 0 1 0,0-1 1 0,1 1-6 16,4 0-1-16,0-1 1 0,-1 1 2 0,1 0-2 15,3 0 3-15,-7 0 3 0,1-1 1 16,0 1 17-16,-3 0-2 0,2-1 7 0,-4 0-4 0,2 1-13 16,-2 0 1-16,7-1-13 0,-3 1 3 15,3 0 6-15,0 0-5 0,-1 0 5 0,6 1 0 16,-5 0-13-16,-3 0 7 0,0 0-4 0,-1 0-6 15,-1 0 6-15,-2 0 0 0,-2 0-3 0,3 0 7 16,-5 0 0-16,5 0-4 0,6 0 0 0,-4 0 4 16,-2 0 0-16,1 12-1 0,2-12 5 0,3 0-11 15,-6 0 3-15,2 0 0 0,-4 7 4 0,-1-7-4 16,-3 0 1-16,-6 0 2 0,2 0-7 0,-4 0 11 16,-1 0-8-16,1 0-2 0,-2 0-1 0,2 0-4 15,-1 0 5-15,-2 0-5 0,1 0 8 0,0-15-1 16,4 15 1-16,-3 0-1 0,1 0 1 0,-4 0-3 15,3-8-5-15,1 8 12 0,-3 0-12 16,1 0 8-16,-5 0 4 0,2 0-11 0,-3 0 10 16,-6 0-7-16,3 0 4 0,-6 0 3 0,0 0 1 15,-6-3 7-15,3 3-11 0,-8 0 4 0,-2-2 0 16,1 1 0-16,-4 0 26 0,-1-1 37 0,-3 1 17 16,-3-1 14-16,2 1 7 0,-7-1-24 0,3 1-3 15,-1 0-11-15,-2-1-13 0,0 1-8 0,0-1-6 16,0 2 3-16,0-1 8 0,0 1 13 0,0-1 5 15,0 1 1-15,0-1-4 0,0 1-6 0,0 0-8 16,0 0-6-16,0 0-7 0,0 0-1 0,0 0-8 16,0 0 6-16,0 0-10 0,0 0-7 0,0 0 1 15,0 0-11-15,0 0-1 0,0 0-5 16,0 0-4-16,0 0-3 0,0 0-1 0,0 0 0 16,0 0-5-16,0 0 1 0,0 0 2 0,0 0-5 15,0 0 7-15,0 0-1 0,0 0-3 0,0 0 8 16,-12 0 3-16,12 19 4 0,0-19 3 0,-17 23-3 15,17-6-2-15,-18 1-1 0,12 4-1 0,-6 1 6 16,-1 1-5-16,6 3 2 0,-4 3 1 0,0 0-2 16,2 3-1-16,1 1-1 0,2 2 3 0,-5 1-4 15,6 1 2-15,-1 3-3 0,3 1 5 0,-2 2-5 16,-3 3 14-16,4 2-1 0,-1 5-1 0,2 2 4 16,-5 5-12-16,2 2-1 0,-3 3 2 0,-1 2 2 15,6-1 4-15,-9 1 2 0,6-3-2 16,-4-3 3-16,4-1 28 0,-2-1 2 0,-3-3 2 15,2-2 1-15,1 2-32 0,-6 1-2 0,2 2-6 16,-1 1-5-16,2 2 3 0,-7-1 1 0,2-3 2 16,2 1-5-16,-3-3 3 0,0-6-3 0,1-5 1 15,-5-4 2-15,5-5-8 0,0-5 1 0,0-4 1 16,1-4-1-16,2-2 5 0,5-5 1 0,0-4 0 16,-1-2 0-16,3-3 1 0,4-2 2 0,-4-3 30 15,7 0 40-15,-3-3 12 0,3 1 14 0,0-1-20 16,0 0-32-16,0 0-16 0,0 0-16 0,0 0-17 15,0 0-78-15,0 0-94 0,17-14-136 0,-17 14-184 16,14 0-134-16,-14-12-78 0,17 12-67 0,-17-9-45 16,17 9-166-16,-17-9-101 0,11 9 200 15</inkml:trace>
  <inkml:trace contextRef="#ctx0" brushRef="#br0" timeOffset="1642.86">12436 1880 2359 0,'0'-15'35'0,"0"-1"42"0,0 1 59 16,0 2 50-16,0 0 11 0,0 3-8 0,14 1-18 15,-14 2-16-15,0 4-7 0,0 1-7 0,0 0-13 16,0 2-19-16,0 0-33 0,6 0-21 0,-6 0-24 16,0 0-20-16,0 0-8 0,0 0-10 0,5 0-4 15,-5 0 10-15,0 20 29 0,0-20 31 0,0 24 14 16,0-7 26-16,0 6-2 0,0 3-21 0,0 5-4 16,0 4-10-16,-16 1-9 0,16 3 6 0,0 0-3 15,-14 4 8-15,14-2 10 0,-14 3 14 0,14 1 9 16,-12-2-21-16,12 2-11 0,-14 3-13 0,6-1 28 15,0 4 25-15,2 2 7 0,-3 3-15 0,3 3-31 16,-4 4-18-16,6 1-8 0,-6 1 41 0,4 1 5 16,-3-1-6-16,3-3-14 0,-4-3-32 15,4-1-11-15,-5-4-11 0,5-2 17 0,-3-2 20 16,-2-2 53-16,3-1 7 0,-3 3-12 0,3 1-30 16,-4 0-46-16,0 1-12 0,-1 0 3 0,-1 2 5 15,3-3-5-15,-4 2 15 0,4-6 1 0,-3-1 2 16,0-5-4-16,2-1-5 0,-2-5-10 0,4-2-4 15,-1-3 7-15,4-2-9 0,-3-2-1 0,-1-5 1 16,5 1-9-16,-1-2 4 0,0-2 0 0,1-1 3 16,0-1-1-16,3-2-1 0,0-1 2 0,1-2-4 15,-3 2 3-15,2-3 2 0,3 0 0 16,-1 0 0-16,1-3-1 0,-2 2 1 0,2-2-4 16,-1-1 0-16,1-2-3 0,-2 1 2 0,2-2 3 15,-1-1 4-15,1 0 2 0,0 0-3 0,0-1-1 16,0-1 2-16,-2 0 4 0,2 0 4 0,-3 0-3 15,3 0 0-15,0 0 16 0,0 0 14 0,0 0 12 16,0 0 5-16,0 0-16 0,0 0-14 0,0 0-8 16,0 0-11-16,0 0 1 0,0 0-4 0,0 0 0 15,0 0 8-15,0 0-1 0,0 0 2 0,0 0 2 16,0 0 3-16,0 0 8 0,0 0 7 16,0 0 1-16,0 0-4 0,0 0-6 0,0 0-6 15,0 0-5-15,0 0-5 0,0 0 1 0,0 0 3 16,0 0 3-16,0 0 2 0,0 0 0 0,0 0 2 15,0 0-1-15,12 0-2 0,-12 0-8 0,11 0-4 16,0 0-8-16,5-9 0 0,4 9 4 0,3 0-4 16,5 0 4-16,6 0 2 0,7 0-4 0,-1 0 2 15,2 0 0-15,4 0-2 0,4 0 2 0,1 0-2 16,5 0 0-16,2-6-4 0,5 6 2 0,9-4 5 16,2 4-3-16,5-5 1 0,2 3-1 0,6-2 0 15,1 0 5-15,-1 0 16 0,3-1 18 0,2-1-2 16,-4 0 0-16,-1 1-18 0,5-2-19 0,1 2-1 15,5-1 3-15,0 3 4 0,7-1-2 0,1 1 2 16,4 0-2-16,0 2-1 0,2-1 5 0,0 1-4 16,-1 1 2-16,1 0 0 0,1 0-2 15,5 0 1-15,2 0-3 0,0 0 3 0,4 0 5 16,-2 0 5-16,2 0 0 0,-4 0-4 0,1 0-3 16,-3 0-8-16,2 0 0 0,-6 0 0 0,1 0 0 15,-4 0 0-15,0 0 0 0,-2 0 0 0,-4 0 0 16,3 0 0-16,-3 0 0 0,4 0 0 0,-2 0 0 15,2 0 0-15,-5 0 0 0,3 0 0 0,-3 0 0 16,-3 0 0-16,-2 0 0 0,0 0 0 0,-4 0 0 16,1 0 0-16,-1 16 0 0,-2-16 0 15,-1 0 0-15,-2 8 0 0,-8-8 0 0,-8 0 0 16,1 7 0-16,-8-7 0 0,-7 0 0 0,-4 0 0 16,0 0 0-16,-5 0 0 0,0 0 0 0,-4 0 0 15,-2 0 0-15,-2 0 0 0,-7 0 0 0,6 0 0 16,-9 0 0-16,-1 0 0 0,-1 0 0 0,0 0 0 15,-6 0 0-15,0 0 0 0,3 0 0 0,-9 0 0 16,4 0 0-16,-5 0 0 0,1 0 0 0,-2 0 0 16,-3-9 0-16,0 9 0 0,-3 0 0 0,0 0 0 15,-3 0 0-15,1 0 0 0,-3 0 0 0,-1 0 0 16,-1-5 0-16,1 5 0 0,-3-3 0 0,5 2 0 16,-4-1 0-16,2 1 0 0,-3 1 0 15,5-2 0-15,-7 1 0 0,7 1 0 0,-7 0 0 16,3 0 0-16,-3 0 0 0,4 0 0 0,-4 0 0 15,0 0 0-15,4 0 0 0,-4 0 0 0,0 0 0 16,0-1 0-16,0 1 0 0,0 0-74 0,0 0-120 16,0-2-150-16,0 2-220 0,0 0-161 0,0 0-62 15,0 0-105-15,0-1-115 0,-18-2-242 0,18-4 182 16</inkml:trace>
  <inkml:trace contextRef="#ctx0" brushRef="#br0" timeOffset="7378.23">20647 3710 2816 0,'0'18'5'0,"0"-5"19"0,16-4 33 16,-16-3 47-16,0-5 55 0,0 0 49 0,0 0 38 15,0-1 30-15,0 0 18 0,6 0 29 0,-6 0 38 16,0 0 71-16,0 0-44 0,0-15-91 0,0 15-101 16,0-26-134-16,0 6-1 0,0-6 45 0,0-3 5 15,0-7-5-15,0-3-30 0,-19-4-51 0,19-1-13 16,0-1 0-16,0-1-10 0,0-1-5 0,0-4-3 15,0-3-13-15,0-3 3 0,19-1 3 16,-19-4-2-16,20 0 9 0,-6 0 7 0,2 2 35 16,-3 4 12-16,5 2 5 0,-4 10 0 0,1 7-31 15,-1 9-15-15,2 7-18 0,-2 6-10 0,3 6 4 16,0 6 4-16,3 3 12 0,3 0-1 0,0 32-1 16,8-8 0-16,2 7 2 0,1 7 4 0,5 8-2 15,4 5-1-15,6 2-3 0,-3 1 0 0,4 1 5 16,0 0-5-16,-2-3-2 0,-2 0 4 0,-5-3-6 15,-3 0-2-15,1-3 2 0,-8-3-3 0,-9-1 9 16,-2-5 6-16,-6-2 1 0,-3-3-1 0,-9-2-1 16,-2-2 6-16,0-4-3 0,-27-2 5 0,10-2 1 15,-9-1 0-15,-12-3 5 0,-5-3 3 0,-10-5-9 16,-9-3 0-16,-11-4-5 0,-6-1 1 16,-10 0 0-16,4-19-4 0,-10 19 4 0,-1-31-3 15,1 12 6-15,1 1-3 0,4-2-3 0,3 2-2 16,8-2-10-16,1 1 8 0,14 1 0 0,12 0-1 15,8 2 7-15,10-2-4 0,8 0 1 0,5 1 6 16,11 0 0-16,3 0-1 0,7 0-6 0,0-2-10 16,0 1-3-16,30-3 1 0,-8 1 1 0,7-2 4 15,7-2-6-15,10-3 0 0,10-1-2 0,9-3-3 16,8-3 6-16,8-1-8 0,0-7 1 0,12-2-4 16,3-4-2-16,2-4 1 0,-2-3 6 15,8 0 4-15,0 1 0 0,-1 1 3 0,4 3 2 16,-6 5 0-16,-7 5-2 0,-7 6 6 0,-3 5-2 15,-17 2 8-15,-7 6 16 0,-7 2 27 0,-16 5 10 16,-7 1-2-16,-5 4-13 0,-10 3-34 0,-7 1-19 16,-2 3-5-16,-6 0 4 0,0 2 7 0,0 0 4 15,-28 20 7-15,5-20-4 0,-8 33-4 0,0-7 8 16,-13 5 12-16,-7 10-3 0,-6 6 5 0,-8 10 3 16,-4 5-11-16,-2 6 4 0,-4 5 0 0,-4 2 6 15,2 2 4-15,1-2-1 0,-2-1-3 0,8-3-16 16,0-2 1-16,7-3 2 0,4 2-5 15,1 2 5-15,9 0-2 0,2-1-2 0,5 0 6 16,5-2-1-16,0-5-9 0,-1-3 8 0,7-8-3 16,2-8 2-16,7-8 6 0,-1-8-3 0,7-6 12 15,2-6 74-15,8-4 69 0,0-5 51 0,1-2-15 16,2-2-73-16,3-2-75 0,0 0-54 0,0 0 0 16,0 0 0-16,0 0 0 0,0 0 0 0,0 0 0 15,0 0 0-15,0 0 0 0,0-14 0 0,0 14 0 16,0 0 0-16,0-12 0 0,0 12 0 0,16-9 0 15,-16 2 0-15,0 2 0 0,0 2 0 0,0 0-8 16,12 0-155-16,-12 0-191 0,0 3-338 0,0-1-268 16,6 1-114-16,2 0-96 0,4 0-185 15,1 0 274-15</inkml:trace>
  <inkml:trace contextRef="#ctx0" brushRef="#br0" timeOffset="13754.47">3397 1480 2672 0,'-9'0'12'0,"6"0"-7"16,3 0 0-16,-5 0 1 0,5-15-10 0,0 15 27 15,0 0 25-15,0 0 35 0,0 0 39 0,0 0 9 16,0 0 4-16,0 0-17 0,0 0-19 16,0 0-19-16,0 0-21 0,0 0-9 0,0 0-7 0,11 0 5 15,-11 0 5-15,0 0-8 0,9 0-11 16,-2 0-16-16,2 0-8 0,3 0-4 0,7 0 9 15,3 0 12-15,6 0 5 0,7 0 14 0,6 0-2 16,11 0-2-16,7 0 0 0,13 0 6 0,5 0 10 16,10 0 6-16,8 0 7 0,3 0 3 0,6 0-11 15,-5 17-14-15,4-17-18 0,-6 0-19 0,4 15-3 16,-3-15-5-16,5 12 8 0,-1-12 20 0,-1 12 31 16,3-7 44-16,-6-1 23 0,-4 1-7 0,-8-1-27 15,-18-1-47-15,-9-3-24 0,-14 1-17 0,-11-1-3 16,-9 0 6-16,-11 0-1 0,-5 0 0 0,-3 0-3 15,-2 0-4-15,-4 0-14 0,0 0-59 16,0 0-78-16,0 0-81 0,0 0-111 0,0 0-66 16,0 0-52-16,0 0-72 0,-21 0-142 0,21 0-184 15,-21 0 130-15</inkml:trace>
  <inkml:trace contextRef="#ctx0" brushRef="#br0" timeOffset="14625.19">9525 6203 2679 0,'-18'0'-12'0,"2"0"-1"0,4 0-2 0,6 0 6 16,1 0 58-16,0 0 29 0,5 0 35 0,-1 0 30 15,1 0-18-15,0 0 4 0,0 0-7 0,0 0-9 16,0 0-7-16,0 0-11 0,0 0-8 0,0 0 3 15,0 0 8-15,0 0-1 0,0 0 2 0,29 0-12 16,-12 0-7-16,10 0 8 0,4 0 12 16,8 0 11-16,10 0 7 0,7 0 6 0,8 0 6 15,7 0 7-15,2 0 6 0,6 0-24 0,4-14-31 16,5 14-23-16,1 0-19 0,2 0 23 0,-4 0 27 16,0 0 33-16,-8 0 27 0,-4 0 2 0,-12 0-24 15,-12 0-39-15,-7 0-43 0,-15 0-27 0,-5 14-14 16,-12-14-9-16,-1 0 4 0,-9 0-15 0,-1 0 2 15,-1 0-71-15,0 0-91 0,0 0-95 0,0 0-121 16,-17 0-58-16,17 0-68 0,-25 0-76 0,7 20-88 16,-1-20-222-16,-3 14-60 0,-3-14 178 0</inkml:trace>
  <inkml:trace contextRef="#ctx0" brushRef="#br0" timeOffset="16165.39">14319 3796 2419 0,'-2'7'14'0,"2"-7"13"0,-1 0 17 0,1 0 27 15,0 0 10-15,0 0 16 0,0 0 16 0,0 0 10 16,0 0 10-16,0 0-1 0,0 0-5 0,0 0-20 15,0 0-18-15,0 0-27 0,0 0-17 0,0 0-5 16,0 0-2-16,0 0 14 0,0 0 4 0,0 0 13 16,0 0 13-16,0 0-4 0,12 0-7 0,-12 0-22 15,16 0-14-15,-3 0-4 0,6 0 8 0,4 0 11 16,8 0 7-16,7 0 7 0,-1 0 3 0,6 0 6 16,1 0-2-16,-5 0-4 0,3 0 11 0,-4 0-1 15,0 0 3-15,-6 0 0 0,-1 0-14 16,-1 0-9-16,-1 0-8 0,-1 0-4 0,-6 0-6 15,1 0-2-15,-6 0-13 0,-1 0-1 0,-4 0-4 16,-4 0-11-16,0 0-1 0,-2 0-14 0,-4 0 3 16,-1 0-3-16,-1 0-1 0,0 0 11 0,0 0-55 15,0 0-80-15,0 0-79 0,0 0-107 0,0 0-46 16,0 0-48-16,0 0-77 0,-19 21-107 0,19-21-348 16,-21 16 131-16,7-16 156 0</inkml:trace>
  <inkml:trace contextRef="#ctx0" brushRef="#br0" timeOffset="17032">4651 4387 2667 0,'-14'0'-4'0,"14"0"-1"0,0 0 4 0,0 0 15 16,0 0 25-16,0 0 26 0,0 0 19 0,0 0 20 16,0 0 0-16,0 0 1 0,0 0-8 0,0 0-12 15,0 0-12-15,0 0-14 0,0 0-6 0,0 0-6 16,16 0 12-16,-16 0 18 0,28 0 26 0,-5 0 5 16,0 0 10-16,7-16-4 0,3 16-19 0,5 0-7 15,1-12-13-15,5 12-2 0,1-10 3 0,1 10 0 16,2-8-7-16,0 8 4 0,-1-7 5 15,-2 7 11-15,-1-5 0 0,-9 5-10 0,-4-2-20 0,-1 2-25 16,-13-1-12-16,0 1-16 0,-6-2-10 0,-3 2 0 16,-5 0-8-16,-2 0-55 0,-1 0-61 15,0-1-91-15,0 1-68 0,0 0-47 0,0 0-74 16,-18 0-63-16,18 24-149 0,-28-24-292 0,9 29 142 16</inkml:trace>
  <inkml:trace contextRef="#ctx0" brushRef="#br0" timeOffset="17804.2">2638 6576 1604 0,'-18'0'28'0,"-3"1"29"0,3 1 31 0,-4-1 47 15,2-1 13-15,-2 0 11 0,0 0 5 0,4 3-19 16,-2-3-4-16,3 3-14 0,3-3-4 0,3 0 8 15,3 2-5-15,2-1 13 0,4 0 10 0,2-1 3 16,0 0 5-16,0 0-1 0,0 2-10 0,0-2-5 16,0 0-1-16,0 0 0 0,0 0 0 15,0 0 5-15,0 0-9 0,0 0-21 0,16 0-39 16,-16 0-32-16,25 0-16 0,-5 0 7 0,5-13 34 16,6 13 35-16,7 0 27 0,9-13 26 0,12 13 20 15,5-10 2-15,10 10 12 0,5-10-14 0,8 10-20 16,0-10-13-16,9 7-35 0,-3 1-30 0,-4 0-24 15,1 1-12-15,-5 1 20 0,-7 0 26 0,-10 0 20 16,-7 0 3-16,-8 0-19 0,-13 0-20 0,-9 0-24 16,-8 0-18-16,-9 0-20 0,-6 0-8 0,-6 0-8 15,-2 0-2-15,0 0-47 0,0 0-69 0,0 0-95 16,0 0-137-16,0 0-130 0,-18 0-104 0,18 0-53 16,-26 0-59-16,6 0-51 0,0 0-167 0,-7 17-121 15,1-17 198-15</inkml:trace>
  <inkml:trace contextRef="#ctx0" brushRef="#br0" timeOffset="19494.93">15851 3728 1466 0,'-24'0'19'0,"24"0"37"0,-17 0 33 0,17 0 34 16,-18 13 14-16,18-13-2 0,-16 0 1 0,16 0-3 15,-15 0-3-15,5 9-8 0,7-9-6 0,-4 0-8 16,3 0-10-16,3 0-13 0,-2 4-7 0,1-4-13 15,2 0-4-15,0 0-2 0,0 0-9 0,0 0 1 16,0 0-7-16,0 0-7 0,0 0-4 16,0 0-5-16,0 0-10 0,0 3 10 0,0-2 3 15,0 0 18-15,0 0 38 0,0 1 16 0,0 1 17 16,25 2-3-16,-5-1-18 0,2 3-10 0,11-1 0 16,10 1 0-16,4 0 4 0,13 1 0 0,7-3-9 15,9 0-5-15,8-1-9 0,3 0-9 0,3-1-8 16,1 1-5-16,-1 1-2 0,-1 0-2 0,-1 0-14 15,7 1-14-15,6 2-10 0,4-1-9 0,6 1 11 16,8 1 34-16,-6-1 33 0,5 1 29 0,-6-1 34 16,-12-1 5-16,-12-2-2 0,-13 0-17 15,-7-2-16-15,-14-1-4 0,-4 1 8 0,-8-2 27 16,-10-1 11-16,-4 0-4 0,-6 0-22 0,-3 0-29 16,-10 0-26-16,2 0-23 0,-8 0-19 0,-2 0-8 15,3 0-12-15,-4 0-3 0,0 0-3 0,0 0-4 16,0 0 4-16,0 0-10 0,0 0-49 0,0 0-70 15,0 0-114-15,0 0-162 0,0 0-86 0,0 0-68 16,-21 0-47-16,21-10-19 0,-18 10-75 0,2 0-248 16,-2 0 38-16,-6-7 189 0</inkml:trace>
  <inkml:trace contextRef="#ctx0" brushRef="#br0" timeOffset="25330.67">14435 5812 1697 0,'0'-1'26'0,"0"1"8"0,0-1 6 0,16 1 7 15,-16-1-17-15,0 1 2 0,0 0 7 0,0 0 6 16,0 0-1-16,0 0 0 0,0 0-7 0,0 0-10 16,0 0-5-16,0 0-6 0,0 0-2 0,0 0 5 15,0 0 5-15,0 0 9 0,0 0 19 0,0 0 12 16,-16 0-1-16,16 0-2 0,0 0-12 0,0 0-5 16,-9 0 7-16,9 0 0 0,0 0 6 15,0 0 4-15,0 0 2 0,0 0 7 0,0 0-1 0,0 0 5 16,0 0-4-16,0 0 0 0,0 0 4 15,0 0-8-15,0 0 3 0,0 0 1 0,0 0-2 16,12 0 6-16,-12 0 2 0,0 0-2 0,0 0-14 16,8 0-11-16,-8 0-18 0,12 0-13 0,-1 0-1 15,5 0 2-15,1 0 7 0,6 0-1 0,4 0 2 16,5 0-10-16,2 0-2 0,5 0 1 0,5 0-3 16,4 0 3-16,8 0-5 0,4 0-4 0,2 0 1 15,6 0 7-15,4 0 4 0,-2 0 16 0,4 0 11 16,-2 14 0-16,-6-14 8 0,-4 0 5 0,-6 0 12 15,-4 11 5-15,-11-11 7 0,-3 0-7 16,-9 0-17-16,-5 0-4 0,-6 0-13 0,-4 0-10 16,-6 0-2-16,0 0-11 0,-2 0-2 0,-3 0-4 15,-3 0-6-15,1 0-1 0,-1 0-5 0,0 0 2 16,0 0-4-16,0 0-2 0,0 0-1 0,0 0-5 16,0 0-21-16,0 0-53 0,0 0-56 0,0 0-78 15,0 0-89-15,0 0-76 0,0 0-60 0,0 0-37 16,-10 0-82-16,10 0-204 0,-14 0 88 0,14 0 118 15</inkml:trace>
  <inkml:trace contextRef="#ctx0" brushRef="#br0" timeOffset="26119.1">16739 5828 2373 0,'0'0'14'0,"0"0"12"0,0 0 7 16,0 0 15-16,0 0 0 0,0 0 5 0,0 0 15 16,0 0 7-16,0 0 13 0,0 0-1 0,0 0-6 15,0 0-13-15,0 0-22 0,0 0-16 0,0 0-19 16,0 0-8-16,0 0-1 0,0 0-5 0,0 0 5 15,0 0 1-15,0 0 9 0,0 0 11 0,0 0 11 16,0 0 11-16,0 0 5 0,0 0 8 0,0 0 16 16,0 0 9-16,0 0 1 0,0 0-4 0,0 0-15 15,0 0-12-15,0 0 3 0,24 0 15 16,-8 0 8-16,6 11 5 0,7-11-7 0,5 0-11 16,10 7-8-16,10-7 0 0,4 6 14 0,10-6 6 15,3 7 14-15,10-5-1 0,3 0-2 0,-3 0-15 16,2-1-18-16,0 0-19 0,-1 1-28 0,0-1-12 15,-4-1 5-15,1 0 12 0,-1 2 33 0,1-2 17 16,-2 1-1-16,2 1-5 0,-1-1-16 0,-3 1-10 16,-10-2 3-16,0 1 3 0,-6 0-5 0,-6 0 10 15,-10 1 5-15,-6-2 4 0,-10 1 3 0,-4-1-3 16,-3 1-11-16,-7-1-18 0,-6 0-8 0,-5 0-30 16,0 0-8-16,1 0 4 0,-3 0 0 15,0 0 12-15,0 0 14 0,0 0-14 0,0 0-19 16,0 0-54-16,4 0-62 0,-4 0-44 0,0 0-44 15,0 0-13-15,0 0-24 0,0 0-9 0,0 0-30 16,0 0-38-16,0 0-42 0,0 0-72 0,-21 16-168 16,21-16-113-16,-19 0 118 0</inkml:trace>
  <inkml:trace contextRef="#ctx0" brushRef="#br0" timeOffset="27250.41">12894 6847 2538 0,'-2'0'2'15,"2"11"-1"-15,0-11 0 0,0 0 11 0,0 0 14 16,0 0 20-16,0 0 24 0,0 5 13 0,0-5 14 15,0 0 14-15,0 0 4 0,0 3-2 0,0-2-8 16,0-1-18-16,0 1-10 0,14-1-14 0,-14 1-6 16,0-1 5-16,9 0 2 0,-9 0 5 0,14 0 4 15,-1 0 4-15,-1 0-12 0,2 0 4 0,2 0-10 16,2 0-9-16,4 0 4 0,3 0-6 16,4 0 1-16,6 0 4 0,7 0 1 0,6-12 15 15,4 12 5-15,12 0 3 0,9 0 7 0,3-10-6 0,9 10 7 16,5-6 8-16,10 6 16 0,5-8 9 15,2 4 17-15,4 1 10 0,2 1-10 0,3-1-26 16,-1 3-33-16,3 0-39 0,0 0-34 0,0 0 36 16,0 0 72-16,-6 0 56 0,-5 17 45 0,-9-17 1 15,-10 0-44-15,-15 13-40 0,-17-13-19 0,-14 0-34 16,-11 0-28-16,-14 0-15 0,-4 0-18 0,-10 0-6 16,0 0-9-16,-3 0 1 0,0 0 1 0,0 0 0 15,0 0 1-15,0 0-3 0,0 0-6 0,0 0-21 16,0 0-9-16,0 0-32 0,0 0-32 0,-13 0-32 15,13 0-93-15,0 0-105 0,0 0-94 16,-9 0-71-16,9 0-25 0,-12 0-24 0,2 0-58 16,-4 0-94-16,2 0-322 0,-2 0 156 0,-5 0 188 15</inkml:trace>
  <inkml:trace contextRef="#ctx0" brushRef="#br0" timeOffset="30045.48">21619 5919 2841 0,'17'0'4'0,"-17"0"10"16,0 0 5-16,12 0 5 0,-12 0 0 0,0 0-1 16,0 0 6-16,0 0 12 0,0 0 5 0,0 0 7 15,0 0-1-15,0 0-7 0,0 0-4 0,0 0-8 16,0 0 1-16,0 0-3 0,0 0 7 15,0 0 10-15,0 0 8 0,0 0 14 0,0 0 4 16,0 0-1-16,0 0-5 0,0 0 4 0,0 0-5 0,0 0-5 16,0 0-14-16,0 0-18 0,20 0-15 15,-20 0-13-15,27 0-5 0,-10 0 1 0,5 0-2 16,4 0 2-16,5 0 0 0,3 0 3 0,5 0 5 16,3 0 7-16,1-16 18 0,6 16 12 0,-1 0 24 15,-2-12 15-15,5 12 8 0,-6-9 1 0,-6 9-5 16,0-9 6-16,-5 3-8 0,-4 2 9 0,-9 0 6 15,1-1 2-15,-9 0 17 0,-3 2 13 0,-2 0 4 16,-2 0-6-16,-4 0-16 0,-2 1-26 16,2 0-34-16,-2 1-14 0,0 1-18 0,0-2-21 0,0 2-4 15,0 0-7-15,0 0-9 0,0 0 1 16,0 0-1-16,0 0-5 0,0 0 9 0,-18 18 8 16,18-18 8-16,-18 26 4 0,4-8 0 0,0 5 1 15,-3 3-10-15,0 4 10 0,-2 3-5 0,-1 3-9 16,1 3 14-16,2 3-9 0,-1 4 13 0,1 2 0 15,-4 4-1-15,3 4 0 0,4 1-4 0,-5 1 19 16,5 1-24-16,0 0 5 0,0-2 7 0,6-4-68 16,-4-2-75-16,6-4-70 0,-3-4-73 0,5-2-12 15,1-4 24-15,-3-1-5 0,3-4-20 0,-2-2-24 16,2-3-32-16,-3-3-17 0,3 0-17 0,-2-5-42 16,-2-3-116-16,3-5-86 0,-6-5 102 0</inkml:trace>
  <inkml:trace contextRef="#ctx0" brushRef="#br0" timeOffset="30535.49">21464 5872 4146 0,'28'-11'7'0,"-10"2"13"0,-5 1 33 0,7 0 30 15,-3-5 19-15,-6 7 14 0,1 1-15 0,-12 2-23 16,13 3-26-16,-13 0-28 0,0 0-21 16,6 0-7-16,-6 0 0 0,0 0 1 0,0 26 12 15,0-9 0-15,0 3-3 0,-19 3 3 0,19 7 4 16,-20 4 0-16,6 3 0 0,-2 1 2 0,-4 3-5 16,3-1 1-16,-9 4 9 0,6 3-7 0,-5 0 1 15,5 2-9-15,-5 2-5 0,3 0-4 0,-3 1-7 16,7 0 10-16,-3-4 2 0,3-1 8 0,1-4-2 15,6-2-4-15,-3-7 0 0,3-1-3 0,5-4 8 16,-2-5 57-16,2-3 26 0,6-4 33 0,0-3 47 16,0-1 8-16,0-5 35 0,0 0 12 0,17-1-14 15,-17-3-40-15,31-2-51 0,-11 0-24 16,7-1-20-16,7-1-11 0,1 0-9 0,12 0-15 16,6 0-12-16,3 0-7 0,4 0 13 0,8-17 16 15,-1 17 25-15,1 0 31 0,1-14 27 0,-4 14 3 16,-3 0-11-16,-8-11-18 0,-2 11-36 0,-11-7-27 15,-5 7-13-15,-9-6-22 0,-7 6-9 0,-5 0-1 16,-4-4-7-16,-6 4-3 0,-4 0-11 0,4 0-56 16,-5 0-73-16,0 0-97 0,0 0-96 0,0 0-88 15,0 0-104-15,-22 0-36 0,22 0-36 0,-18 16-46 16,1-16-31-16,0 12-225 0,1-12-89 0,-4 0 189 16</inkml:trace>
  <inkml:trace contextRef="#ctx0" brushRef="#br0" timeOffset="31422.49">22559 5717 2709 0,'0'15'12'0,"-1"-15"48"15,-2 13 80-15,3-13 77 0,0 9 41 0,0-9 1 16,0 8-32-16,0-3-28 0,0-1-5 0,0-1 11 15,0-2 18-15,0 1 30 0,0-2 58 0,0 0 51 16,0 0 31-16,0 0 9 0,0 0-20 16,0 0-31-16,0 0-78 0,0-16-80 0,0 16-84 15,20-17-53-15,-20 4 11 0,20-3 26 0,-6-6 9 16,3-3-23-16,8-5-33 0,0-1-30 0,7-3-16 16,3-3 0-16,0 0 0 0,1 0 0 0,6 2 0 15,-6 1 0-15,7 2 0 0,-9 1 0 0,5 4 0 16,-3 3 0-16,-5 2 0 0,0 2 0 0,-3 0 0 15,-8 5 0-15,2 0 0 0,-5 4 0 0,-2 4 0 16,-5-1 0-16,-1 3 0 0,-6 3 0 0,0 0 0 16,0 1 0-16,-3 1 0 0,0 0 0 0,0 0-56 15,0 0-93-15,0 0-125 0,0 0-180 0,-23 26-210 16,23-26-90-16,-22 33-30 0,5-9 12 16,-6 2 84-16,-4 4-49 0,1 1-252 0,-3-1 168 15</inkml:trace>
  <inkml:trace contextRef="#ctx0" brushRef="#br0" timeOffset="31815.49">22507 5478 4711 0,'0'0'31'0,"23"-16"83"16,-23 16 140-16,17-20 182 0,-6 6 87 15,-11 14 3-15,15-22-66 0,-15 12-106 0,7 0-47 16,-7 2-77-16,4-1-75 0,3 2-74 0,-7 0-72 15,3 2-9-15,-2 1 0 0,-1 4 0 0,0 0 0 16,0 0 0-16,0 0 0 0,0 0 0 0,0 0 0 16,0 16 0-16,0-16 0 0,-28 27 0 0,28-7 0 15,-25 4 0-15,7 6 0 0,1 3 0 0,-2 2 0 16,0 3 0-16,1 0 0 0,-2 3 0 0,3-1 0 16,-1 0 0-16,5-2 0 0,3-2 0 0,-2 0 0 15,1-4 0-15,5-4 0 0,-1-4 0 0,4-2 0 16,-1-6 0-16,4-2 0 0,0-4 0 0,0-4 0 15,0-1 0-15,0-3 0 0,0-2 0 0,23 0 0 16,-23 0 0-16,28 0 0 0,-13 0 0 0,4-17 0 16,4 17 0-16,-1-14 0 0,6 14 0 15,2-16 0-15,-3 16 0 0,1-17 0 0,0 17 0 16,3-14 0-16,0 6-76 0,-1 2-109 0,-2 0-141 16,-3 1-205-16,-4 1-184 0,4-1-70 0,-5 1-73 15,-1 2-37-15,1 1-122 0,-1-1-59 0,0 0 211 16</inkml:trace>
  <inkml:trace contextRef="#ctx0" brushRef="#br0" timeOffset="32406.72">23643 4786 3547 0,'26'-4'16'16,"-4"2"39"-16,1-2 39 0,-2 1 31 0,-3-3 12 16,-2 4-16-16,-4 2-24 0,-6 0-25 0,-1 0-27 15,0 0-19-15,-5 0-3 0,1 0 6 0,1 19 11 16,-2-19 8-16,0 23-2 0,1-6-6 0,-1 3-9 15,0 2-2-15,0 2-7 0,0 1-1 16,0 1-2-16,0-2-5 0,0 2 0 0,-20-1-4 16,20-1-5-16,-19-1 1 0,5 0-1 0,1-1-4 15,-6-2 4-15,-4-2 1 0,-1-3 1 0,-4-3-1 16,-3-1 0-16,-3-5-8 0,-2-3-13 0,1-3-9 16,1 0-4-16,-4 0-1 0,6-22 3 0,2 22 11 15,5-29 10-15,4 11 3 0,5-2 7 0,7-1 0 16,3-1-3-16,6-2 6 0,0-1 12 0,0 1-2 15,37 0-6-15,-15 0-6 0,2-1-17 0,8 3 7 16,2 1-1-16,-2 2 1 0,10 3 2 0,-6 1-22 16,7 3-34-16,-8 1-47 0,5 5-68 15,-8-1-66-15,-5 3-69 0,-4 4-62 0,-4 0-54 0,-4 0-94 16,-2 0-224-16,-2 0 49 0,-7 20 125 16</inkml:trace>
  <inkml:trace contextRef="#ctx0" brushRef="#br0" timeOffset="32666.05">24034 4736 4374 0,'9'-7'12'0,"-4"0"19"0,3 0 28 15,-4 0 31-15,6-2 23 0,-7 5 21 0,0 1-10 16,-3 3-27-16,0 0-40 0,0 0-39 15,0 0-23-15,0 0 0 0,0 16 4 0,-23-16 7 16,23 27 2-16,-27-9-5 0,12 6 11 0,-1 5-6 16,-5 5-4-16,2 3 3 0,2 1-14 0,1 4-50 15,-1 2-56-15,0 1-77 0,3 2-78 0,-3 2-49 16,5-1-63-16,-2 3-45 0,1 4-71 0,2 0-183 16,4-2-113-16,0-2 123 0</inkml:trace>
  <inkml:trace contextRef="#ctx0" brushRef="#br0" timeOffset="33127.08">24079 5059 4665 0,'17'-20'57'0,"-1"3"99"16,-2 1 100-16,-2 4 81 0,4-2-3 0,-7 5-73 15,-6 4-96-15,-1 3-83 0,-2 2-69 0,0 0-28 16,0 0-7-16,0 0 1 0,0 0 23 0,-22 25-2 15,22-25 5-15,-23 33 0 0,9-11-7 0,-2 3-3 16,-1 5-7-16,1 1 4 0,-1 3 0 0,2 2 9 16,-1 1 7-16,1 1-1 0,-1 2 3 0,2 0-11 15,0 1 9-15,-1-4-7 0,2-1 1 0,4-5 8 16,-2-4-5-16,5-5 4 0,-2-6 5 16,5-5 13-16,0-5 7 0,3-4-1 0,0-2-6 15,0 0-14-15,0-24-10 0,0 6-7 0,20-7-6 16,-20-5 9-16,20-4-3 0,-20-4 4 0,33-3 7 15,-13-3-10-15,0-1 3 0,1 0-3 0,3 0-8 16,3 2 2-16,-2-1 0 0,3 1 3 0,-2 3 5 16,2 2 0-16,-3 1-1 0,3 4 54 0,-7 3 23 15,3 3 12-15,-4 5 5 0,-5 1-46 0,2 6-26 16,-3 3-10-16,-1 4-7 0,1 2-13 0,-5 3 0 16,-1 3-6-16,4 0-1 0,-4 0-4 0,3 0 4 15,0 26-3-15,-5-10-59 0,3 2 5 0,-2 5-47 16,-1 2-11-16,-5 4 11 0,-1 1-55 15,0 1-20-15,0 2-45 0,-29 0-26 0,10-1-12 16,-4 3-22-16,-7-1-40 0,-2 0-55 0,-5 0-84 16,-8-2-114-16,-7-1-295 0,1-4 74 0,-3 1 159 15</inkml:trace>
  <inkml:trace contextRef="#ctx0" brushRef="#br0" timeOffset="33575.49">23598 5839 3806 0,'12'-16'45'0,"-1"16"72"0,-3-15 67 0,1 7 76 16,-3-3 11-16,-1 3-3 0,3-1 11 0,-7 3 0 15,1-1 3-15,-2 1-37 0,0 1-68 0,0 1-75 16,0 2-72-16,0 1-43 0,0-1-16 0,0 2-9 16,0 0 11-16,0 0 10 0,0 16-7 0,-16-16 13 15,16 28 7-15,-18-9 0 0,18 4 20 0,-23 6-11 16,10 4-78-16,-1 3-69 0,2 4-82 0,-2 0-77 16,1 2-12-16,1 1-20 0,1 0-31 15,-1 0-43-15,-2 0-46 0,1 0-35 0,-2-2-68 0,-1-4-183 16,4-4 28-16,1-6 126 0</inkml:trace>
  <inkml:trace contextRef="#ctx0" brushRef="#br0" timeOffset="33834.67">23371 6129 3469 0,'16'-13'10'0,"-1"2"41"0,-1 0 53 0,-1 1 33 15,2 1 2-15,-5 1-32 0,-4 0-58 0,-6 4-38 16,9 1-14-16,-9 1-12 0,0 1 5 0,0 1 3 15,0 0 2-15,-28 0 2 0,28 0-19 0,-34 18-15 16,11-18-22-16,-4 17-16 0,6-3 10 0,-6 0-3 16,4 0-3-16,0 3-2 0,4-1-1 15,-1 2 16-15,7-2 22 0,-1-1 22 0,10 0 10 16,4-1 4-16,0-1 1 0,0 0-1 0,0-2 5 16,22-1 0-16,-22-1-5 0,34-1 2 0,-13-2-4 15,0-2-20-15,5-1-44 0,-6-2-53 0,10-1-83 16,-7 0-89-16,0 0-61 0,0-19-173 0,1 19-120 15,1-20 108-15</inkml:trace>
  <inkml:trace contextRef="#ctx0" brushRef="#br0" timeOffset="34034.48">23649 6099 3097 0,'11'-3'51'0,"3"1"42"0,-2 0 65 0,1 0 69 15,-5-1 14-15,2-1 15 0,-2 2-29 0,0-1-30 16,-3 2-49-16,-4 1-55 0,2-1-38 0,0 1-48 15,-3 0-15-15,0 0-6 0,0 0 1 0,0 0 7 16,0 0 1-16,0 0 3 0,-21 20 3 0,21-20-31 16,-16 23-24-16,16-6-35 0,-15 2-43 0,15 0-37 15,-17 2-48-15,17 3-62 0,-16 3-52 0,11 0-38 16,5 1-59-16,-11-3-123 0,11-1-188 16,-3-1 106-16</inkml:trace>
  <inkml:trace contextRef="#ctx0" brushRef="#br0" timeOffset="34186.89">23811 6015 3431 0,'12'-11'3'0,"-3"0"21"0,2 2 6 16,-2 2-1-16,-1-2-9 0,-3 5-60 0,0-1-69 16,-4 3-69-16,-1 2-54 0,0 0-41 0,0 0-74 15,0 0-171-15,-25 20-131 0,25-20 81 0</inkml:trace>
  <inkml:trace contextRef="#ctx0" brushRef="#br0" timeOffset="34826.87">23817 6190 3431 0,'15'0'7'0,"-1"-17"58"16,-1 17 79-16,2 0 67 0,-4-21 50 0,-2 21-14 15,2-13-35-15,-6 13-40 0,1 0-34 0,-1-11-37 16,-4 11-46-16,-1 0-28 0,0 0-28 0,0 0-13 15,0 0-1-15,0 0-7 0,0 0 0 0,0 0-4 16,0 0-5-16,-20 0-12 0,20 0-9 0,-17 17 2 16,17-17 2-16,-25 18 9 0,14-5 1 0,2 0 3 15,-2 0 5-15,11 2-10 0,-14 3-6 16,14 0-6-16,-8 1-3 0,8 0 13 0,0-1 3 16,0 0 8-16,0 0 3 0,0-1 0 0,0-4 18 15,0-2 2-15,0-3 4 0,0-2 9 0,0-2-3 16,0 0 11-16,0-4-3 0,0 0-4 0,0 0 5 15,0 0-8-15,0 0-3 0,0-24 1 0,0 24-1 16,0-26-1-16,0 10 0 0,0-2 0 0,0-1 0 16,0 1 2-16,-3 0 3 0,2-2 1 0,-1 1-3 15,1 2 1-15,1-2-5 0,-2 2 2 0,2-1 7 16,0 1 11-16,0 1 11 0,0 3-2 0,0 1 0 16,0-1-8-16,20 3-6 0,-20 2-1 0,22 2-2 15,-22 0 0-15,25 2 0 0,-10 1 0 16,4 2-4-16,-3 1-6 0,-1 0-1 0,-4 0-5 15,1 0 1-15,2 0 1 0,-4 20 1 0,-3-20 2 16,3 17-2-16,-4-17 0 0,-1 19 3 0,-1-6-4 16,1-1 1-16,-4 2 6 0,-1 1-4 0,0-1 6 15,0 2-20-15,0-1-20 0,0-2-10 0,0 1-17 16,0-2 2-16,-20 0 3 0,20-1 4 0,0-2 13 16,-18-2 19-16,18-1 11 0,-13-1 11 0,13-1 4 15,0-3 34-15,-11-1 21 0,11 0-2 0,0 0-2 16,0-18-18-16,0 18 3 0,0-19 14 15,0 19 13-15,17-26-9 0,-17 10-13 0,18 0-14 0,-18 1-6 16,20-2 3-16,-11 1-2 0,5 0 4 16,-3 1-5-16,1 4-6 0,-2-1-16 0,2 5 1 15,-1 0-8-15,-5 3-9 0,3 1 7 0,-2 3-11 16,0 0-21-16,-2 0-13 0,1 0-21 0,0 24-27 16,-1-24-14-16,-2 33-23 0,2-13-35 0,-4 3-37 15,-1 4-46-15,0 2-44 0,0 3-44 0,0 0-57 16,-21-1-142-16,21-1-164 0,-19-3 101 0</inkml:trace>
  <inkml:trace contextRef="#ctx0" brushRef="#br0" timeOffset="35622.96">24126 6345 3435 0,'15'-15'27'16,"1"0"67"-16,-1 0 69 0,-1 2 56 0,0 0 20 15,0 1-29-15,-3 0-27 0,-3 6-13 0,0 3-12 16,-4-1-12-16,-2 3-35 0,1-2-45 0,-2 2-33 15,2 0-33-15,-3 1-8 0,0-1-4 0,0 1-3 16,0 0 3-16,0 0-3 0,0 0 1 0,0 0-15 16,0 0-15-16,0 0-9 0,0 0-2 0,0 0 3 15,0 0 0-15,0 0 5 0,0 13 6 0,0-13 15 16,0 0 20-16,0 0 16 0,0 0 3 0,0 0 2 16,0 0-5-16,0 0-6 0,0 0-3 0,0 0-1 15,0-19 3-15,0 19-2 0,18-18 2 16,-18 18-2-16,0-21-4 0,0 10 0 0,14 0-4 15,-14 1 1-15,0 1-1 0,0 1 2 0,0 1-2 16,0 7-22-16,0-8-10 0,0 8-7 0,0 0 2 16,0 0 17-16,0 0 16 0,0 0 3 0,-19 0 5 15,19 23 6-15,-17-23-1 0,17 24-1 0,-17-10 2 16,17 1-2-16,-17 3 2 0,17 0-3 0,-14 3-6 16,9-1 0-16,-3 0 1 0,4 2 4 0,1-1 1 15,-2 0 0-15,2-2 2 0,1-2-5 0,2-3 5 16,0-1 1-16,0-5 4 0,0-1 36 15,0-4 13-15,0-1 10 0,20-2 8 0,-20 0-17 16,21 0 19-16,-21-19 10 0,23 19 4 0,-9-21 6 16,0 6-12-16,-2 0-3 0,4-2 11 0,-5-1 22 15,-4 0 15-15,4 1 7 0,-1 3-8 0,-4 0-21 16,0 1-31-16,0 3-8 0,-1-1-10 0,-4 4-13 16,6 1-4-16,-6 3-15 0,1-2-14 0,-2 2-9 15,0 1-8-15,0 2-8 0,0-1-10 0,0 1 4 16,0 0-7-16,0 0 3 0,0 0 9 0,0 0-10 15,0 0 13-15,0 0 0 0,0 14-7 0,0-14 15 16,-16 13-12-16,16-13 11 0,0 21-9 0,-15-8-20 16,15 1 4-16,-13 3-10 0,13 1-20 15,-9 1-9-15,9 0-4 0,-5 0-13 0,5 0 10 16,0-2-9-16,-3-2-12 0,3 1 6 0,0-4-1 16,0-1 13-16,0-2 11 0,0-1 6 0,0-4 24 15,0-1 23-15,0-1 17 0,0-2 12 0,0 0 8 16,0 0-1-16,0 0-9 0,0 0-3 0,0 0-9 15,0-21 3-15,0 21-1 0,0-22 3 0,0 5 1 16,0-1-8-16,0-4 10 0,0 1 1 0,0-1 12 16,17-1 30-16,-17 2-6 0,13 2 3 0,-13 2-10 15,14 1-24-15,-8 3 2 0,5 1-4 0,-2 2 0 16,2 3-12-16,1 0 3 0,-1 1-14 0,-3 2 2 16,3 1-3-16,-3 2-9 0,2 1 0 15,-3 0-4-15,3 0 10 0,-2 19-29 0,-2-19-20 16,-1 20-34-16,3-2-47 0,-5 3-23 0,-1 2-13 15,-1 4-26-15,-1 0-23 0,0 4-38 0,0 1-47 16,0-2-20-16,-20-1-16 0,20-3-12 0,-19-1-22 16,19-4-89-16,-23-4-156 0,23-4 101 0</inkml:trace>
  <inkml:trace contextRef="#ctx0" brushRef="#br0" timeOffset="36014.65">24539 6335 2830 0,'29'-27'40'16,"-1"2"37"-16,-3 2 65 0,1 4 60 15,-3 0 15-15,-1 3 8 0,-5 3-17 0,-1 3-26 16,-2 4-34-16,-5 1-42 0,-3 1-47 0,-1 0-36 0,0 3-24 16,-5 1-8-16,0 0-3 0,0 0-2 15,0 0 6-15,0 0 3 0,0 0 6 0,0 18 3 16,-25-18-6-16,25 18 1 0,-17-18-1 0,3 20 5 16,0-8 0-16,0 1 1 0,1 0-2 0,1 1-11 15,1 1 6-15,0-1-3 0,3 2 4 0,-1-2 6 16,6 1-2-16,0-3 3 0,-2-2 1 0,4 0 29 15,1-3 41-15,0 0 39 0,0-3 22 0,0 2-1 16,23 0-7-16,-23-1-8 0,19 0 15 0,-19-1 19 16,20 0 2-16,-20-1-4 0,20-1-20 15,-20 0-24-15,12 0-29 0,-12-1-23 0,10 0-19 16,-10-1-18-16,0 1-12 0,0 0-8 0,0 0-1 16,0-1-12-16,0 1 2 0,0 0-3 0,0-1 0 15,0 3 7-15,0 1-1 0,0 1 10 0,0 2-3 16,-16 2 7-16,16 2 5 0,-17 2-15 0,5 2 5 15,-1 0-16-15,2-2-98 0,1 4-66 0,-4-3-73 16,0 1-70-16,0-3 22 0,0 1 0 0,3-1-25 16,-3-2-27-16,1-2-42 0,-1-2-39 0,1 0-40 15,-1-3-121-15,3-2-145 0,4-1 116 0</inkml:trace>
  <inkml:trace contextRef="#ctx0" brushRef="#br0" timeOffset="36226.65">24767 6393 3534 0,'21'-12'41'0,"3"1"60"0,-4 3 53 16,-5 1 38-16,-4-3-27 0,-4 2-52 0,0 3-53 16,-2 2-39-16,-5 1-17 0,1 2-11 0,-1-1-5 15,0 1 1-15,0 0 0 0,0 0 7 0,0 17 0 16,-20-17-3-16,20 24 7 0,-15-10-5 0,15 7 6 16,-16 2 6-16,16 4-6 0,-15 0 3 0,15 2 0 15,-11 2-26-15,11-1-51 0,-11 1-62 0,11-2-71 16,-8-2-59-16,4-4-31 0,-1-2-34 0,2-4-22 15,-2-6-20-15,-1-1-62 0,3-7-140 0,1-3 45 16,2 0 103-16</inkml:trace>
  <inkml:trace contextRef="#ctx0" brushRef="#br0" timeOffset="36342.4">24865 6319 3064 0,'13'-32'30'16,"3"2"33"-16,-4 5 32 0,-1 5 9 0,0-1-32 15,0 7-35-15,-8 1-31 0,3 4-10 0,-3 1-46 16,-3 4-71-16,0 2-103 0,0 1-81 0,0 1-61 15,0 0-149-15,0 0-128 0,0 24 82 0</inkml:trace>
  <inkml:trace contextRef="#ctx0" brushRef="#br0" timeOffset="36698.85">24967 6394 3420 0,'0'0'41'0,"20"0"66"16,-20 0 66-16,19 0 57 0,-19-17 4 0,12 17-28 15,-12 0-26-15,10 0-26 0,-10 0-32 0,0-12-25 16,0 12-34-16,0 0-32 0,0 0-15 0,0 0-26 16,0 0-8-16,0 0-1 0,0 0-3 0,0 0 14 15,0 0 2-15,0 0 4 0,0 18 4 0,0-18-1 16,-16 21-13-16,16-7-31 0,-11 0-16 0,11 4-18 16,-15-1-22-16,15 1 3 0,-14-1-17 0,9-2-10 15,-4 0 7-15,2-2 1 0,0-2 7 16,0-4 5-16,-2-1 10 0,3-2 18 0,-5-4 26 15,5 0 17-15,-5 0 15 0,5 0 7 0,-4-20 3 16,6 20 8-16,-2-21 10 0,1 21 13 0,5-27 7 16,0 13 14-16,0 0 9 0,0 0-1 0,0 0-1 15,20 1-6-15,-20 2-11 0,22-2-5 0,-22 3-9 16,22 2-10-16,-22 0-11 0,23 3-7 0,-11 3-1 16,-4 0-40-16,3 2-44 0,-3 0-72 0,-1 0-80 15,-2 0-33-15,0 25-46 0,-1-25-43 0,0 26-102 16,-1-13-221-16,-3 0 92 0</inkml:trace>
  <inkml:trace contextRef="#ctx0" brushRef="#br0" timeOffset="37102.58">25048 6420 3462 0,'20'-8'9'0,"-9"8"40"0,-2-7 54 0,-1 4 44 15,3-2 31-15,-7 1-12 0,4 2-35 0,-8 2-37 16,6 0-40-16,-6 0-27 0,0 0-20 0,0 0-9 15,0 0-6-15,0 0 4 0,0 0 1 0,0 0 2 16,0 20 8-16,0-20-7 0,-18 21 2 0,18-5 1 16,0 0-9-16,-19 2 5 0,19 0-3 15,-12 0-1-15,12 0 10 0,-11-1-5 0,11 0 5 16,0-1-7-16,-5-3-2 0,5-2 4 0,0-1-1 16,0-4 4-16,0 0 3 0,0-4 1 0,0 0 4 15,0-1 4-15,0-1-5 0,0 0 5 0,0 0-6 16,0 0-7-16,0 0-4 0,0-15-4 0,0 15-4 15,0-16-8-15,0 4-4 0,0-3-2 0,0-2 6 16,0-3 10-16,0 0 9 0,0-3 3 0,11-1-4 16,-11 1 1-16,0-1-2 0,8-2 5 0,-8 3-2 15,14-1 1-15,-5 3-3 0,0 1-4 0,5 2 1 16,0 3-1-16,0 4 1 0,3 2-6 0,-1 4 1 16,2 5-2-16,3 0-4 0,-3 0 5 0,1 27-1 15,-2-11 2-15,-2 6-8 0,-1 4-35 16,-4 1-45-16,-2 6-47 0,-7 0-59 0,-1 2-44 15,0 1-45-15,0 2-64 0,-29-1-95 0,10-2-254 16,-1-3 14-16,-7-2 112 0</inkml:trace>
  <inkml:trace contextRef="#ctx0" brushRef="#br0" timeOffset="42363">23247 6547 1543 0,'2'-7'51'0,"2"0"27"0,1 2 56 0,-3 0 49 16,1 0 2-16,3 0 16 0,-3 1-13 0,0 0 3 15,-1 1-8-15,-1 1 2 0,1 0-6 0,-2 1-19 16,4 0-14-16,-4 1-25 0,2 0-21 0,-2 0-16 16,1 0-22-16,-1 0-13 0,0 0-7 0,0 0-6 15,2 0-6-15,-2 0-4 0,0 0-6 0,0 0-11 16,0 0-7-16,0 0-1 0,0 0 0 0,0 0 1 15,-17 0 5-15,17 0 2 0,-28 0-3 0,11 0 0 16,-8 0-1-16,3 0 0 0,-7 0-1 0,2 0-3 16,-2-15 0-16,6 15-1 0,-2 0 2 15,5-12 3-15,1 12 4 0,7 0-5 0,-1-9 17 16,9 9 35-16,-1 0 31 0,0 0 36 0,5 0 19 16,0 0 2-16,0 0 10 0,0 0-1 0,0 0-3 15,0 0-5-15,0 0-24 0,0 0-4 0,0 0-9 16,0 0-23-16,0-4-19 0,0 4-23 0,0-3-23 15,0 3-12-15,13-1 0 0,-13-2-12 0,0 2 8 16,0-1-3-16,9 0-1 0,-9 0-1 0,0 1-10 16,0-1-5-16,8 0-50 0,-8 1-31 0,0 0-31 15,3 0-31-15,0 1 16 0,0-2 8 0,-3 2-6 16,0 0 10-16,3 0 9 0,-1 0 4 0,1 0 18 16,-2 0 15-16,6 0 7 0,-4 0 5 15,-2 0 6-15,4 0 0 0,0 0 0 0,-1 0 5 0,-1 0 7 16,4 12 10-16,-1-12 17 0,-2 0 17 15,6 0 6-15,-3 8 5 0,3-8 2 0,-4 0-2 16,5 4 4-16,-2-4 1 0,-3 2-2 0,4-2 17 16,-3 0 18-16,1 0 24 0,-3 0 22 0,-2 0 1 15,-1 0 2-15,2 0-9 0,-2 0-8 0,-1 0-13 16,-1 0-13-16,0 0-13 0,0 0-7 0,0 0 1 16,0 0 2-16,0 0 5 0,0 0-1 0,0 0-2 15,0 0-6-15,0 0-2 0,0 0 11 0,0 0 23 16,-17 0 13-16,17 0 7 0,-12 0-9 0,-1 0-29 15,3 0-12-15,-6 0-21 0,4 0 2 0,-7 19 0 16,2-19-6-16,-2 20 8 0,2-8 3 0,-3 1-5 16,-5 1-1-16,3 2 0 0,-2 0-6 15,2 3 3-15,-1 0 3 0,1 1-2 0,0-1-8 16,3 3 5-16,-1 0-3 0,3 0 4 0,0-1 5 16,3 1-6-16,0 0-1 0,2-1 1 0,1 0-4 15,8-3-17-15,1-1-35 0,2 1-29 0,0-3-29 16,0-1-21-16,25-1-6 0,-25 0-25 0,31-2-33 15,-11-1-38-15,-3-1-54 0,10-2-59 0,-4 0-52 16,5-3-67-16,-6-2-158 0,6-2-97 0,0 0 117 16</inkml:trace>
  <inkml:trace contextRef="#ctx0" brushRef="#br0" timeOffset="43178.09">23464 6570 2436 0,'11'-14'46'0,"-1"14"57"0,-4-10 55 15,3 10 52-15,-3-7 4 0,2 7-21 0,-3-6-26 16,-2 6-37-16,-3 0-36 0,0 0-30 15,0-4-31-15,0 4-13 0,0 0-16 0,0 0-4 0,0 0-1 16,0 0-4-16,0 0 1 0,0 0 0 16,0 0 8-16,0 0 3 0,-17 0 3 0,17 0 0 15,-19 0-1-15,7 0 0 0,-5 0 2 0,1 0 2 16,-2 0 2-16,2 13-3 0,-4-13-2 0,1 0-5 16,2 0-8-16,2 0 6 0,-1 0-8 0,2 0 2 15,0 0-4-15,6 0-1 0,-1 0 2 0,4 5 2 16,-1-5 7-16,5 0 10 0,-2 4 29 0,3-4 18 15,0 0 22-15,0 2 9 0,0-2-6 0,0 2-9 16,0-2-13-16,0 1-15 0,0-1-13 0,0 0-19 16,0 1-13-16,15 1-6 0,-15-2-2 0,0 2 6 15,0 2 5-15,0-1-1 0,0 2-6 16,0 2 1-16,0 1-2 0,0 1 0 0,0 2 2 16,0-1 2-16,0 1 0 0,0-1 1 0,0-1-2 15,0 1-1-15,-19-2 0 0,19-1 5 0,0 1-2 16,-12-2-3-16,12-2 3 0,0 0-6 0,-11-1 6 15,11-1 5-15,0-1 1 0,0 1 10 0,0-2 30 16,0 0 33-16,0 0 24 0,0 1 4 0,0-1-31 16,0 0-34-16,19 1-26 0,-19 1-9 0,21 1 10 15,-7 1 7-15,0-1 12 0,5 1 18 16,-2 0 2-16,-1 1 13 0,1-1 7 0,-5 0-6 0,2-1-2 16,-3 1-17-16,-5-2-18 0,2 0-11 0,-3 0-9 15,-2-1-16-15,-3-1-4 0,1 2-7 16,1-1-12-16,-2 1 20 0,0 1-1 0,0 1 8 15,0 1 7-15,0 2-8 0,0 1 1 0,-19 2-1 16,19 1 5-16,-17 2 4 0,17-2-9 0,-22 2 1 16,5-2-4-16,6 1 0 0,-4 1 8 0,-2-1-15 15,1-1-112-15,-2 1-78 0,1-1-67 0,1 1-68 16,1-2 36-16,-2 1-20 0,1-2-36 0,2 1-26 16,0-3-32-16,2 0-22 0,-1-1-108 0,4-6-178 15,1 0 106-15</inkml:trace>
  <inkml:trace contextRef="#ctx0" brushRef="#br0" timeOffset="43390.91">23508 6652 3101 0,'29'-7'34'0,"-4"1"9"16,-3 1 31-16,-3-1 34 0,-5 0-2 0,0 1 21 16,-2 2-14-16,-6 2-21 0,2 1-30 0,-5 0-20 15,6 0-7-15,-2 0 2 0,3 24 2 0,0-24-10 16,2 31-9-16,2-11-13 0,2 3-8 0,-1 3 9 15,-1 1-7-15,2 1-2 0,-2 1-17 0,-4-1-48 16,4-1-49-16,-3 0-50 0,-1-3-51 0,-6-1-21 16,4-3-20-16,-6 0-36 0,-1-4-30 15,-1-2-106-15,0-3-160 0,0-5 30 0,-20-5 98 16</inkml:trace>
  <inkml:trace contextRef="#ctx0" brushRef="#br0" timeOffset="43578">23843 6786 3253 0,'28'-14'46'0,"-15"2"38"0,-1 1 48 0,-1-1 50 16,1 2-6-16,-1 0-8 0,-11 2-31 0,9 3-47 16,-9 2-40-16,0 2-35 0,0 0-21 0,0 1-1 15,0 0-6-15,0 0 9 0,0 0 3 0,-32 18-1 16,16-18 5-16,-4 19-3 0,-6-19 0 0,-8 28-17 16,-4-13-51-16,1 1-64 0,-8 1-73 0,2 0-69 15,-2 0-33-15,-2 0-32 0,7-1-42 16,-1 2-93-16,6-3-172 0,4-3 41 0,4 0 116 15</inkml:trace>
  <inkml:trace contextRef="#ctx0" brushRef="#br0" timeOffset="44313.74">24087 6701 1985 0,'8'-8'16'0,"-1"-1"15"0,-2 2 13 15,-2 1 4-15,3 1-15 0,-4 2-17 16,1 1-16-16,-3 2-8 0,0 0-7 0,0 0 3 16,2 0 5-16,-2 0 1 0,0 0 15 0,0 0 15 15,0 0 15-15,0 0 22 0,0 0 13 0,0 14 27 16,0-14 28-16,0 0 28 0,0 0 21 0,0 0 4 16,0 0 6-16,0 9 1 0,0-9 1 0,0 0-7 15,0 0-10-15,12 0-18 0,-12 0-15 0,0 0-16 16,0 0-12-16,0 0-12 0,0 0-15 0,5 0-16 15,-5 0-25-15,0 0-14 0,0 0-14 0,0 0-7 16,0 0-2-16,0 0-8 0,0 0-3 0,0 0-4 16,0 0-9-16,0 0 16 0,0 0-10 0,0 0 8 15,-16 0 17-15,16 0-18 0,-15 0 12 16,15 0-5-16,-22 0-6 0,8 0 2 0,0 0 1 16,0 0-2-16,0 0-2 0,0 0 2 0,5 0 0 15,-1 10 1-15,1-10-4 0,3 0-1 0,1 0 0 16,1 9-4-16,0-9 7 0,4 0-2 0,-1 4-1 15,1-4 6-15,0 2 8 0,0-2 2 0,0 1 3 16,0 0-2-16,0-1-10 0,0 0 2 0,0 0-1 16,0 0-2-16,0 2 3 0,0-2-3 0,0 0-5 15,0 0 3-15,0 1-5 0,0-1 4 0,0 1 3 16,0 3 4-16,0 1 1 0,0 2 1 0,12 2-1 16,-12 1-2-16,0 2-3 0,0 0-3 0,0 0 1 15,0 0-3-15,0-1 8 0,0 1-11 0,0-2 1 16,0 0 4-16,0-2-2 0,0 1 9 15,0-2-4-15,0-1-2 0,0-2 6 0,0 0 1 16,-12-1 1-16,12-2 9 0,0-1 8 0,0 1 48 16,0-1 47-16,0 0 41 0,0 0 37 0,0 0-22 15,0 0-52-15,0 0-46 0,17 0-53 0,-17 0-19 16,19 0 13-16,-9 0 14 0,6 0 9 0,-4 0 0 16,-1 0-5-16,-1 0-10 0,0 0-4 0,-5 0-1 15,3 11-5-15,-3-11-4 0,-4 0-15 0,2 0-9 16,0 0 0-16,-1 0-4 0,-1 6-4 15,-1-6 14-15,0 0 0 0,0 7 0 0,0-2 15 0,0 2-1 16,0 1 1-16,0 1 1 0,-23 2 6 16,23 0-7-16,-15 2 2 0,15 1 9 0,-21-1-19 15,9 1 0-15,-4-1-9 0,2 1-94 0,1-3-73 16,-5 1-69-16,1-1-72 0,2-2 17 0,-4-2 6 16,4-2-15-16,-4-2-21 0,2-3-44 0,-2 0-60 15,2 0-99-15,2 0-251 0,5-19 34 0,3 19 133 16</inkml:trace>
  <inkml:trace contextRef="#ctx0" brushRef="#br0" timeOffset="44542.59">24172 6621 3223 0,'24'-13'29'16,"-6"2"19"-16,-1 3 32 0,-3 1 21 16,2 0-5-16,-2 1-4 0,-3 3-15 0,-4 3 0 15,4 0 6-15,-5 0 14 0,5 20 8 0,2-20-9 16,-4 30-21-16,2-10-22 0,3 4-22 0,-3 3-13 15,-2 0-5-15,2 4-6 0,-6-1-5 0,1 2 0 16,-3 0-3-16,-3 0-1 0,0 0 4 0,0 1 3 16,0 1-3-16,-28-1 9 0,28 0 1 0,-30-1-43 15,13 0-41-15,-3 0-71 0,-3-1-78 0,0-3-54 16,-2-1-63-16,-2-3-52 0,-1-3-105 0,0-2-184 16,1-6-13-16,-5-4 114 0</inkml:trace>
  <inkml:trace contextRef="#ctx0" brushRef="#br0" timeOffset="46163">13007 7908 2477 0,'-15'0'0'0,"15"0"-3"16,0 0 3-16,0 0-3 0,0 0 6 0,0 0 36 15,0 0 24-15,0 0 40 0,0 0 14 0,0 0-8 16,0 17-11-16,-19-17-25 0,19 0-7 0,0 0-9 16,0 0 6-16,0 0 12 0,0 8 15 0,0-8 19 15,0 0 17-15,0 0 5 0,0 0 3 0,0 0 0 16,0 0-12-16,0 0 3 0,0 0-1 16,0 0-11-16,0 0-14 0,0 0-29 0,0 0-18 15,23 0-15-15,-4 0 10 0,4 0 28 0,7 0 6 16,5-16 17-16,10 16-2 0,11 0-5 0,5 0 12 15,5-13 5-15,11 13 27 0,0 0 15 0,7-9 6 16,1 9-2-16,5-5-45 0,4 5-38 0,0-6-39 16,6 2-31-16,0 1 1 0,8 0 22 0,0-1 67 15,-5 2 40-15,-6-2 35 0,-3 2 4 0,-9-1-49 16,-6 0-25-16,-9-1-24 0,-8 0-6 0,-3 0 3 16,0 0 14-16,-9 0 6 0,-5 0-4 0,-5 2-8 15,-7-1-10-15,-7 0-23 0,-9 1-15 16,-6 1-16-16,-2 1-13 0,-6-1 0 0,-3 1-4 15,0-1-1-15,0 1-1 0,0 0-6 0,0 0-29 16,0 0-47-16,0 0-44 0,0 0-59 0,0 0-43 16,0 0-41-16,0 0-70 0,-14 0-41 0,14 0-10 15,0 0-8-15,-10 0 14 0,10 0-14 0,-11 15-58 16,1-15-42-16,4 0-66 0,-6 21-217 0,9-21-29 16,-8 13 141-16</inkml:trace>
  <inkml:trace contextRef="#ctx0" brushRef="#br0" timeOffset="48391.01">21436 6952 2743 0,'-3'0'9'0,"3"0"8"0,0 0 5 0,0 0 10 16,0 0 10-16,0 0 23 0,0 0 30 0,0 0 24 15,0 16 7-15,12-16-11 0,-12 0-21 0,0 12-16 16,11-12-9-16,-11 8-6 0,0-8 6 0,11 0 2 16,-11 8 12-16,7-8 4 0,-7 3-7 0,10-3-10 15,2 2-22-15,-2 0-9 0,7-1-2 0,4 0-5 16,6 0 1-16,1-1-3 0,9 0-17 0,2 0-2 16,3 0-7-16,4 0-8 0,4 0 11 0,4 0 17 15,2 0 15-15,0 0 15 0,1 0 22 16,-4-12 15-16,1 12 21 0,-9 0 16 0,-6 0 9 0,-5 0-7 15,-7 0-14-15,-7 0-15 0,-1 0-16 0,-10 0-2 16,-1 0-1-16,-5 0 2 0,0 0-3 16,-3 0-28-16,0 0-28 0,0 0-17 0,0 0-15 15,0 0 11-15,0 0 20 0,0 0 12 0,-20 0 4 16,20 0-6-16,-13 19-9 0,13-19-10 0,-20 21-1 16,9-5 1-16,-1 1-7 0,-1 0 4 0,4 3-11 15,-2 2-1-15,-3 3 1 0,3 5-6 0,2 0 14 16,-3 5-6-16,-2 1 4 0,0 5 9 0,4 2-7 15,-2 1 11-15,-2 1-6 0,2-1-7 0,-1 2-128 16,4-3-111-16,-2 0-93 0,0-3-97 0,2-1 36 16,0-2-12-16,2-3-39 0,-2-3-42 0,1-1-73 15,2-4-166-15,1-4-72 0,-5-5 136 16</inkml:trace>
  <inkml:trace contextRef="#ctx0" brushRef="#br0" timeOffset="49007.08">21502 6960 3751 0,'0'0'18'0,"25"0"10"0,-25 0 15 15,17 0 22-15,-17 0 5 0,13 0 16 0,-13 0 13 16,0 0 8-16,6 0-8 0,-6 0-19 0,0 0-20 16,0 0 34-16,0 16 20 0,0-16 17 0,0 15 9 15,0-15-50-15,0 24-22 0,-19-8 13 0,19 4 10 16,0 1 3-16,-21 3 1 0,21 4-24 0,-21 3-14 15,11 2-4-15,-1 6 0 0,-3 2-23 0,0 2 0 16,0 5-10-16,0 0-12 0,0 2 12 16,0-3-9-16,5 0 10 0,-4-3-5 0,4-2 7 15,1-3 6-15,0-5-1 0,5-3 34 0,0-2 3 16,-5-6 0-16,8-4-8 0,-3-2-27 0,3-4-9 16,0-3-9-16,0-2 0 0,0-3 5 0,0 0 8 15,0-3 34-15,0 0 24 0,0-2 15 0,0 1 14 16,0-1-2-16,0 0-7 0,0 0-13 0,0 0-30 15,0 0-25-15,0 0-26 0,0-15-13 0,0 15 4 16,25 0-3-16,-25-18 0 0,28 18 2 16,-9-14-6-16,1 14 0 0,8-12 1 0,3 12-3 0,6-9 4 15,5 9-7-15,5 0 6 0,2 0 0 16,6 0-1-16,-4 0 5 0,8 0-5 0,-2 0 1 16,-4 0 3-16,3 0-1 0,-7 15 19 0,-2-15 37 15,-5 0 11-15,-8 0 10 0,-4 13-8 0,-6-13-32 16,-2 0-13-16,-8 0-11 0,-6 7-3 0,-2-7-9 15,-3 0-6-15,0 0-55 0,-3 0-85 0,0 0-114 16,0 0-161-16,0 0-114 0,0 0-42 0,0 0-29 16,0 0-32-16,-23 0-60 0,23 0-372 0,-19 0 113 15,19-15 200-15</inkml:trace>
  <inkml:trace contextRef="#ctx0" brushRef="#br0" timeOffset="49678.65">22480 7543 2986 0,'0'-1'9'0,"0"1"4"0,0 0-6 15,-15 0 7-15,15 0 3 0,0 0 19 0,0 0 31 16,0 0 19-16,0 0 17 0,0 0-6 0,0 0-13 16,0 0-10-16,0 0-14 0,0 0 13 0,0 0 20 15,0 0 34-15,0 0 25 0,0 11 15 0,17-11-2 16,-17 0-18-16,20 0-16 0,-4 0-12 0,4 7 3 16,11-7 15-16,6 0 18 0,0 6 31 15,8-6 13-15,3 5 29 0,7-3 12 0,-2 0-20 16,-2 2-5-16,2-1-33 0,-5 0-24 0,0 0-17 15,-3 1-20-15,-10-1-26 0,3 0-24 0,-10-1-24 16,-5 0-24-16,-6-1-18 0,-3-1-5 0,-5 2-2 16,-4-1-2-16,-3-1 1 0,-2 0-16 0,0 0-58 15,0 0-77-15,0 0-114 0,0 0-120 0,0 0-61 16,-16 0-32-16,16 0-7 0,-20 0 5 0,7 0-31 16,-5 0-25-16,-9 0-39 0,-1 0-119 0,-4 13-106 15,-5-13 139-15</inkml:trace>
  <inkml:trace contextRef="#ctx0" brushRef="#br0" timeOffset="50014.66">22457 7458 3856 0,'28'0'24'0,"-11"0"23"0,-1 0 53 16,-2 0 63-16,1 0 28 0,-3 0 29 0,-2 0-16 15,-10 0-35-15,12 0-26 0,-12 0-36 0,10 0-17 16,-10 0-28-16,4 0-24 0,-4 0-14 0,0 0-28 15,0 0 4-15,0 0-11 0,0 0 0 0,0 0 8 16,0 0-1-16,0 0-5 0,-18 0 3 0,18 15 1 16,-22-15-4-16,22 11 16 0,-27-11-3 0,10 14 0 15,-3-14 2-15,2 14-8 0,-4-6 5 16,-1 0-5-16,-1 0-1 0,1 0 10 0,0 0-7 16,1 0 7-16,2 0-1 0,1-1-2 0,4 1-7 15,-1 0 0-15,7-1-4 0,1 0-1 0,3-1 8 16,2 2 7-16,3-1-3 0,0 2 1 0,0 1 2 15,20 1-7-15,-20 4 3 0,39 1-3 0,-17 3 4 16,6 1-15-16,3 1-83 0,3 1-63 0,2 0-82 16,-5-1-80-16,1-1-36 0,-4 0-77 0,-4-1-82 15,-1-2-142-15,-3 0-251 0,-4-4 143 0</inkml:trace>
  <inkml:trace contextRef="#ctx0" brushRef="#br0" timeOffset="50499.01">23792 7386 3820 0,'9'-8'59'0,"1"2"40"0,-6 0 40 15,4-1 38-15,-5 2-29 0,3-1-9 0,-1 1-12 16,-3 2-25-16,-2 3-24 0,0-1-30 0,0-1-26 16,0 2-13-16,0-1-15 0,0 1 2 0,0 0-4 15,0 0 4-15,-22 0 3 0,22 0-5 0,-22 18 2 16,5-18 1-16,-6 22 4 0,1-8 2 16,-4 2-7-16,-5 5-5 0,-1-1-35 0,0 4-14 15,1 3-25-15,0 0-30 0,3 2-6 0,0 0-24 16,6 3-21-16,2-2-11 0,4 2-15 0,6-2-17 15,5-1-3-15,5 0-9 0,0-1-6 0,20-3-2 16,-20-1-15-16,39-4-23 0,-13-1-38 0,2-4-95 16,2-3-131-16,-1-5 74 0,2-3 102 0</inkml:trace>
  <inkml:trace contextRef="#ctx0" brushRef="#br0" timeOffset="50971.21">23933 7388 3153 0,'10'0'17'0,"0"0"19"15,1 0 31-15,-6 0 38 0,3 0 16 0,-2 0 6 16,-5 0-16-16,1 0-28 0,-2 0-33 0,2 0-28 16,-2 0-16-16,0 0-14 0,0 0 2 0,0 0 1 15,0 0-3-15,0 0 6 0,0 0-2 0,0 0 6 16,0 0 3-16,0 0 2 0,0 0-1 0,0 0-2 15,17 0 1-15,-17 0-6 0,0 13-1 0,14-13-3 16,-14 0-5-16,0 12 1 0,12-12 1 16,-12 12 0-16,0-7 6 0,0 3-5 0,0 1-15 15,0 1-3-15,-22 0-7 0,22 0 0 0,-25 1 9 16,25-1 3-16,-21 0 5 0,7-1 1 0,3-1 3 16,-3 0 4-16,6-1 2 0,8-1 1 0,-12-1 2 15,12-1 0-15,-8-1 2 0,8 0 14 0,0 0 33 16,0-1 24-16,0 2 25 0,0 0 15 0,19 0-5 15,-19 1 5-15,18 2 4 0,-18-1-4 0,23 1 0 16,-9-1-14-16,-1 1-23 0,-1-2-14 0,-4 0-15 16,3-2-13-16,-6 0-6 0,-5 0-7 0,9-1-16 15,-9 0-3-15,3-1-4 0,-3 2-5 0,0-1 8 16,0 1 1-16,0 1 5 0,0 2 2 16,0 1-9-16,-26 1 7 0,26 1-2 0,-25 0 7 15,6 0-22-15,-3 0-57 0,-1 0-54 0,-2-1-58 16,-1-1-59-16,1 0-46 0,-3-1-49 0,-1-1-70 15,-1 0-64-15,2-2-133 0,6-1-164 0,-1-2 124 16</inkml:trace>
  <inkml:trace contextRef="#ctx0" brushRef="#br0" timeOffset="51191.1">24155 7543 3098 0,'13'-8'21'0,"-7"1"29"15,2 1 42-15,-4 2 32 0,2-2 6 0,-1 2-14 16,-2 1-30-16,-1 2-35 0,-2 1-28 0,1 0-17 16,1 0-15-16,-2 0 3 0,6 15 3 0,-1-15 6 15,-1 25 3-15,7-7 0 0,-1 3-2 0,-1 4-4 16,3 0 3-16,2 5-4 0,-1-1-13 0,-1-1-48 16,-3 2-65-16,2-1-72 0,0-2-77 0,-5-1-57 15,2 0-100-15,-3-3-194 0,-2-2-34 0,1-4 106 16</inkml:trace>
  <inkml:trace contextRef="#ctx0" brushRef="#br0" timeOffset="51378.75">24394 7667 3500 0,'16'-9'11'16,"-16"0"32"-16,17 3 36 0,-17-2 25 0,12 0 2 15,-12 3-34-15,8 2-38 0,-8 1-30 0,0 2-13 16,0 0 2-16,0 0 3 0,-31 0 5 0,14 16 0 15,-10-16 4-15,1 19-2 0,-8-6-13 0,-2 1-57 16,1 1-77-16,-6 1-80 0,7 3-81 0,-5 0-68 16,4 2-112-16,3 0-243 0,3-2 58 0,6 1 125 15</inkml:trace>
  <inkml:trace contextRef="#ctx0" brushRef="#br0" timeOffset="51885.61">24655 7564 3290 0,'9'-8'10'0,"2"3"31"16,-3-1 31-16,1 4 31 0,-3-3 6 0,2 3-20 16,-5 0-23-16,-1 2-30 0,1 0-17 0,-3 0-12 15,3 0-9-15,-1 0 1 0,-2 0-2 16,3 0 1-16,0 0 2 0,-2 0 0 0,4 0 1 15,1 14 3-15,-1-14-1 0,3 0 0 0,-1 11 4 16,6-11 10-16,-4 0 15 0,-1 7 9 0,3-7 8 16,-3 0-5-16,2 7-13 0,1-7-13 0,-5 4-9 15,4-1-11-15,-4-1-4 0,3 1-2 0,-4 0 1 16,3 1 0-16,-4 0 2 0,-2 2 2 0,-2 1 2 16,0 1 3-16,0 2-2 0,0 2 1 0,0 1 0 15,-25 0-5-15,25 0 3 0,-15 1-2 0,15-2-2 16,-22 2 4-16,22-5-1 0,-20 2 3 0,20-2 0 15,-21-2-3-15,21 0 0 0,-10-3 1 0,10 0-2 16,-10-2 12-16,10 1 30 0,0-2 29 0,0 1 32 16,0-2 20-16,0 1-5 0,0 2-8 15,24-1-3-15,-24 0-3 0,15 1 7 0,-15-1-7 16,11 1-12-16,-11-1-21 0,0 0-27 0,12-1-20 16,-12-1-18-16,0 2-10 0,0-2-8 0,0 1-10 15,0 0 15-15,0 1 3 0,0 2 7 0,0 0 14 16,0 4-9-16,0 0-4 0,-23 1-8 0,23 2-49 15,-31 1-26-15,9 0-51 0,1 0-44 0,-4-1-16 16,-3-1-43-16,5 1-20 0,-5-1-27 0,0-1-31 16,3-1-27-16,0-2-43 0,-1-2-87 15,4-2-168-15,0-2 0 0,4 0 116 0</inkml:trace>
  <inkml:trace contextRef="#ctx0" brushRef="#br0" timeOffset="52131.13">24843 7454 3589 0,'39'-24'26'16,"-1"2"67"-16,-3 3 60 0,-4 3 42 0,0-4 12 16,-5 7-49-16,-6 3-42 0,-4 5-32 0,-5 1-38 15,-4 3-16-15,3 1-21 0,-7 0-1 16,5 0 9-16,-2 21 6 0,-2-21 15 0,3 33-4 0,-1-10-2 16,-3 3-6-16,5 3-8 0,-4 3-10 15,-4 2-4-15,0 1 0 0,0 0-7 0,0 0 6 16,0 2-4-16,-28-3-2 0,28 2 4 0,-29-1-4 15,9 0 0-15,0-1 0 0,-7 0-38 0,-2-3-53 16,-2-1-59-16,0 0-91 0,-4-4-65 0,0-3-75 16,-4-2-75-16,-6-2-95 0,5-3-252 0,-2-6 57 15,0-3 135-15</inkml:trace>
  <inkml:trace contextRef="#ctx0" brushRef="#br0" timeOffset="54410.63">13904 8111 1574 0,'-101'54'-223'0,"14"-4"-171"16,13-3 1-16</inkml:trace>
  <inkml:trace contextRef="#ctx0" brushRef="#br0" timeOffset="55259.49">12870 8918 2401 0,'0'14'17'0,"-14"-14"2"0,14 8 0 0,0-8 15 16,0 0 9-16,0 0 20 0,0 0 34 0,0 0 20 16,0 0 11-16,0 0 13 0,0 0-6 0,0 0-6 15,0 0-16-15,0 0-14 0,0 0-19 0,0 0-13 16,0 0-12-16,0 0 0 0,0 0 15 0,0 0 12 16,0 0 16-16,21 14 5 0,-21-14-9 0,25 0-3 15,-4 0-3-15,1 10-4 0,9-10 3 16,8 0-4-16,4 5-3 0,10-5-3 0,8 0-3 15,5 0 9-15,12 0 2 0,6 0 9 0,3 0 0 16,12 0-23-16,2 0-27 0,12-15-25 0,11 15-19 16,7 0-1-16,7 0 8 0,3 0 40 0,7 0 28 15,-2 0 31-15,3 0 30 0,-10 0 5 0,-8 13 13 16,-12-13 9-16,-10 0-5 0,-8 0-11 0,-17 0-1 16,-10 0-15-16,-15 0 0 0,-15 0-14 0,-12 0-34 15,-10 0-24-15,-7 0-28 0,-4 0-18 16,-8 0-7-16,-3 0-5 0,0 0 0 0,0 0-22 0,0 0-19 15,0 0-43-15,0 0-60 0,0 0-72 16,-17 0-98-16,17 0-106 0,-14 0-63 0,0 0-36 16,-1 0-49-16,-2 0-50 0,-5 0-108 0,-4 0-303 15,-2 0 133-15,-2 0 198 0</inkml:trace>
  <inkml:trace contextRef="#ctx0" brushRef="#br0" timeOffset="63976.08">24779 8446 2451 0,'6'0'14'0,"-1"0"-4"15,0 0-7-15,-1 0-4 0,-1 0-8 0,-3 0 50 16,2 0 80-16,-2 21 55 0,0-21 45 0,0 26-4 16,0-8-33-16,-19 2-21 0,19 3-27 0,-18 1-26 15,18 1-13-15,-30 0-14 0,12-2-15 0,-4 1-4 16,0-1-17-16,-6-3-16 0,-3 0-5 0,-5-2-7 16,-2-2-4-16,-1-3-2 0,-3-2-1 0,-5-4 0 15,-1-3-5-15,-1-3 0 0,-3-1 0 0,3 0-4 16,2-19 0-16,1 19 8 0,1-26-2 15,9 9 0-15,2-1-3 0,6-1-5 0,3 0-4 16,9-1 1-16,9 0 1 0,0 1 2 0,7 0 6 16,0 1 8-16,0 2 9 0,28 1-2 0,-9 3-6 15,4 4-9-15,1 3-7 0,5 5 6 0,8 0 11 16,1 19 7-16,8-3 5 0,1 5 3 0,2 4-8 16,3 4-8-16,-1 1-9 0,-3 2-10 0,-3 1 0 15,-3 1 0-15,-6 2 3 0,-2-1 1 0,-3 3 4 16,-5 3-68-16,-7 1-62 0,-2 2-83 0,-3 2-114 15,-5-2-64-15,-4 2-94 0,-5-1-154 16,0-2-204-16,0-5 132 0</inkml:trace>
  <inkml:trace contextRef="#ctx0" brushRef="#br0" timeOffset="64896.96">21563 8877 2178 0,'-3'0'3'0,"1"14"0"15,1-14 1-15,-4 0 24 0,5 0 14 0,0 0 21 16,0 0 22-16,0 0-4 0,0 0 5 0,0 0 0 16,0 0-7-16,0 0-6 0,0 8-4 0,0-8-10 15,0 0 1-15,0 0 7 0,0 4 9 16,0-4 22-16,0 2 20 0,0-2 18 0,0 1 10 16,0 0 17-16,0 1 2 0,14-1-10 0,-14 0-14 15,22 0-26-15,-2 1-19 0,6 1-19 0,5 0-5 16,8 1-6-16,9-1-7 0,10-1 10 0,8 1 15 15,7-1 2-15,5-1-7 0,9 1-11 0,6-2-22 16,3 0-17-16,5 0-12 0,3 0-6 0,2 2-21 16,2 1 17-16,0 0 77 0,-3 2 34 0,-2 0 64 15,-10 0 26-15,-6 0-35 0,-4-3-4 0,-10 1-22 16,-6-1-24-16,-8 0 3 0,-11-1-2 0,-4 2-2 16,-9-2-3-16,-7 2-23 0,-7-1-24 0,-6-1-31 15,-3 1-16-15,-7-1-18 0,1-1-4 16,-6 0-3-16,0 0-4 0,0 0 6 0,0 0-7 15,0 0 5-15,0 0-7 0,0 0-24 0,0 0-44 16,0 0-66-16,0 0-66 0,-14 0-80 0,14 0-86 16,0 0-50-16,-17 0-47 0,17 0-27 0,-20 0-22 15,6 0-41-15,2 22-57 0,-2-22-199 0,0 23-8 16,-2-11 157-16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0:23.8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9831 10274 1101 0,'0'0'51'0,"0"0"31"15,0 0 18-15,0 0 11 0,0 0-31 0,0 0-6 16,0 0 1-16,0 0 19 0,0 0 4 0,0 0-4 16,0 0 10-16,0 0-14 0,0 0-5 0,0 0-3 15,0 0-18-15,0 0-8 0,0 0-8 0,0 0-7 16,0 0 3-16,0 0 7 0,0 0 6 0,0 0 5 15,0 0 1-15,0 0-4 0,0 0-3 0,0 0-4 16,0 0 0-16,0 0-4 0,0 0-4 0,0 0 2 16,0 0-3-16,0 0 6 0,0 0 2 0,0 0 3 15,0 0 2-15,0 0 0 0,0 0-1 16,0 0-1-16,0 0-5 0,0 0-12 0,0 0-11 16,0 0-15-16,0 0-10 0,17 0-7 0,-17-15 4 15,16 15 4-15,-16 0 1 0,26-16 11 0,-12 16-1 16,2-12 5-16,1 4 1 0,-2 1-1 0,1 0-6 15,1-2 5-15,-2 3 8 0,1-2 6 0,1-1 14 16,-1 1-2-16,-1 1-2 0,1 0-5 0,-2 0-1 16,0 0 2-16,-2 0-5 0,0-1-2 0,-1 1-4 15,0-1-10-15,3-1-1 0,-2 0-5 0,2 0-5 16,2-1-5-16,-1-2-4 0,4 1 0 16,0 0 1-16,-1 0 3 0,6 0 5 0,-4 1 0 0,-2-1-6 15,6 1 5-15,-6 1-6 0,3 1 6 16,0-2 5-16,-1 0-5 0,-1 0 9 0,1 0 25 15,0 0 16-15,-4 0 8 0,3 2-5 0,-4 0-27 16,1 1-17-16,-2 0-6 0,0 0 0 0,0 0 3 16,1 0 17-16,-3-1 10 0,-2 0-4 0,2-2-4 15,1 1-10-15,-1 0-13 0,-1-1 3 0,0 1 10 16,3 1 9-16,0-1 5 0,1 0-4 0,-1 1-2 16,2-1-14-16,1 1-7 0,0-1-6 0,0-1-8 15,-2 3 4-15,4-3 2 0,1 2 7 0,-1-2-1 16,0 1-1-16,1-1 1 0,1 2-2 0,-2-2 1 15,1 0 2-15,5 0-3 0,-5 0 0 0,5-1 3 16,-3 1-3-16,3 0 11 0,-4-1 17 16,4 2-4-16,-1-1 2 0,0-2-13 0,-3 2-10 15,5-1 8-15,-6 1-2 0,5-1 9 0,-3 1-3 16,2-1-1-16,-2 0-1 0,5 1-8 0,-1-2 1 16,-3 1-5-16,5-1 4 0,0 0 1 0,0 1-3 15,0-2-3-15,0 2 1 0,-3-1-1 0,0 0 1 16,-2 0 12-16,-3-1 1 0,5 1 10 0,-5 0 7 15,0 2 1-15,-1-2-7 0,0 0-7 0,1 0-3 16,0 1-6-16,-1 1 0 0,-2-1 3 0,0 1-4 16,-2-1-8-16,2 1 1 0,2 0-4 0,1 0-4 15,0 0 4-15,5 0-1 0,-3 0 1 16,1 1 7-16,0 1 8 0,2-2-4 0,-3 1 1 16,-2 1-15-16,2 1-4 0,-3-2 12 0,-2 1-5 15,-2 2 24-15,2-1 5 0,-3 0 0 0,0-1-5 16,2 1-3-16,-4-1 1 0,2-1-14 0,0 1 14 15,-3 1-13-15,4-2-9 0,-1 1 14 0,2-1-9 16,-2 3 9-16,0 1-8 0,1-1 0 0,-1 0-4 16,2 2-5-16,-1-3 1 0,2 1 0 0,2 0 4 15,0-1 0-15,1 0 3 0,-2-1-3 0,0 1 4 16,0 1-5-16,2-1 13 0,-1 0-20 0,0 1 3 16,-2 0 5-16,-2-1-13 0,-1 1 16 15,0 0-4-15,2 0 0 0,-4 1 5 0,-1-1-5 0,0 2-3 16,1-2-1-16,4 1 5 0,-1 0 3 15,-1 0-8-15,-1 1 5 0,1 0-5 0,-3 0 0 16,2-1 8-16,0 1-7 0,-2 1-5 0,-3-1 8 16,2 1-8-16,1 0 8 0,-3 0 1 0,3 0-9 15,-5 2 9-15,3-1-5 0,1 0 5 0,-4 0 2 16,-1 1 5-16,1-1 0 0,-2 2-1 0,-2-1-3 16,1-1-3-16,2 1 6 0,-1-1-3 0,-2 1 4 15,0-1 0-15,1 1-8 0,1 0 4 16,-1-1-4-16,1-1 4 0,-3 1-8 0,2 1 8 0,3-3-4 15,1 1-18-15,-6 1 10 0,5-2-3 0,-3 1 0 16,2 1 15-16,-3 0-4 0,1-1-3 16,3 1 3-16,-3-1 0 0,0 2 3 0,0-1 1 15,2-1-4-15,-2 1 8 0,0-1 0 0,-1 1 3 16,1-1 1-16,1 0-9 0,0 0-3 0,-1 0-7 16,-3 0 7-16,3 1 0 0,-2 0-4 0,2 0 4 15,-1 1 0-15,-2 0-4 0,0 1 4 0,0-1-3 16,2 1-5-16,-2 0 8 0,0 0 0 0,0 0 4 15,0 0-4-15,0 0 0 0,0 0 0 0,0 0 4 16,0 0 3-16,0 0-3 0,0 0-4 0,0 0 0 16,0 0 0-16,0 0-4 0,0 0 8 0,0 0-4 15,0 0-4-15,0 0 8 0,0 0-4 16,0 0-4-16,0 0 0 0,0 0-11 0,0 0 8 16,0 0-5-16,0 0 1 0,0 0 11 0,0 0-26 15,0 0 4-15,0 0 7 0,0 0-7 0,0 0 18 16,0 0 4-16,0 0 3 0,0 0 1 0,0 0-1 15,18 13 0-15,-18-13-3 0,25 0-1 0,-11 14-2 16,-3-14 17-16,4 12-11 0,-1-5 4 0,0-1 3 16,2 0-15-16,-4 2 4 0,2-1 8 0,2 1-5 15,-2 1-6-15,0 0 7 0,1-1-8 0,2 2 8 16,-3-1 4-16,3 1-5 0,-3-2-3 0,2 3 0 16,-1-1-4-16,-1-1 0 0,2 1 16 15,-4-1-8-15,4 1-1 0,-2 1 0 0,1-1-8 16,-1 0 0-16,2 0 13 0,-2 0-4 0,0 0-8 15,0 0 1-15,0 0 5 0,0 0 5 0,1 1-5 16,-1-1 5-16,0 3-9 0,-2-1 4 0,2 1 5 16,-1 0-2-16,-1 1 2 0,-1-2-10 0,-3 0 5 15,1 1 4-15,1-2-5 0,-1 1 0 0,-1 0 5 16,2-1-9-16,3-1-3 0,-2 1 4 0,0 0 4 16,1 1 0-16,2 0 3 0,2-1 1 0,-2 1-12 15,3 1 7-15,-2-1 1 0,1 1 3 0,1-1 1 16,1 0-12-16,1-1 7 0,1 0-7 0,-1 0 7 15,-2 0 4-15,3-1-7 0,-1 0 7 0,-1-1-4 16,-1-1 8-16,0 2 0 0,0-2-8 0,-1-1 4 16,-2 0-8-16,0 0 0 0,0-1-6 15,-3 0 6-15,-3 0-6 0,4 1 3 0,-1-1 7 16,0 1-8-16,0 0 12 0,1-1-4 0,2 1 4 16,-3 1-8-16,0 1 4 0,4-1-3 0,-1 1-1 15,0-2 8-15,2 1-4 0,-1 1 14 0,1 0-17 16,-1-1 13-16,1 0 1 0,-2 0-15 0,1-1 18 15,-1 1-22-15,2 0 4 0,-2-1 4 0,0 0 0 16,-2 1 4-16,1-1-8 0,0 0 3 0,0 1 1 16,1-2 3-16,-2 1 4 0,1 1-8 0,-1 0-3 15,4 0 4-15,-1 2-5 0,1-2 12 0,2 2 4 16,-1 0-15-16,-1 0 7 0,-2 1-4 16,-3-1-7-16,3 0 15 0,-2-2-8 0,-3 1 0 15,1 1 8-15,2-2-11 0,1 1-1 0,-3 0 4 16,0-1 8-16,2 2 9 0,2 0 5 0,-1 0 5 15,-3-1 6-15,3-1 11 0,1 1 9 0,0 2-20 16,-2-1-8-16,1-1-16 0,-2 1-8 0,-1 0 13 16,4 3-10-16,-3-1 1 0,-1 0-9 0,2-1-4 15,-3 1 3-15,1-1 6 0,-1-1 9 0,-1 0-9 16,1-2 4-16,-3 1-9 0,2-1 1 0,-3-1 4 16,2 1-5-16,0-3-1 0,-3 1 6 15,4 1 0-15,-3-1 0 0,1 2 13 0,0-1-19 0,-1 2 11 16,2 0-10-16,1 1-8 0,0 1 17 15,-2-1-4-15,4 3 8 0,-4-2-8 0,3 0 3 16,-3 1-7-16,5-1 3 0,-5 2 4 0,4-1 1 16,-4 0 0-16,3 0-4 0,0 0 3 0,-1 0-3 15,-3-1 0-15,4 0-4 0,-4 1-1 0,3-1-2 16,-4 1 7-16,6-1 0 0,-4 2 0 0,2-1 15 16,-1 1-15-16,4 0 19 0,-3 0-11 0,4 1-24 15,1-1 20-15,-2 1-18 0,4 1 22 0,-4-1 4 16,6 0-7-16,0 2 10 0,-1-1-22 15,-1-1 8-15,2 1-4 0,-1-1-8 0,-1-2 15 16,-1-1 1-16,-3 0-5 0,3 0 1 0,-1-3-4 16,-7 1-1-16,5-1 13 0,0-2-5 0,-7-1 9 15,5 2-8-15,-2-1-1 0,2-3 8 0,-3 0-12 16,-3 1 0-16,5-1 5 0,-3-2-13 0,-1 2 4 16,3-3 5-16,-3 2-5 0,2-1 12 0,-1 0-1 15,-2-1 3-15,0 0-6 0,4 0 28 0,-4 0 41 16,-3 2 2-16,0-2 12 0,0 0-16 0,0 0-33 15,0 0 12-15,0 0-7 0,0 0-10 16,0 0 2-16,0 0-7 0,0 0-3 0,0 0-3 0,0 0-5 16,0 0-9-16,0 0-5 0,0 0 3 15,0 0-6-15,0 0-3 0,0 0 7 0,0 0-10 16,0 0 3-16,0 0 0 0,0 0-2 0,0 0 8 16,0 0-7-16,0 0 4 0,0 0-5 0,0 0 0 15,-17 0 9-15,17 0 4 0,0 0-1 0,0 0 2 16,-14 0-4-16,14 0-1 0,-19 0-1 0,8 17-3 15,-3-17-2-15,-1 12 3 0,-1-12 6 0,1 13-6 16,-4-13 7-16,2 15-1 0,-5-7-1 0,4 2 6 16,0-1-11-16,0 0-4 0,-4 0 2 0,2 2 1 15,0 1 1-15,-2 0 1 0,2 2 1 16,-2 1-3-16,-1 1 2 0,0 4 1 0,-1 0 0 0,2 0-5 16,-2 0 5-16,5 2-1 0,-4 0-2 15,4 1 4-15,0 0-2 0,1 0 2 0,-2 0 3 16,3 1 5-16,0-2 0 0,-1-1-8 0,3 0-1 15,-4-1 1-15,2 1-4 0,-1-2 7 0,1-2 0 16,-2 0-2-16,2 0 23 0,-2-2 26 0,-1 1 1 16,-2-1-1-16,5-1-22 0,0 1-29 0,0-1 1 15,0 1-1-15,0-2 9 0,-3 0 0 0,4 0-3 16,-2 0 3-16,1-1-6 0,-5 1-4 0,-1-1 3 16,2 2-2-16,-4-3 2 0,7 2-1 0,-7-2 0 15,5 2 0-15,0-2-5 0,-2 2 4 0,3 0 1 16,-1-2-2-16,-2 1 1 0,4 1 4 0,-1 1-6 15,-1 1 1-15,0-2 4 0,1-1 2 0,2 2-2 16,-2-3 5-16,2 2 5 0,-3-1 23 16,2 0 4-16,1 0-3 0,-4 2-6 0,3-3-28 15,-4 4 0-15,5-1-6 0,-5-1 3 0,-1-2 1 16,3 2-6-16,-5-2 7 0,3-1-5 0,-1 1 2 16,1-1 4-16,-4 1-5 0,4 0-2 0,-1 0 2 15,3 0-1-15,-5 0 3 0,5 0 0 0,-1-1 1 16,-2 2 0-16,4 0-2 0,-1 0 4 0,-1 0-4 15,0 1-2-15,0-1 3 0,-3 1-1 0,3-1 1 16,-6 0 5-16,-1 0 29 0,7 1 5 0,-6-2 1 16,1 2-2-16,2-1-29 0,0-1-4 15,2-1-3-15,-3-2 0 0,8 1-2 0,-5 0-1 16,1-2 1-16,2 0-2 0,2-1 3 0,0 0-2 16,1 0-1-16,2-1 3 0,0-1 0 0,0 1 1 15,-1-1 9-15,1 0 17 0,0 1 9 0,-2-1 2 16,1 1-7-16,-2-1-14 0,0 0-9 0,-2 1-1 15,0-2-1-15,-2 0-4 0,2 1 1 0,0-2 0 16,-4 0-1-16,6 2 1 0,-2-3 0 0,2 2-2 16,0 0 1-16,0-1 1 0,0 0-4 0,2 0 1 15,-4 1 2-15,0-1-3 0,4 1 2 0,-2-1 0 16,-3 1 0-16,-1-2 1 0,4 2 1 0,-1 0 3 16,1-2 0-16,-2 2 7 0,2-1 5 15,-5 0 3-15,2 2 0 0,0-2-8 0,-7 1-4 0,0 0-8 16,0 0-4-16,2 1 3 0,-3-1-2 15,0 1-4-15,4 0 4 0,-1-1-2 0,0 1 2 16,2-1 0-16,-2 0-2 0,5 1 2 0,-5-1 0 16,3 1-2-16,-1 0 0 0,3 0 0 0,-2 0-4 15,0 0 6-15,2 0-4 0,0 0-2 0,0 0 4 16,1 0-1-16,2 0 3 0,1 0 1 0,1 1-3 16,1-2 1-16,1 0-1 0,6 0-2 0,-4 0 4 15,6 0-2-15,-1-1 0 0,1-1 1 0,4 0-5 16,-1 0 2-16,1 0 4 0,-1 0-3 0,2-1 1 15,-1 0 4-15,1 0-3 0,0 0-1 0,0 0 2 16,0 0-6-16,0 0 1 0,0 0-1 16,0 0 0-16,0 0 2 0,0 0 0 0,0 0 2 15,0 0-2-15,0 0 2 0,0 0-2 0,0 0 0 16,0 0 4-16,0 0-2 0,0 0 0 0,0 0 2 16,0 0-4-16,0 0 1 0,0 0 1 0,0 0-2 15,0 0 2-15,0 0 1 0,0 0-1 0,0 0 0 16,0 0 0-16,0 0-3 0,0 0-1 0,0 0 2 15,0 0-1-15,0 0 5 0,0 0-4 0,0 0-4 16,0 0 3-16,0 0-6 0,0 0 5 0,0 0 2 16,0 0 1-16,0 0 1 0,0 0-4 0,0 0 2 15,0 0 1-15,0 0-5 0,0 0 3 16,0 0-1-16,0 0 3 0,0 0 2 0,0 0-1 16,0 0-3-16,0 0-6 0,0 0 2 0,0 0 7 15,0 0 0-15,0 0 6 0,0 0-3 0,0 0-3 16,0 0 7-16,0 0-2 0,0 0 4 0,0 0 1 15,0 0-3-15,0 0 2 0,0 0 2 0,0 0-2 16,0 0 2-16,0 0-2 0,0 0-1 0,0 0 0 16,0 0 1-16,0 0 2 0,0 0-9 0,0 0-3 15,0 0-7-15,0-15-3 0,-22 15 7 0,9-16 0 16,-2 7 4-16,-2-2 1 0,-2 0 1 0,-1-1 1 16,-3 0-5-16,3 1 0 0,-4-1-5 0,3-1 1 15,-4-1 5-15,5 1-3 0,-1-2 6 16,0-1-3-16,0-1 3 0,0 0-1 0,-1-2 1 15,2-1-1-15,0 2-2 0,-5-4-1 0,-2 2-3 16,6-2 0-16,-7 2 0 0,6-1 2 0,-1 0 4 16,-4 0-3-16,6 0 5 0,-1-1-5 0,-3 2 2 15,3 0 2-15,1 0-7 0,-1 0 5 0,-1-1-1 16,4 0-1-16,-3-1 2 0,0 1 1 0,4 0-3 16,-1 2 5-16,1 1-1 0,-3 0-3 0,3 0 1 15,1 3-2-15,0 0 3 0,0 1-1 0,-1 0 1 16,-2-1-1-16,3 2-2 0,2-2 2 0,-2 2-2 15,1 1 3-15,1-1-1 0,-1 0-4 0,1 2 4 16,-1-1-4-16,0 1 4 0,-1 1 1 16,2-1-3-16,-2-1 4 0,1 2 0 0,1-1 1 15,-1 1 3-15,1-2-5 0,-2 1-3 0,1 0 4 16,1-1-2-16,1 0-2 0,0 0 6 0,0 0-6 16,0 0 1-16,-2-1 0 0,4 2-2 0,-2-2 1 15,-2 1 3-15,1 0 3 0,-1 0 0 0,1 0 1 16,-2 0-5-16,3 1 2 0,-2-3 0 0,5 2-6 15,-3 0 1-15,0 0-2 0,0-1-1 16,0 2 3-16,0-2 3 0,-1 0-2 0,1 2 3 16,0-2 3-16,-2 1 0 0,1-3-2 0,-1 4-4 0,1-2 4 15,1-1-4-15,0 1 2 0,-2-1 8 16,4 1 0-16,-2-1 18 0,0 0 18 0,0 2-5 16,0-3-5-16,0 3-17 0,2-1-17 0,1 0 0 0,0 0 0 15,-1 1 0-15,-1-2 0 0,5 2 0 16,-2-1 0-16,-1-1 0 0,1 3 0 0,0-1 0 15,-1 3 0-15,1-2 0 0,1 3 0 0,-5-2 0 16,5 0 0-16,-2 1 0 0,-2-2 0 0,3 0 0 16,2-2 0-16,-5-1 0 0,3 1 0 0,0-2 0 15,-1 1 0-15,0 0 0 0,4 1 0 0,-3-1 0 16,3 2 0-16,-4 0 0 0,5 2 0 0,-4-2 0 16,1 3 0-16,4-3 0 0,-2 2 0 15,-1 0 0-15,3 2 0 0,-3-2 0 0,4 0 0 0,-1 0 0 16,-3 0 0-16,5 1 0 0,-1-2 0 15,-4 1 0-15,3-3 0 0,-3 2 0 0,4-2 0 16,-3-1 0-16,-2-1 0 0,5 0 0 0,-6-2 0 16,6 1 0-16,-6 2 0 0,4-2 0 0,-3 2 0 15,4 0 0-15,0 4 0 0,1-1 0 0,-1 2 0 16,4 0 0-16,1 2 0 0,0 1 0 0,0 1 0 16,0-2 0-16,0 2 0 0,0-1 0 0,0 1 0 15,0 0 0-15,0 0 0 0,0 1 0 0,17 1 0 16,-17-1-66-16,0 1-62 0,12 0-72 0,-12 0-103 15,0 2-61-15,8 0-140 0,-8-1-127 0,0 2-64 16,11 0-80-16,-11 0-6 0,4 0-59 16,4 0-209-16,3 0 206 0</inkml:trace>
  <inkml:trace contextRef="#ctx0" brushRef="#br0" timeOffset="240.37">10362 10226 4073 0,'8'0'-4'0,"0"0"-2"0,-4 0 1 16,-1 0 3-16,0 0 9 0,-1-17 4 0,3 17-2 15,-5 0-8-15,1 0-2 0,2 0 14 16,2 0 26-16,4 24 14 0,4-6 5 0,4 7-16 16,5 6-26-16,4 6-6 0,6 8-6 0,1 4 4 15,4 3-4-15,4 5 12 0,4 2-4 0,-3 5-1 16,3 1 3-16,0 5-58 0,-3 1-47 0,3-3-68 15,-4 1-84-15,-6-4-54 0,-3-6-55 0,-4-6-59 16,-11-8-116-16,-1-11-227 0,-8-10 102 0</inkml:trace>
  <inkml:trace contextRef="#ctx0" brushRef="#br0" timeOffset="459.14">10696 10247 4482 0,'-2'-50'20'0,"2"6"30"15,0 6 20-15,0 6 3 0,0 1-23 0,0 11-37 16,17 6-23-16,-17 11-4 0,16 3-4 0,1 17 14 16,6 5 4-16,8 8 5 0,3 7 18 0,10 9-5 15,4 9-3-15,5 7 1 0,4 5-11 0,-4 3 3 16,1 5 9-16,1 5-1 0,-4 4-6 0,-1 5-7 16,-2 3-66-16,-5 0-46 0,2-1-52 0,-8-3-79 15,-1-5-38-15,-5-8-66 0,-9-12-57 0,-7-8-67 16,-1-14-141-16,-4-11-154 0,-10-13 114 0</inkml:trace>
  <inkml:trace contextRef="#ctx0" brushRef="#br0" timeOffset="684.38">11247 10207 4172 0,'-13'-57'56'0,"-1"5"29"15,7 6 34-15,0 9 10 0,4 7-70 0,3 5-35 16,0 9-42-16,0 11-1 0,0 5 8 0,19 19 12 15,-2 7 8-15,8 8-7 0,6 12 2 0,5 9-4 16,9 13 3-16,11 6 7 0,-2 7-6 16,5 6 8-16,3 6-1 0,0 5-1 0,0 7 1 0,-1 3-7 15,-1 0-4-15,-2-1-12 0,-6 0-44 16,-2-6-55-16,-11-6-74 0,-3-11-95 0,-8-13-66 16,-7-8-81-16,-8-9-79 0,-6-11-166 0,-3-11-94 15,-4-13 135-15</inkml:trace>
  <inkml:trace contextRef="#ctx0" brushRef="#br0" timeOffset="915.65">11706 9884 5242 0,'-4'-50'-17'0,"2"10"-4"16,2 9-8-16,0 8-8 0,0 4 9 15,0 11 4-15,31 8 4 0,-9 23 6 0,1 3 20 16,14 11 4-16,10 15 3 0,6 12-4 0,7 11-12 15,5 10 2-15,4 6-2 0,-1 7 3 0,0 7 13 16,-2 2-2-16,-1 6 1 0,-3 2 3 0,-3 2-14 16,-10 0-6-16,1 1-2 0,-5-4-75 0,-6-3-58 15,-8-8-67-15,-6-6-101 0,-3-12-43 0,-13-5-77 16,-1-12-95-16,-7-8-140 0,-1-13-185 0,0-15 132 16</inkml:trace>
  <inkml:trace contextRef="#ctx0" brushRef="#br0" timeOffset="1144.38">12281 9877 4783 0,'-13'-65'10'0,"9"12"-2"0,-1 13 1 16,2 8-9-16,3 0-14 0,0 17 1 0,22 11-4 16,-4 4 8-16,10 26 3 0,6 3 25 0,11 10 13 15,8 17 6-15,4 15 0 0,9 15-29 0,3 10-4 16,-3 10-3-16,-1 5 2 0,2 6 15 0,-7 8-4 15,-4 1-2-15,1-2-3 0,-7-2-28 0,-5-4-60 16,-6-4-47-16,-8-6-69 0,-8-8-76 0,-7-9-50 16,-7-15-74-16,-7-10-66 0,-2-9-93 0,0-11-255 15,-30-17 87-15,12-10 136 0</inkml:trace>
  <inkml:trace contextRef="#ctx0" brushRef="#br0" timeOffset="1356.24">12841 9941 4710 0,'0'-64'24'0,"0"13"1"0,0 10-7 16,20 10-6-16,-4 2-25 0,-16 18-2 0,32 11 2 15,-7 18 8-15,11 9 24 0,4 12 19 0,16 15 23 16,6 13-1-16,3 11-33 0,5 9-12 0,-3 5-14 16,-5 3-4-16,0 6 10 0,-4-5 7 0,-10 1-3 15,-6 2 2-15,-7-2-32 0,-4-2-68 16,-9-2-61-16,-2-4-74 0,-10-5-74 0,-4-6-65 15,-6-11-83-15,0-11-121 0,-22-11-256 0,22-12 15 16,-39-12 144-16</inkml:trace>
  <inkml:trace contextRef="#ctx0" brushRef="#br0" timeOffset="1564.3">13530 10047 4723 0,'13'-43'10'0,"-13"7"0"16,10 6-8-16,-10 6-6 0,19 2-19 0,-14 14 11 15,4 8 10-15,-1 26 1 0,6 3 13 0,4 10-9 16,7 11-6-16,3 9 7 0,3 11-8 0,8 6-1 16,0 4 3-16,-2-1 0 0,3 2 12 15,1 1 4-15,1 4-3 0,-3 1 1 0,-2 3-9 16,-6 0-38-16,0-3-56 0,-3-3-80 0,-10-3-97 16,-2-8-77-16,-8-8-70 0,-5-12-74 0,-3-6-149 15,0-11-171-15,-25-10 128 0</inkml:trace>
  <inkml:trace contextRef="#ctx0" brushRef="#br0" timeOffset="1779.81">13928 10130 4342 0,'0'-69'34'0,"0"7"36"0,20 10 41 16,-20 9 18-16,18 8-38 0,-18 9-39 0,24 12-47 15,-12 11-18-15,7 3 8 0,1 25 4 0,9 3 7 16,4 12 3-16,9 9-8 0,4 12 0 0,3 8-3 15,-1 6-5-15,0 5 10 0,-2 2 0 0,-2-1-3 16,-5-1 10-16,-5 1-7 0,-5-1-57 0,-7 0-43 16,-3-1-75-16,-4 0-93 0,-7-7-52 0,-5-3-79 15,-3-7-76-15,0-6-96 0,-26-11-219 0,26-11 73 16,-28-14 144-16</inkml:trace>
  <inkml:trace contextRef="#ctx0" brushRef="#br0" timeOffset="1972.85">14583 9936 4322 0,'12'-39'-2'0,"-3"8"-4"0,1 6-6 15,0 6-8-15,6 2 1 0,-7 15-1 0,-1 2 13 16,1 28 10-16,-1 2 0 0,5 11 6 0,1 9-8 16,3 9-4-16,1 10-18 0,7 3-30 0,-3 5-36 15,1 1-50-15,0-1-39 0,4 1-34 0,-7-1-17 16,3 3-19-16,-4 2-28 0,-4 2-47 0,1-1-144 15,-4 0-213-15,-4-4 87 0</inkml:trace>
  <inkml:trace contextRef="#ctx0" brushRef="#br0" timeOffset="2200.32">14978 10419 4073 0,'0'-29'17'16,"27"4"1"-16,-27 6-9 0,20 4-2 0,-20 2-19 16,28 9-2-16,-14 4 8 0,1 0 4 15,2 37 2-15,4-11 1 0,5 6 4 0,4 7-6 16,-3 4 0-16,5 5 1 0,-5 2 2 0,1 5 5 16,0 6-26-16,-6 5-72 0,-2 4-80 0,-3 4-93 15,-3 1-77-15,-6 3-58 0,0-3-148 0,-4-2-218 16,-4-9 102-16</inkml:trace>
  <inkml:trace contextRef="#ctx0" brushRef="#br0" timeOffset="2856.6">12866 9127 2845 0,'11'-29'23'0,"3"3"26"0,-3 3 20 0,1 4 7 16,3-1-21-16,-2 9-26 0,-2 5-7 0,-2 6 17 15,3 0 22-15,1 20 20 0,-1-2-2 0,4 3-21 16,2 6-24-16,3 6-12 0,-1 5-17 0,3 3 4 16,2 5-7-16,0-1-4 0,3 2 4 0,0 1-6 15,0-1 4-15,3-1-2 0,0 0-2 0,0-2-37 16,-5-2-49-16,0 0-66 0,2-1-83 15,-7-1-72-15,-4-3-104 0,-5-1-159 0,-3-3-72 16,-7-4 110-16</inkml:trace>
  <inkml:trace contextRef="#ctx0" brushRef="#br0" timeOffset="3048.14">12672 9134 3570 0,'0'-28'-7'0,"0"2"-6"0,25 7 1 15,-25 5-3-15,32 6 9 0,-16 8 7 16,1 28 3-16,5 8 0 0,-1 13-4 0,6 9 0 16,-3 8-2-16,8 7 2 0,-1 7 2 0,0 4-4 15,3 7 19-15,-3 7-32 0,-3 7-62 0,0 6-61 16,-2 3-102-16,-6 5-72 0,0 1-97 0,-1 2-225 16,-2 2-25-16,-3-2 105 0</inkml:trace>
  <inkml:trace contextRef="#ctx0" brushRef="#br0" timeOffset="3276.31">12115 10949 3657 0,'0'-26'-3'0,"37"9"-4"15,-15 3-2-15,7 8-1 0,2 6 5 0,5 0 2 16,4 37 13-16,2 1 24 0,0 9 8 0,3 10 14 15,3 7-1-15,-3 3-15 0,-1 4-11 0,2 4-15 16,-7 0 3-16,-2 6-7 0,-6 3-27 0,-3 4-52 16,-9-1-76-16,-4 3-79 0,-7-4-62 0,-8-2-43 15,0-7-75-15,0-9-155 0,-36-12-114 0,15-14 96 16</inkml:trace>
  <inkml:trace contextRef="#ctx0" brushRef="#br0" timeOffset="3467.79">12149 11435 4291 0,'42'-21'-4'0,"-13"2"-4"0,7 6 0 0,3 5-2 15,4 5 1-15,5 3 11 0,2 0 5 0,-2 33 2 16,2-6 3-16,-4 8-8 0,1 4-3 0,-4 4 9 16,-2 5-1-16,-7 5 0 0,-3 2-10 0,-5 4-64 15,-6 1-59-15,-4-1-76 0,-7-1-75 0,-6-2-45 16,-3-6-46-16,0-5-64 0,0-8-147 15,-28-7-120-15,28-9 107 0</inkml:trace>
  <inkml:trace contextRef="#ctx0" brushRef="#br1" timeOffset="11814.4">8392 10271 1291 0,'0'0'38'16,"0"0"30"-16,0 0 17 0,5 0 31 0,-5 0-11 15,0-4-8-15,0 4 6 0,0 0-2 0,0 0-4 16,0 0 3-16,0 0 2 0,0 0-6 16,0 0 0-16,0 0-1 0,0 0-7 0,0-1 1 15,0 1-7-15,0 0-13 0,0 0-2 0,0 0-11 16,0 0-8-16,0 0-2 0,0 0-8 0,0 0 2 15,0 0-4-15,0 0-6 0,0 0-7 0,0 0-7 16,0 0-4-16,0 0 1 0,0 0 1 0,0 0-2 16,0 0 8-16,0 0-2 0,0 0 6 0,0 0 21 15,0 10 29-15,0-10 13 0,0 0 9 0,20 12-11 16,-20-6-25-16,14 1-1 0,-14 2-7 0,22-1 1 16,-11 1-5-16,1 1-8 0,2 0-4 0,0 0-1 15,2 1 4-15,-2 0-1 0,3 0-5 16,-2 1-7-16,1 0-5 0,1 2-4 0,-2-2 3 15,1 3 2-15,-2-1 1 0,1 0-5 0,1-1-9 16,-1 1-6-16,1 1-3 0,-2 0 9 0,1-1-2 16,2-1 2-16,-3 1-3 0,2 1-3 0,-1-1 8 15,1 0-2-15,-1 2 3 0,1-2 2 0,-2 0-3 16,0 2 3-16,1-2-7 0,1 2-8 0,-2-3 2 16,-2 1-3-16,4 0 6 0,-4-1 4 0,4 2-3 15,-5-2 3-15,3 3 1 0,0-3 2 0,-4 1 1 16,0 0-5-16,2 1 4 0,-1 0 7 15,-2-1 5-15,2 1 7 0,0-1 1 0,-2-1-3 16,4 1 1-16,-1 0 2 0,-1 0 1 0,0 0-5 16,0-1 2-16,4 1-9 0,1 1 2 0,-2 0-4 15,1 0-7-15,1-1 8 0,1 0-16 0,0 2 6 16,3-2-1-16,-3-1-13 0,2 1 8 0,-2 0-4 16,0-1 1-16,0 0 7 0,0-2-6 0,0 2 3 15,-3-3 0-15,3 3-2 0,0-2 1 0,-1 1-2 16,-4 0 6-16,4-1 3 0,-1 2-2 0,1-1 3 15,3 1-7-15,-4 0 3 0,2 1 2 0,-1 0 8 16,1-2-5-16,-3 3 1 0,0-4-2 0,-3 1-18 16,1 2 11-16,2-3-4 0,-2 1 4 15,-1 1 11-15,0-1-6 0,2 0 13 0,1-1 1 16,-2 0 1-16,-3 0 8 0,5 0-11 0,-1 0 7 16,-2-1-3-16,1 0-8 0,-3 3 3 0,5-3-10 15,0 2 8-15,-1 1 3 0,-1 0 1 0,0 2 4 16,2-4 11-16,0 3-3 0,2 0 1 0,-2 1-12 15,0 0-17-15,1 0-1 0,-1 2 0 0,0-2 4 16,0 2-4-16,-1 0 8 0,-2 0-4 0,1 0-4 16,2 1 0-16,-2 2-1 0,2-2-4 0,0 2 5 15,-1-1-1-15,1-1 0 0,1 1 0 0,-1-2 1 16,2 1 7-16,-1-1-4 0,1 2 25 0,1-1 28 16,3 1 18-16,-1 1 3 0,-1-2-22 15,-1 1-23-15,5-1-17 0,-2 1 0 0,-1-1-3 16,3-1-3-16,-2 0-13 0,-2 1-3 0,6 0 7 15,-3-1 0-15,0 1 7 0,2 0-7 0,-3-2-7 16,-3 0-2-16,5 1 5 0,-2-1 1 0,-1 0 0 16,-1 1 1-16,-2 0-6 0,-1-2 2 0,1 1 1 15,-2 1 4-15,0-1-4 0,0 1 2 0,0 1-1 16,-2 1 3-16,4-2 4 0,-1 0 2 0,1 0-10 16,-1 1 2-16,-2-1-2 0,1 3-3 0,-4-3 7 15,3 0-11-15,-1 2 8 0,1 0-4 0,-4 1 8 16,3-2 3-16,-2 1-7 0,-1-1 7 0,4 0 4 15,-3 0 4-15,3 0 17 0,-4 1 16 0,5-1 6 16,-1 1 5-16,-1-1-12 0,2 1-7 0,-2 1-11 16,2 0-8-16,2-2-2 0,2 2-12 15,-2 0 0-15,1-2-1 0,-1 1 4 0,1-1-2 16,-2-1-3-16,2-1-2 0,-1 0-1 0,-1 0 6 16,-1-1-2-16,2-1 4 0,-2-1-6 0,-3 0-1 15,3-1-8-15,-2 0 0 0,2 1 7 0,-2-2 0 16,1 2 7-16,1 0 9 0,-2 0-5 0,4 2-1 15,-1-1-1-15,5 2-9 0,-3 0 8 0,4 1-9 16,-4 0 8-16,6 0-3 0,-1 5 1 0,-4-3 3 16,6-2-5-16,-4 0 9 0,2-1-5 0,-1 3 3 15,-4-4 6-15,2 2-2 0,-3-4 6 16,1 1 7-16,-5 2 5 0,2 2-6 0,0-2-10 16,-2-1-7-16,-1 0-7 0,-1-1 3 0,4-1 5 15,-2 0-1-15,-1-2-5 0,-3 0-1 0,2-2-2 16,-3 0 1-16,2-2 1 0,-3 0 0 0,2-1 0 15,-3-2-2-15,-4 1 3 0,4-2-2 0,-2-1 1 16,-2-2 3-16,-1 1-3 0,0-1 0 0,0 0 2 16,0 0-5-16,0 0 2 0,0 0 1 0,0 0-3 15,0 0 5-15,0 0-3 0,0 0-37 0,0 0-57 16,0 0-98-16,0-11-139 0,0 11-140 0,0 0-141 16,0-7-81-16,0 1-85 0,-10-1-59 0,10-3-224 15,0-4 126-15,0 0 223 0</inkml:trace>
  <inkml:trace contextRef="#ctx0" brushRef="#br1" timeOffset="16698.88">11866 13333 1683 0,'14'5'33'15,"-14"-1"7"-15,5-2-3 0,-5 0 0 0,0-2-24 16,6 0 20-16,-6 0 28 0,0 0 31 0,0 0 23 16,0 0 12-16,0 0 9 0,0 0 5 0,0 0 2 15,0 0-8-15,0 0-6 0,0 0-10 0,0 0-13 16,0 0-6-16,0 0-7 0,0 0-3 0,0 0 5 15,0 0-1-15,0 0 9 0,0 0-25 16,0 0-26-16,0 0-29 0,0 0-29 0,22 0 6 16,-22 0 2-16,17-17 19 0,-3 17 15 0,1 0 11 15,1-14 9-15,1 14 1 0,3 0 3 0,-1-14-3 16,-1 14-9-16,3-10-5 0,2 10-3 0,-3-10-5 16,6 5 4-16,-4 0 4 0,4-1 0 0,1 0 2 15,-4 0-6-15,5-2-6 0,-3 3-5 0,-2-3 2 16,5 0-5-16,-5-1 10 0,4 0 4 0,-2 0 7 15,-4-1 11-15,4 0-11 0,-3 0-9 0,3-2-15 16,-3 1-6-16,2 0 0 0,-3-1 1 16,3-1 9-16,-2 1-9 0,0-3 0 0,-2 3 4 0,-1-1-3 15,1-1 1-15,2 0 5 0,-4 1-7 0,-1-2 0 16,2 1 10-16,4 0-11 0,-3-1-3 16,-1 1-4-16,3 0 0 0,-2-1 3 0,-1-1 1 15,4 2 0-15,-5-1-3 0,3 0 3 0,2-1 1 16,-3 1-5-16,3-1 1 0,-1 0-4 0,0 0-4 15,3-2 3-15,3 1-5 0,-2-2 1 0,-1 2 46 16,4-1 55-16,1-2 15 0,-1 4 5 0,2 0-47 16,-1 1-52-16,-1 1-15 0,1 0-14 0,-4 1 8 15,2 0-4-15,2 0-3 0,1 0 8 0,-2-1-4 16,1 1-4-16,1 0 4 0,-3-2-4 0,0 3 8 16,0-2 4-16,-1 1-1 0,3 0-1 15,-1 1-10-15,1-1 5 0,-2 0-4 0,4-1 11 16,0 2 5-16,-3-1 3 0,2 0 9 0,-1 0-1 15,1-1 4-15,-2 1-3 0,1-1 3 0,-2-1-1 16,1 1-15-16,1 0 1 0,-1-2-8 0,2 2 4 16,-1-1 4-16,-1 0-4 0,1-1 0 0,1 1-10 15,-4-1 0-15,5 2 3 0,-3-2 0 0,-1-1 0 16,5 2 1-16,-5-2-1 0,3 1-3 0,0 1-3 16,0-3 6-16,-2 2 2 0,-1 0 3 0,3 0-8 15,-1-1 1-15,-2 0 3 0,-2 2-4 0,-1-1 15 16,4 1-11-16,-1-2-7 0,0 1 12 0,-1 1 4 15,-3-1 5-15,6 0 4 0,-2 0-1 0,0 1-3 16,-3-1 11-16,4 1-6 0,-1 3-2 16,2-1-10-16,-3 2-2 0,3-2 10 0,-4 2-19 15,2 1 13-15,3-1-8 0,-1-1 4 0,1-1 12 16,-3 1 10-16,1-1 0 0,2 0-7 0,-1-1 3 16,-1 1-8-16,-2 0 3 0,1-1-3 0,0 1 3 15,0 0-9-15,-1 1 3 0,-3-1 0 0,1-1-2 16,-4 3-4-16,-1 0-3 0,4-1-4 0,-2 1 3 15,-1-1 1-15,-1 0-3 0,-1-1 4 16,6 2-5-16,-6-2 2 0,4 1 3 0,-1 0 1 0,-4-2 2 16,5 2-1-16,-2-1-1 0,-1 1-6 15,3-2-3-15,-3-1 0 0,0 2 3 0,4-1 3 16,-4-1-2-16,5 1 2 0,-4 0-4 0,1-1-3 16,0 0 3-16,3 1 4 0,-2 0-7 0,2 1 4 15,-2-1-5-15,4 1-2 0,-3 0 12 0,1 1-5 16,3-2 6-16,-1 2 1 0,-4-1-10 0,5 0 0 15,0 1 7-15,-5-2-6 0,3 2 4 0,1-1 3 16,-1-1-10-16,-1 1 8 0,3 0 5 0,-8-1 22 16,2 3 22-16,-2-3 4 0,-3 0 0 0,-1 0-19 15,1 1-25-15,-3 1-3 0,0 0-3 0,0 1 1 16,0 2 5-16,-4 3-3 0,1 0-1 0,2 2-2 16,-4 0 1-16,-3 0-3 0,2 2-3 0,-2-1 1 15,-3 3 3-15,4-4 1 0,-4 2 12 16,0-1 1-16,0 2-6 0,-3 1-4 0,0 0-9 15,1 0 0-15,1 0-4 0,-2 0 6 0,0 0-7 16,0 0 0-16,0 0 1 0,0 0-4 0,0 0 6 16,0 0-3-16,0-1 3 0,0 1-8 0,0 0 4 15,0 0-9-15,0 0-46 0,0 0-46 0,0 0-86 16,0 0-116-16,0 0-106 0,0 0-65 0,0 0-40 16,0 0-10-16,0 0 5 0,0 0-40 0,-12 0 8 15,12 0-53-15,0 0-144 0,-16 0 131 0,4 0 115 16</inkml:trace>
  <inkml:trace contextRef="#ctx0" brushRef="#br1" timeOffset="18029.84">13508 7650 2049 0,'0'0'31'0,"0"0"8"16,0 0 5-16,0 0 1 0,0 13-32 0,0-13 1 15,0 0 29-15,0 0 35 0,0 0 33 0,0 11 23 16,13-11-11-16,-13 12-19 0,0-4-15 0,12 0-15 16,-12 0-11-16,13 2 7 0,-9 0 3 15,3 0 12-15,-1 1 6 0,2 1-1 0,-1-1-4 0,4 4-5 16,-3 0-11-16,4 1-2 0,2 1-2 16,3 1 2-16,-3 1-3 0,2 2-6 0,-1 1-8 15,1 2-9-15,3 0-1 0,1 3-5 0,-2 1 0 16,1 4-4-16,1 2 8 0,5 3 4 0,-3 1 1 15,4 3 1-15,2 2-12 0,0 1-9 0,-3 0-10 16,4-1-6-16,1-2-3 0,-1-1-3 0,2-2 0 16,-1-3 4-16,-2-2-3 0,0 1 3 0,-3-3-5 15,-1-1-1-15,0-2-1 0,1 1 1 0,-5 0 0 16,3-1-1-16,-1 1 9 0,1 1-9 16,0 1 10-16,2 1 2 0,-5 2-2 0,5 0 11 0,-3 3 0 15,4 3 12-15,-4-1 17 0,4 0-5 16,1 1-6-16,-2 0-23 0,3-2-13 0,-2-2-7 15,-3-3 2-15,4-1 12 0,-7-3-10 0,3-2 7 16,-4-1-6-16,1-2-3 0,-2-2 0 0,3-1-2 16,-3 0 8-16,1-2-1 0,4 1 2 0,-3-1 6 15,4 1-9-15,-3-1-2 0,0 1 8 0,3-1-2 16,1 1 2-16,-1 1 7 0,2 0-11 0,-3-1 3 16,4 1 11-16,-1 2-5 0,2-2 3 0,-3 0 6 15,4 0-9-15,2 2 1 0,-1 0 8 16,-1 0-11-16,1 1 2 0,1-1 4 0,-2 0-10 0,-1 1-5 15,-3 0 2-15,5-2-4 0,-4-1 8 16,-1-1-4-16,1 1 3 0,1-1 4 0,-3 0-14 16,1-2 13-16,2 4-2 0,-4-3 3 0,2 2 16 15,-5-2 2-15,5 0-1 0,-5 1 0 0,0-3-5 16,3 1-10-16,-2 1-1 0,3-1-5 0,-2 0-9 16,1-1 5-16,1 2-1 0,2-3-2 0,-4 1 7 15,3 0-3-15,-4-1 2 0,4-2 0 0,-1 2-4 16,-1-2 4-16,0 0-8 0,0-1-4 0,4 0 11 15,-4 2-11-15,5-1 4 0,0 1 3 0,1 0-1 16,-1 0 0-16,3 2-5 0,2-1 1 0,-2-1-1 16,3 2 8-16,0-1 4 0,0 1 0 0,2-1-6 15,-2 1 3-15,0 0-6 0,-2 0 7 16,-3 0-6-16,-1 1 0 0,-6 0 8 0,1-1 3 16,-4 1 10-16,-1-2-2 0,-4-3 4 0,0-2-8 15,-1-1-9-15,-6 0-1 0,4-4-3 0,-8-2-9 16,4-1 8-16,-4-2 1 0,0 2-1 0,-3-2 8 15,0-1-4-15,0 0 0 0,0 0-4 0,0 0 0 16,0 0-1-16,0 0-69 0,0 0-50 0,0 0-64 16,0 0-69-16,0 0-20 0,0 0-57 0,0 0-49 15,0 0-57-15,-13-11-74 0,13 11-146 0,0-12-142 16,-20 0 128-16</inkml:trace>
  <inkml:trace contextRef="#ctx0" brushRef="#br1" timeOffset="19817.8">13437 7640 1703 0,'5'0'30'0,"1"0"22"0,-1 7 17 15,-2-7 16-15,0 0-7 0,1 0 8 0,0 0 11 16,-3 0 16-16,-1 0 4 0,2 0-3 0,-2 0-6 16,0 0-16-16,0 0-13 0,0 0-13 0,0 0-18 15,0 0-13-15,0 0-10 0,0 0-12 0,0 0 14 16,0 5 43-16,0-5 17 0,-17 3 10 0,17-1-14 16,-16 1-41-16,16 1-14 0,-25 0-7 0,13 2 2 15,-4-2 21-15,2 2 3 0,-1 1 2 0,-1 1-3 16,-2-2-16-16,1 2-1 0,-1 2 18 0,0-2-1 15,-4 2-2-15,-1 2-1 0,1-1-12 0,-4-1 1 16,-4 1-1-16,2 1-7 0,-1-2-4 16,-2 1-4-16,0 0 5 0,0 0-1 0,0-1-1 15,1 1 2-15,-1 0-10 0,3 1-4 0,0 0-6 16,0 1-1-16,2 0 2 0,4 1-1 0,-3 2 4 16,7-2-4-16,-3 2 2 0,1 2 2 0,2-3 1 15,1 2 1-15,-4 1 8 0,-3-1 15 0,3 3 10 16,-5 0 8-16,3-2-6 0,-5 1-13 0,0 2-7 15,-2-2 4-15,-1-2 4 0,-1 0 3 0,1-1 0 16,-8-1-8-16,5 2-8 0,1-2-6 0,-3 0-6 16,1-1 0-16,1 2-2 0,1-2 1 15,2 2-6-15,0 0 3 0,0-1 4 0,-2-1 3 0,2 1 17 16,2-1 3-16,-4 1 0 0,4-2-1 16,-2 0-12-16,1 1-7 0,1-2-6 0,5 1-2 15,-1-2 3-15,4 1 2 0,-3-1 30 0,4 0 10 16,-3 0 5-16,3-1-3 0,-2 0-19 0,-3-1-5 15,0-1 2-15,2 1 6 0,-2-3 1 0,4 1 4 16,-4-1-8-16,3 1-3 0,-3-2-8 0,5 0-14 16,-3 1 9-16,1 0-6 0,-3 0 5 0,5 0 1 15,-6 1-5-15,4-1 6 0,-3 1 1 0,2 1 3 16,-4 0-3-16,-1 0 3 0,2 1-4 0,-3-1 8 16,1 0 0-16,-2 1 9 0,-1-1 3 15,0 1-3-15,0 0-12 0,0 0-7 0,-3 2 0 0,3-1-5 16,-3 0 12-16,6 1-4 0,-3 1-7 15,1 0-5-15,-3 1 4 0,2 0-3 0,0 2-1 16,-3-1 4-16,0 1-12 0,0-2 1 0,-2 2-4 16,-1 1 10-16,4 1 5 0,1 0-9 0,-1 2 10 15,2 1-9-15,2 1-1 0,1 2 10 0,-2-1-6 16,5 1 5-16,-1 0-5 0,0-2-3 0,2 1 7 16,0-2-1-16,-3-1 1 0,4 0 8 0,-4 0-1 15,1-1 33-15,3-2 16 0,-4 1 0 16,6-1-8-16,-3-1-36 0,1 0-9 0,0-1-2 15,4 0 3-15,-3-1-1 0,-1-1-4 0,1 0-1 16,1 0-3-16,2 0 4 0,0-1 0 0,-1 2-4 16,0-3 4-16,0 2-8 0,0 0 4 0,0 0 8 15,-1-1-8-15,0 2 8 0,-4-2 8 0,-2 1 38 16,7-1 8-16,-8 0 3 0,7 1-12 0,-4-1-46 16,1-1-2-16,0 0-3 0,2 0 1 0,-1 0-1 15,1 2 3-15,-1-3-3 0,2 3-4 0,-3-2 4 16,2 0 3-16,-3 0-2 0,3 1 2 0,-3 2 1 15,4-4-3-15,-6 3 4 0,6-2-4 0,-4 2 4 16,1 0-1-16,1 0-7 0,1 1 9 0,-1-1-3 16,3-3 4-16,-2 2 0 0,4 1-10 15,1-1 1-15,-4 2-4 0,4-2 5 0,-3 2 3 0,3 1 1 16,-2 0-1-16,4 1 0 0,-4 0 1 16,2-1-11-16,-3-1 8 0,8 2 2 0,-7-4 1 15,7 3 8-15,-7-5-4 0,8 3 3 0,-6-2 22 16,3 0 14-16,-2-1 3 0,-1-2-10 0,-1 0-16 15,1 0-17-15,1-1-1 0,1 1 2 0,1-1-8 16,0 0 0-16,1-1-2 0,4 1-2 0,-3 0 2 16,5-1-2-16,-3 0-3 0,3-1 5 0,1 0-3 15,1 0 4-15,1-1 1 0,-1 0-1 0,0 1 6 16,5-3-3-16,-1 1 5 0,-2 0-4 0,0-1-3 16,0 0 7-16,1-1-8 0,-1 2 4 0,3-1 2 15,-2 1-8-15,-1-1 5 0,2-1 1 16,-4 3-7-16,2-2 5 0,1 0 3 0,1 0 1 15,-2 0-3-15,1 1 4 0,-2-1-11 0,0 0 1 16,3 0 13-16,-1 0-5 0,1-1 1 0,-1 0-5 16,1 2-2-16,-4-1-5 0,3 0 5 0,1 1 1 15,-1-1-3-15,2 1 0 0,-3-1-2 0,2 0 2 16,-1 1 3-16,1-2 2 0,-4 2 0 0,3 0 0 16,1 0-1-16,-1-1 2 0,1 2 2 0,-2 0-2 15,-2 0 1-15,0-2-4 0,4 2 0 0,-2 0 2 16,-4-1-1-16,4 0 5 0,0-1 0 15,2 1-2-15,-2-1 2 0,-2 0-6 0,5-1 9 0,-3 1-4 16,3-1 0-16,0 0-1 0,0 0-6 16,-2 0 5-16,2 0-2 0,0 0 5 0,0 0-3 15,0 0 1-15,0 0-4 0,0 0 3 0,0 0 1 16,0 0-7-16,0 0 2 0,0 0-112 0,0 0-139 16,0 0-167-16,0 0-171 0,0 0-111 0,0 0-135 15,0 0-338-15,-17 0 100 0,17 0 220 0</inkml:trace>
  <inkml:trace contextRef="#ctx0" brushRef="#br2" timeOffset="29047.8">8445 10052 1667 0,'14'-7'26'16,"0"0"25"-16,-2 1 21 0,-2-1 24 0,1 2-13 16,-1 0-5-16,-2 1-10 0,0 1-4 0,-2 3-5 15,2 0-10-15,-2 0-10 0,3 0-17 0,-2 0-7 16,4 0-2-16,-5 0 1 0,3 19 5 0,-1-19 9 16,3 23-5-16,-7-8-2 0,4 4-2 15,-3 1-6-15,-2 2 2 0,2 2 10 0,-5 1-4 16,0-2-3-16,0 1-2 0,0-1-7 0,0-1-3 15,-27-2 1-15,27-1 0 0,-26-2 1 0,9-3 1 16,0-3 3-16,-8 0 0 0,0-5 0 0,-6-1 0 16,-2-3-3-16,-4-2-4 0,3 0-4 0,-5 0 2 15,2-21-4-15,1 21 4 0,5-27 3 0,2 11-1 16,1-2 19-16,9-1 19 0,0-3 17 0,7-1 12 16,0-3 3-16,7-1 12 0,2-1 9 0,3-3 16 15,0 0 5-15,0-1-7 0,26-1 2 0,-26 0-16 16,36 5-16-16,-16 2-14 0,2 2-21 0,4 4-9 15,-1 2-6-15,1 5-12 0,2 3-9 0,-1 4-10 16,-4 0-4-16,2 3-3 0,-3 1 0 0,-1 2 1 16,0 0-5-16,-6 0 9 0,1 22-4 15,-1-22 7-15,-2 28 3 0,-1-8-7 0,-6 5 4 16,3 1-5-16,-4 4 6 0,-5 1-1 0,0 4-4 16,0 0-30-16,-19-2-29 0,19-1-29 0,-32-1-25 15,7-3 5-15,-1-2-9 0,-2-4 3 0,-6-1-5 16,1-5 1-16,0-2 15 0,-1-4 24 0,2-3 30 15,2-2 29-15,2-3 19 0,8-2 12 0,3 0 10 16,3 0 10-16,5-18 25 0,4 18 24 0,5-25 13 16,0 9 16-16,0-2-19 0,23-1-12 15,-23-2 1-15,39-1-3 0,-17 1 8 0,7-1-1 16,2 2-12-16,2 2-18 0,3 0-5 0,-4 4-6 16,-1 1-7-16,0 2-6 0,-3 4-15 0,-3 4-10 15,-2 3-8-15,-1 0 5 0,-5 0-2 0,0 17 0 16,-3-17 3-16,-1 27-3 0,-1-9 0 0,-4 1 2 15,0 3 2-15,-5 2-4 0,-3 0-15 0,0 0-15 16,0 0-12-16,-31-2-18 0,10-1-2 0,-3-1-6 16,-7-4-5-16,-4-2 2 0,-3-4 13 0,0-2 19 15,-2-2 14-15,3-3 20 0,3-2 10 0,1-1 0 16,5 0 8-16,5 0 7 0,4-18 22 0,7 18 33 16,6-19 16-16,2 19 2 0,4-24-2 0,0 10-17 15,0-2-14-15,32 2 2 0,-14 0-20 16,5 0-11-16,4 2 8 0,4 1 0 0,3 4 2 15,3 2-6-15,-1 5-13 0,3 0-17 0,-4 0 0 16,0 0-1-16,-3 0-2 0,-4 24 1 0,0-24-5 16,-8 24 3-16,-4-10 0 0,-2 1 0 0,-3 2-29 15,-7-1-15-15,-4 1-8 0,0-1-7 0,0 1 20 16,-21-3-3-16,0-2-12 0,-2-2-2 0,-6-2-5 16,-7-3 13-16,-4-1 12 0,-5-4 11 0,-2 0 11 15,3 0 2-15,4 0 13 0,1-25 7 0,4 25 2 16,7-23 20-16,6 9 22 0,3-1 17 0,10-1 25 15,3-1-6-15,6 0-13 0,0-3-14 0,0 1-20 16,34 0-7-16,-17 1-12 0,5 0-10 16,1 0-5-16,0 2-7 0,5 4-6 0,-1 1 5 15,-3 3 0-15,3 2-33 0,-7 4-57 0,2 2-69 16,-4 0-91-16,-1 19-74 0,-1-19-100 0,-4 31-190 16,2-10-106-16,0 4 110 0</inkml:trace>
  <inkml:trace contextRef="#ctx0" brushRef="#br2" timeOffset="30299.33">11911 13355 2200 0,'0'-9'37'0,"0"2"45"16,0 7 40-16,0-10 38 0,0 6-6 0,0 1-30 16,0 0-24-16,17 1-22 0,-17 1-11 0,14 0 8 15,-14-1 5-15,16 1 7 0,-16 1-11 16,17 0-10-16,-8 0-12 0,-1 0-8 0,1 0-8 16,-6 0-5-16,5 0-10 0,-2 0-10 0,-1 0-5 15,3 0-8-15,-4 15-2 0,-1-15-7 0,4 0 0 16,-3 10 7-16,-2-10 4 0,1 13 2 0,2-3 2 15,-2-1-6-15,0 2 3 0,-2 2 1 0,-1 1-4 16,0 5 5-16,0-1-2 0,0-3 0 0,0-1 3 16,-20-1-1-16,20-2-7 0,-18 0 2 0,18 0 2 15,-27-7-3-15,12 0 2 0,-2-1 3 16,0-1 1-16,-2 0 6 0,-1-2 0 0,3 0-5 0,-4 0-4 16,1 0-9-16,3-27 3 0,3 27-1 15,2-29 1-15,3 12 3 0,2-2-6 0,3-1 5 16,4-4-1-16,0 4 2 0,0 1 2 0,0 0 2 15,26 4 11-15,-26 1 9 0,25 1 9 0,-13 3-1 16,7 3-11-16,-4 0-13 0,4 2-8 0,0 4-4 16,-2 1-4-16,1 0 2 0,3 0-1 0,-3 19 3 15,1-19 4-15,-4 26-3 0,1-10 5 0,-2 3 2 16,-2 2-3-16,-6 0-2 0,2 3 5 0,-5-2-3 16,-3-2 1-16,0-3 7 0,0 0-10 0,0-4-2 15,-24 0-1-15,24-3-5 0,-24-5 6 0,10 0 4 16,-1-1 2-16,-2 0 1 0,0-2 3 0,-4-2-5 15,3 0 3-15,2 0 8 0,-1 0-8 0,0-20 5 16,2 20-1-16,2-23-7 0,1 10 2 16,6-2 0-16,-2-1 1 0,5 1 26 0,1-4 19 15,2-1 4-15,0 5 19 0,0-1-8 0,0 2-10 16,25 3 16-16,-25 0-13 0,22 1-6 0,-22 1-7 16,26 2-17-16,-13 1-12 0,2 2-7 0,1 1-6 15,1 3-1-15,-2 0-3 0,4 0-3 0,-4 0 0 16,2 0-5-16,-1 18 7 0,-1-18 2 0,-2 18 0 15,-1-18 2-15,-4 20 1 0,0-6-3 0,-2-3-3 16,-6 3-20-16,0 1-21 0,0 4-9 0,0-1 9 16,-20-3 13-16,20-1 15 0,-31-2 10 0,7-2-16 15,3-2-7-15,-7 0-9 0,-2-8-9 0,1 0 6 16,-2 0 21-16,3-26 8 0,1 26 13 16,3-28 6-16,2 13-4 0,5-4 33 0,1-1 5 15,5 5 15-15,4 0 17 0,5 1-16 0,2-1 5 16,0 4-5-16,0-2-3 0,28 2-2 0,-28 1-8 15,33 1 1-15,-12 2-14 0,0 1-13 0,0 2-7 16,4 3-14-16,-5-1-1 0,5 2 0 0,-5 0-2 16,2 0 1-16,-2 0-40 0,-4 17-39 0,-2-17-41 15,-5 14-60-15,2-14-29 0,-8 17-33 0,2-17-44 16,-5 20-35-16,0-10-54 0,0 3-111 0,0-2-205 16,-24-2 59-16,24 1 122 0</inkml:trace>
  <inkml:trace contextRef="#ctx0" brushRef="#br2" timeOffset="31796.51">16906 10753 2428 0,'0'-5'17'0,"17"-1"19"16,-4 1 33-16,-7 3 20 0,2-1 7 15,-4 2-10-15,4-1-24 0,-5 1-14 0,0 1-13 16,-1 0-10-16,-2 0-7 0,1 0-9 0,1 0-11 16,3 0 0-16,-1 16-2 0,3-16 2 0,-1 15 6 15,-2-2-6-15,4 2 2 0,-2 4 6 0,-3 2-6 16,4 1 6-16,-4 1 0 0,-3 1-4 0,0 1 3 15,0-1-3-15,0 1 2 0,0-5-1 0,-19 1 4 16,19-4 0-16,-22-2-3 0,22-2 2 0,-28-4-2 16,11 0 2-16,0-6 1 0,-3-1 2 15,-5-2-5-15,4 0-6 0,-6 0 4 0,5-29-1 16,-1 29 4-16,5-32 4 0,0 12-2 0,1-1-1 16,5-2 25-16,0 0 13 0,5 0 11 0,0-1 18 15,5 2-15-15,2 1-11 0,0 2 7 0,0 1 0 16,23 2 1-16,-23 0 6 0,24 3-2 0,-10 2-17 15,3 2-13-15,-2 1-4 0,7 1-15 0,0 3-3 16,-1 1 8-16,6 3-1 0,-2 0 0 0,-4 0-5 16,4 0-5-16,-3 24-6 0,-3-24-2 0,2 23 0 15,-7-9-1-15,-3 6 6 0,0 1-4 0,-8 0 7 16,-1 3-4-16,-2 1-29 0,0 2-19 0,-19 1-18 16,19-5-17-16,-34-2 1 0,12-3-6 0,-1-2-10 15,-7-4 7-15,4-3 18 0,1-4 24 16,-3-3 29-16,2-2 14 0,7 0 8 0,1 0 8 15,4-24 29-15,3 24 26 0,3-28 22 0,2 11 28 16,6-3 5-16,0-2-2 0,0 0 11 0,0-2-10 16,0 1-16-16,26 1-13 0,-26 2-7 0,30 1-7 15,-12 2-13-15,-1 3-7 0,0 0-15 0,4 3-20 16,-4 3-8-16,-2 0-1 0,1 2-17 0,1 2 0 16,-9 2-2-16,2 1-3 0,1 1 1 0,-5 0-3 15,2 0 1-15,-3 0 1 0,0 0 3 0,1 23 7 16,-2-23-3-16,-2 20 4 0,-1-5-2 15,-1 2-20-15,0 0-24 0,0 3-17 0,0-1-13 16,-18 0 5-16,18 0 12 0,-25 0 1 0,25-4 13 16,-26-3 16-16,9-2 14 0,-2-4 9 0,2-4 9 15,1 0 1-15,1-2 6 0,4 0 0 0,-3-18-10 16,5 18 3-16,-2-25-3 0,5 9 30 0,1-2 17 16,0-1 12-16,4 1 5 0,1 0-21 0,0-2 2 15,0 2 0-15,0 1 3 0,0 3-2 0,0 0-1 16,0 2-7-16,21 1 0 0,-21 1 2 0,0 3-6 15,10 1-13-15,-10 2-6 0,0 1-15 0,15 2-8 16,-15 1-3-16,8 0-7 0,-8 0 5 0,8 0 1 16,3 0 1-16,-7 24-5 0,7-24 5 15,-5 20 2-15,4-20-6 0,-4 24-4 0,2-9-15 16,-5 1-9-16,-3-1-5 0,0 0 2 0,0-1-1 16,0-2-10-16,0 1 12 0,-27-1 5 0,27-4 14 15,-15-2 14-15,15-3 14 0,-11-1 2 0,11-1 6 16,0-1 8-16,-12 0-11 0,12 0-3 0,0 0-4 15,0-24 0-15,0 24 12 0,0-22 4 0,0 22-1 16,0-25-1-16,0 12-7 0,0 2-2 0,0 1 0 16,18 0-9-16,-18 10 0 0,16-12 0 0,-16 12-10 15,14-11-34-15,-14 11-76 0,14-7-96 0,-14 7-113 16,12 0-96-16,-6 0-110 0,4 0-199 0,-3 0 14 16,3 23 134-16</inkml:trace>
  <inkml:trace contextRef="#ctx0" brushRef="#br2" timeOffset="33222.91">13330 7555 2871 0,'20'-3'33'0,"2"-3"48"0,-2 2 48 0,-1 0 42 15,1-1-2-15,-2 1-23 0,0 1-30 0,-6 3-28 16,2 0-27-16,-5 0-16 0,4 0 4 0,-4 0 14 15,0 22 19-15,2-22 9 0,0 27-10 16,-3-10-15-16,3 3-1 0,-4 1-4 0,3 0 6 16,-6 1 4-16,3-1-13 0,-6 0-9 0,1 0-16 15,-2 0-18-15,0 0-3 0,0 0-2 0,0-1-4 16,-27-1 1-16,27 0-3 0,-20-2 1 0,6 0-28 16,0-4-2-16,-4-1-2 0,-4-4 0 0,2-2 28 15,-7-2 2-15,6-4 2 0,-9 0-6 0,4 0 3 16,1-18 1-16,0 18 0 0,5-24 2 0,-2 10-2 15,10-3 0-15,-1-1-2 0,2 0 0 0,11-2 2 16,0 0 22-16,0-1 17 0,0 1 23 0,0-3 26 16,30 2-3-16,-30 2 37 0,32 0 3 0,-14 0 5 15,5 3-13-15,-3 2-39 0,5 1-3 16,-3 5-34-16,1 1-11 0,0 2-25 0,-4 3-24 16,1 2-5-16,-1 0 4 0,-2 0 1 0,0 18 0 15,-2-18 13-15,-1 24-5 0,-1-10 8 0,-6 4-4 16,4 1 0-16,-8 0 0 0,-3 1-8 0,0 0 0 15,0-1-35-15,-17-1-29 0,17-1-12 0,-31 0-21 16,14-4 20-16,-3-1 24 0,-3-3 16 0,-4-2 24 16,6-2 10-16,-7-3 18 0,6-2-1 0,-5 0 11 15,7 0-1-15,2 0-16 0,-1-27 6 0,5 27-1 16,6-27 18-16,1 10 39 0,3 0 20 0,4 0 23 16,0-3 11-16,0 1 13 0,24 1 10 0,-24-1-5 15,29 2 1-15,-10 0-28 0,-1 3-14 16,0 0-12-16,0 4-28 0,1 0-21 0,-2 4-21 15,0 1-14-15,-3 2-8 0,0 3-5 0,-3 0 2 16,1 0 4-16,2 0 3 0,-1 25 7 0,2-25 2 16,-4 29-3-16,1-12 0 0,-1 4-2 0,-3 0-5 15,-3 1 3-15,-2-1 5 0,-3 0 2 0,0 0-3 16,0-3-7-16,0-1-67 0,-30-3-7 0,30 0 8 16,-29-3 10-16,10-3 65 0,-3-1 3 0,-2-4 1 15,-6-2-10-15,4-1 5 0,-1 0 11 0,1 0-4 16,0-25 4-16,2 25-3 0,1-27-1 0,6 10 7 15,1 0 4-15,4-2 5 0,4-1-8 0,5-1 0 16,0 2 4-16,3-1 23 0,0 0 13 16,0 2 11-16,28-2-1 0,-28 3-21 0,29 3-12 15,-11 1-14-15,2 2-14 0,-2 3-7 0,2 3-4 16,-2 1-9-16,0 3-1 0,1 1-1 0,-2 0 0 16,0 19 16-16,-3-19 1 0,1 29 10 0,-5-11-9 15,2 1-62-15,-4 2-35 0,-3 0-56 0,-5-1-48 16,0 1 19-16,0-3-15 0,-27 0 22 0,27-3 30 15,-34-1 8-15,9-3 39 0,4-3 21 0,-7-2 28 16,3-3 25-16,0-3 24 0,-1 0 11 0,7 0-1 16,-3 0 15-16,7-24 26 0,4 24 10 0,1-27 43 15,10 11 6-15,0-1-2 0,0 0 6 0,0 0-24 16,0-2-4-16,28 2-23 0,-28 0-21 16,28 2-14-16,-12 0-17 0,1 3-4 0,-2 0-10 15,3 3-4-15,-5 3-3 0,0 1-102 0,-7 2-95 16,3 1-147-16,-9 2-89 0,5 0-27 0,-5 0-72 15,0 24-138-15,0-24-199 0,6 31 126 0</inkml:trace>
  <inkml:trace contextRef="#ctx0" brushRef="#br2" timeOffset="58115.91">2846 7157 4031 0,'-6'12'-3'0,"6"-12"-4"0,-5 0-1 0,5 10 3 15,0-10 0-15,0 0 7 0,0 0 6 0,0 0 8 16,24 0 17-16,-24 0 2 0,18 0 19 15,-2 0 0-15,1 0 0 0,8 0 5 0,-1 0-14 16,8-17 5-16,5 17 13 0,2 0 12 0,4 0 18 16,4 0 15-16,2 0-6 0,4-10 5 0,1 10-10 15,2 0-15-15,-3 0 0 0,1 0-2 0,-5 0 7 16,-4 0 0-16,-8 0-18 0,-2 19-20 0,-8-19-24 16,-2 18-20-16,-10-5-1 0,-1 3-7 0,-6 1 1 15,0 2 7-15,-8 3-8 0,0 4 12 0,0 2-11 16,-30 2 10-16,5 5 1 0,-7 0-4 15,-9 3 13-15,-11 2-14 0,-7-2-17 0,-5 2-63 0,-6-1-43 16,-1-2-36-16,1-2-9 0,5-1 46 16,7-4 37-16,7-1 36 0,14-4 29 0,6-2 12 15,7-4 0-15,12-4 9 0,3-2 51 0,6-2 59 16,3-2 50-16,0-2 37 0,24-1-16 0,0-1-26 16,5 0-16-16,5 0-27 0,8 0-21 0,2-1-29 15,5-1-33-15,1-1-22 0,3 0-4 0,1 2-11 16,-6-2-3-16,-3 0-31 0,-1 2-126 0,-7-2-113 15,-6 1-112-15,-4 2-98 0,-10-2-53 0,-2-2-89 16,-6 3-174-16,-2-1-234 0,-7-3 175 0</inkml:trace>
  <inkml:trace contextRef="#ctx0" brushRef="#br2" timeOffset="58560.75">3827 7736 5215 0,'22'-17'0'0,"-5"17"20"0,-1-15 174 16,-4 15 167-16,3-22 99 0,-8 22 39 0,-1-12-137 15,-3 12-149-15,-3 0-94 0,0 0-59 0,0 0-42 16,0 0-18-16,0 0-8 0,0 0-3 0,0 0 0 16,0 0 1-16,0 0-1 0,0 0 2 0,0 0 3 15,0 0-2-15,0 0-1 0,0 0-27 16,0 0-20-16,0 0-1 0,0 10 6 0,0-10 33 15,17 0 22-15,-17 6 2 0,16-6-1 0,-1 0-1 16,-1 0-1-16,2 0 3 0,1 0 2 0,-2-23-6 16,1 23 3-16,-1-20-1 0,-1 20-3 0,-1-22 2 15,-3 10-4-15,-2 2 0 0,-5-1-14 0,4 0-2 16,-6 0 1-16,-1 2-6 0,0 0 9 0,0 0-6 16,0 1-8-16,0 1-1 0,-26 1 4 0,26 3 3 15,-31 0 10-15,15 2 2 0,-4 1 0 0,-3 0 3 16,1 0 1-16,-4 25 4 0,5-25 3 0,-5 33-5 15,3-11-1-15,-1 3 1 0,6 2-2 0,-2 4 3 16,1 1 0-16,7 2-13 0,1 1-58 0,3 2-44 16,8 0-55-16,0 2-78 0,0-2-50 15,0-2-47-15,31 0-31 0,-12 0 17 0,1-1 32 16,2-4 23-16,1-3-10 0,2-6-25 0,1-3-18 16,5-2-59-16,-3-8-117 0,0-7-246 0,3-1 87 15,-1 0 133-15</inkml:trace>
  <inkml:trace contextRef="#ctx0" brushRef="#br2" timeOffset="58980.55">4280 7602 4385 0,'27'-22'31'0,"-27"0"3"0,25 1 75 16,-11 2 116-16,-2-3 125 0,0 1 136 0,-1 3 26 16,-11 3-45-16,13 3-112 0,-13 4-123 0,6 1-95 15,-6 1-74-15,3 3-49 0,-3 1-27 0,0 2-8 16,0 0 3-16,0 0 8 0,0 0 10 0,0 23 1 15,-19-23-4-15,19 27 0 0,0-9 1 0,-14 2 3 16,14 6 0-16,0-2-1 0,0 2-1 0,0 2 6 16,0 2 7-16,0 0 5 0,0 1 5 0,0 0-3 15,18 1-3-15,-18-1-4 0,15 2-3 0,-15-1-9 16,12 1 2-16,-12 0-6 0,14-2 5 0,-14-1 4 16,10-1-4-16,-10-2 4 0,0 0-7 0,0-6-13 15,0-3-18-15,6-3-5 0,-6-5 6 16,0-1 21-16,0-5 26 0,0-4 2 0,0 0-38 15,0 0-28-15,0-26-26 0,-20 6-5 0,20-1 30 16,0-7 15-16,-19-4-6 0,19-5-7 0,-9-3 0 16,9 1 8-16,0-3 19 0,0 0 11 0,0 1 8 15,22 0-2-15,-22 1 2 0,31 2 3 0,-11 2-5 16,3 1 0-16,-1 4 5 0,4 0-3 0,-6 5-2 16,2 1-14-16,-3 5-62 0,-1 4-79 0,-2 3-117 15,-1 4-98-15,3 4-31 0,-3 5 6 0,2 0 35 16,3 0 8-16,-3 27-31 0,0-10-43 15,0 4-45-15,-3 3-82 0,-1 4-233 0,-2-3 73 16,-2 2 132-16</inkml:trace>
  <inkml:trace contextRef="#ctx0" brushRef="#br2" timeOffset="59368.4">5001 7656 4261 0,'15'-11'1'0,"2"1"4"0,-1 0 57 16,-1-3 99-16,1 0 104 0,-2 2 110 0,-5 4 32 16,0 2-50-16,-4 3-85 0,0-1-108 0,-2 2-95 15,0 0-58-15,-3 1-25 0,0 0-15 16,0 0 9-16,0 0 13 0,0 0 11 0,0 26 14 16,0-26-3-16,0 31-7 0,0-12-4 0,0 4-9 15,0 3 4-15,0 0 4 0,0 2-10 0,0 1 12 16,0-1-14-16,0 1 0 0,0-1 13 0,-20 2-8 15,20-1-3-15,-24-2-54 0,24-1-64 0,-29-4-75 16,13-3-44-16,-2-4 12 0,-1-2 20 0,-4-4 54 16,1-5 27-16,-3-4 23 0,2 0 21 0,-2 0 17 15,0-26 28-15,2 11 19 0,1-5 13 0,1-3 8 16,4-4-7-16,4 0 3 0,4 0 6 0,3-2-4 16,4 2 16-16,2 0 0 0,0 0-4 0,28 3 4 15,-28 0-13-15,36 4-1 0,-10 0-2 16,2 1-30-16,0 5-35 0,2 0-51 0,1 5-62 15,-2 1-49-15,-1 5-56 0,-2 3-52 0,2 0-49 16,-6 0-72-16,1 19-178 0,-4-19-71 0,-2 25 114 16</inkml:trace>
  <inkml:trace contextRef="#ctx0" brushRef="#br2" timeOffset="59764.91">5466 7800 3883 0,'-3'0'22'0,"0"14"-2"16,3-14 1-16,0 8 3 0,0-8-2 0,0 0 33 15,0 0 28-15,0 0 19 0,0 0-8 0,0 0-25 16,0 0-24-16,0 0-17 0,0 0-13 16,0 0 1-16,0 0-4 0,0 0 6 0,0 0 23 15,0 0 13-15,0 0 5 0,0 0-10 0,19 0-22 16,-19 0-19-16,18 0-8 0,-5 0-1 0,4 0 2 15,2 0-5-15,1 0-16 0,-2-16-29 0,1 16-47 16,-4 0-47-16,4-13-51 0,-3 13-63 0,-2-10-72 16,-4 10-82-16,-2-10-130 0,5 10-278 0,1-10 51 15,-4 4 134-15</inkml:trace>
  <inkml:trace contextRef="#ctx0" brushRef="#br2" timeOffset="60257.13">5935 7321 5221 0,'23'-9'-4'0,"-6"-1"-4"0,1 0 23 0,-4 3 107 15,1-5 104-15,-4 5 45 0,-6 6-4 0,-2-1-111 16,-3 2-20-16,0 0 61 0,0 0 4 0,0 29 37 16,-17-11-63-16,17 5-94 0,-21 7-19 0,21 4-22 15,-24 6-3-15,24 0 6 0,-17 1 9 0,17 3-3 16,-14 0-7-16,14 0-10 0,0 2-14 15,0 1-11-15,0-1-7 0,0 2 0 0,0 0 1 16,26-4 4-16,-26 1 0 0,17-2-7 0,-17-3-1 16,0-3-1-16,16-4 0 0,-16-6 5 0,0-5 2 15,0-3 2-15,0-6 9 0,0-6 10 0,0-4 7 16,0-3-1-16,0 0-11 0,0-19-12 0,0-2-11 16,0-3-1-16,-18-6 4 0,18-8 0 0,-20-5 1 15,20-7-10-15,-23-2-6 0,23-1-2 0,-16-3-2 16,16-2 8-16,0-3 4 0,0 0 6 0,0-2-3 15,30 1 1-15,-13 0 7 0,6 3 20 0,4 0 36 16,2 8 25-16,1 4 5 0,7 3-8 0,-3 8-17 16,2 3-24-16,-2 5-11 0,2 7-12 15,-4 5-17-15,-1-1 0 0,-1 4 0 0,-5 5 0 16,1 0 0-16,-4 4 0 0,-4 0 0 0,-2 4 0 16,-5 0 0-16,0 0 0 0,-4 0 0 0,-2 0 0 15,-2 23 0-15,-1-23 0 0,-1 31-10 0,-1-11-15 16,0 7-49-16,0 3-45 0,-18 4-57 0,18 2-63 15,-28 1-56-15,11 2-87 0,-7 2-125 0,1 0-75 16,-5-1-11-16,2-1 1 0,-1 0 33 0,-1-3-23 16,0-2-140-16,5-3-233 0,0-4 159 0</inkml:trace>
  <inkml:trace contextRef="#ctx0" brushRef="#br2" timeOffset="60716.64">6582 7616 3758 0,'19'-23'7'0,"-8"23"33"0,1-18 44 0,-7 18 35 15,6-20 9-15,-8 20-24 0,-2-18-42 0,-1 18-33 16,0-13-22-16,0 13-7 0,0-12-4 0,0 12-2 16,-23-10 3-16,23 10-2 0,-31 0-10 0,6 0-15 15,2 0-16-15,-3 0 3 0,-1 0 7 0,-2 18 12 16,2-18 10-16,-2 19-11 0,3-19-19 15,2 25-15-15,1-12-17 0,6 2 4 0,1 1 17 0,4 1 12 16,6 1 14-16,3-1 5 0,3 1 0 16,0 0 10-16,0-2 5 0,21-1 3 0,-21-1 10 15,28-2 0-15,-12-4 3 0,4 0 1 0,-3-3 4 16,6-2 22-16,-2-2 18 0,-4-1 23 0,3 0 11 16,0 0-4-16,-3 0-6 0,0-21-2 0,0 21 6 15,-3-17 1-15,2 17 9 0,-2-22-2 0,-2 8-1 16,-1 1 12-16,0-2 5 0,1 0 29 0,-6-1 12 15,2 1 17-15,-3 0 2 0,-1 0-8 0,3 3 0 16,-4 0-22-16,-2 4-16 0,-1 1-43 0,2 2-47 16,-2 3-36-16,1 0-30 0,1 2-9 15,-2 0 11-15,0 0 9 0,0 17 18 0,0-17 17 16,0 30-4-16,0-8-5 0,0 4-43 0,0 6-40 16,0 2-48-16,0 4-47 0,0 1-25 0,0 2-34 15,0 0-21-15,0-1-31 0,0 1-53 0,0-2-52 16,0 1-58-16,0-3-77 0,0-3-169 0,0-6-61 15,0-4 131-15</inkml:trace>
  <inkml:trace contextRef="#ctx0" brushRef="#br2" timeOffset="60936.31">6925 7240 4661 0,'10'-27'14'0,"-1"3"5"0,-6 4 23 0,2 6 16 15,4 0-15-15,-7 8-16 0,-2 5-28 0,0 1-6 16,0 0 6-16,0 0 24 0,0 31 18 0,-22-8-7 16,22 7-3-16,-16 7-10 0,16 10-20 0,-20 5-4 15,20 7-3-15,-11 3-3 0,11 2 13 0,0 2-23 16,-9-2-67-16,9 0-74 0,0 0-109 0,-5-3-99 16,5 0-76-16,-6-1-73 0,5-2-130 0,-1-4-212 15,-1-4 142-15</inkml:trace>
  <inkml:trace contextRef="#ctx0" brushRef="#br2" timeOffset="61408.12">6781 7757 3693 0,'0'-21'12'0,"12"3"6"16,-12 0 14-16,0 2 8 0,13 0-9 0,-13 4-10 15,0 4-13-15,-19 3-7 0,19 2-8 0,-32 3 6 16,8 0-5-16,6 0-2 0,-7 26 1 0,2-11 2 15,-2 4-1-15,6 3 1 0,-1 2 7 0,1 3-7 16,7 2 5-16,0 1 0 0,1 0-6 0,11 3 4 16,0-2-1-16,0 0 7 0,0-2 0 15,26-2 1-15,-26-1 0 0,31-3-5 0,-11-3 3 16,0-3 1-16,7-5-2 0,1-2 1 0,3-4-3 16,-2-6-1-16,5 0 1 0,5 0-3 0,-3-20 5 15,3 20-5-15,0-33-5 0,3 11-5 0,-5-4-3 16,6-2 3-16,-4-4 4 0,3-2 3 0,0-7 2 15,-5-4 4-15,2-1 35 0,-3-4 24 0,-5-1 45 16,-2-2 43-16,-2 0 12 0,-6 1 44 0,-4 1 9 16,-1 4 21-16,-4 2 23 0,-1 6 12 0,-5 3 16 15,1 5-11-15,-3 2-25 0,-4 10-44 0,3 4-63 16,-3 3-58-16,2 4-42 0,-2 4-40 0,0 2-18 16,0 2-9-16,0 0-21 0,0 0 20 0,0 0 5 15,0 25 14-15,0-8 20 0,-22 4-10 16,22 8-2-16,-17 6 5 0,17 3-4 0,-23 8 6 15,23 0 3-15,-17 2-9 0,17 2 8 0,-13 1-35 16,13 1-57-16,-7-1-70 0,7 1-94 0,-8-2-75 16,8 2-30-16,-6 0-18 0,2-1-10 0,-2 0-18 15,5 0-33-15,-4-1-36 0,-4-4-38 0,3-3-103 16,-4-9-176-16,1-7 125 0</inkml:trace>
  <inkml:trace contextRef="#ctx0" brushRef="#br2" timeOffset="61836.68">7197 7857 3416 0,'0'-18'9'0,"0"3"2"0,0 2 4 16,0 4 5-16,0-2-11 0,0 3-4 15,0 3-5-15,0 1-5 0,0 4 1 0,-20 0-3 16,4 0-1-16,-2 0-1 0,-2 16 0 0,-2-16 3 16,-3 22 5-16,3-7-4 0,2 2 3 0,-2 3 1 15,5 0-6-15,2 1 4 0,2 3 0 0,6 0-1 16,-1-1 5-16,8 0-7 0,0-2-5 0,0 2-3 15,0-2-1-15,28-1 8 0,-11-1 3 0,9-4-1 16,-1-2-2-16,3-2-1 0,6-3 0 0,3-4 3 16,-1-4 0-16,6 0 6 0,-2 0-3 0,-2-24 5 15,0 24 16-15,0-27 18 0,-6 11 18 16,-2-2 19-16,-1-1 16 0,-7-1-3 0,0 2 20 16,-5-2 11-16,-3 0 0 0,-2-1 1 0,-2-1 3 15,-1 2 4-15,-3 2 3 0,3 1 20 0,-4 0 16 16,0 2 14-16,-1 1 11 0,-1 2 18 0,1 1-19 15,-3 4-38-15,-1 0-58 0,0 4-59 0,0 2-47 16,0-1-29-16,0 2 4 0,0 0-4 0,0 0 16 16,0 0 18-16,0 25 8 0,0-25 8 0,0 31-4 15,-17-10-1-15,17 5 6 0,0 3-10 0,-14 3 1 16,14 2 0-16,0 3-9 0,-9 2-57 0,9 1-56 16,0 2-63-16,0-3-73 0,-8-1-16 15,8 0-41-15,-6-5-48 0,0-5-41 0,2-6-41 16,-3-5-51-16,-3-7-206 0,-1-7-65 0,2-3 121 15</inkml:trace>
  <inkml:trace contextRef="#ctx0" brushRef="#br2" timeOffset="61972.83">7681 7553 4591 0,'14'-26'2'16,"-4"4"8"-16,1 4-1 0,-5 2 0 0,5-1-6 15,-8 6-15-15,-3 5-58 0,1 3-70 0,-1 3-47 16,0 0-88-16,0 0-54 0,0 18-69 15,-21-18-170-15,21 29-303 0,0-12 113 0</inkml:trace>
  <inkml:trace contextRef="#ctx0" brushRef="#br2" timeOffset="62459.97">7821 7764 4025 0,'6'0'38'16,"-1"-18"48"-16,4 18 86 0,-4 0 62 0,3-23 3 15,-4 23-21-15,-2-18-70 0,-2 18-50 0,0-15-37 16,0 15-33-16,0-14-18 0,0 6-15 0,-17 8-4 16,17-8 4-16,-16 8-5 0,16 0 4 0,-15 0-3 15,15 0 1-15,-14 0 2 0,14 18-3 16,-13-18 4-16,13 25 3 0,-9-8-1 0,9 1 10 16,-6 4-4-16,6 1 6 0,0 2-2 0,0 1-9 15,0 2 1-15,0 0-7 0,20 0 0 0,-20 1 0 16,0-2 10-16,19-1 7 0,-19 0 1 0,15 0-1 15,-15-4-13-15,11 0-48 0,-11-3-20 0,11-3-10 16,-11 0-6-16,8-3 33 0,-8-5 19 0,0-2 14 16,0-2 19-16,0-2 12 0,0-2 11 0,0 0 4 15,0 0-3-15,0 0-6 0,0 0-8 0,0-26-10 16,0 11 5-16,0-3 17 0,0-2 8 0,0-5 6 16,0-4-1-16,0 0-8 0,0-1-14 15,0 2 5-15,0-3-12 0,0 1 2 0,0 2-2 0,0-1-1 16,0 2 2-16,0 1 3 0,0 2-3 15,17 2 21-15,-17 2 7 0,15 2-4 0,-15 3 9 16,17 2-28-16,-17 2-3 0,17 5-8 0,-6 0-2 16,-11 2-2-16,14 3-6 0,-9 1-3 0,4 0-4 15,-3 0 7-15,-1 28-5 0,3-12-13 0,-3 4-11 16,1 4-24-16,-3 3-12 0,0 4-4 0,-2 3-20 16,-1 1-20-16,0 3-22 0,0-1-42 0,0 4-39 15,-23-1-48-15,23 4-56 0,-20 0-41 0,20-1-78 16,-23 1-208-16,10-5-48 0,-1-2 104 0</inkml:trace>
  <inkml:trace contextRef="#ctx0" brushRef="#br2" timeOffset="62943.08">8257 7785 3960 0,'34'-36'19'0,"-3"1"22"0,-3 3 35 16,-9 0 31-16,1-1-1 0,-10 4-10 0,-4 3-30 15,-6 2-33-15,0 3-20 0,-24 2-13 0,24 2 1 16,-35 4-2-16,10 2 0 0,-1 4 1 0,-1 2-5 16,-2 4 1-16,1 1 1 0,-2 0-6 0,4 0 3 15,4 24-7-15,0-24 2 0,2 24 1 16,6-8-1-16,3 2 1 0,4 0-14 0,0 2-7 16,6 1-14-16,1 0-5 0,0 1 8 0,0 0-15 15,22-3 0-15,-22-1 1 0,27-2 0 0,-11-1 10 16,3-4 13-16,1-1 7 0,2-2 7 0,-1-1 14 15,4-1 5-15,-3-2 4 0,4-3 6 0,-2-1 4 16,0 0 26-16,4 0 32 0,-6 0 24 0,4-18 32 16,-4 18-6-16,1-23-5 0,-2 23 20 0,0-25-9 15,0 8 21-15,-4 1 31 0,-2-1 16 0,1 0 36 16,-4 0 19-16,-1 1 4 0,-2 0-8 0,1 5-24 16,-6 1-53-16,-2 2-60 0,1 2-53 15,0 3-42-15,-3 1-26 0,0 2-5 0,0 0-12 16,0 0-5-16,0 0 11 0,0 0 2 0,0 17 14 15,0-17 8-15,0 30 0 0,-16-9 4 0,16 5-3 16,-15 4 4-16,15 6 14 0,-20 2 9 0,20 2-1 16,-20 3-3-16,7 4-10 0,-1-1-6 0,2 3-4 15,-4 5 4-15,-1 3-6 0,-1 1-8 0,-6 1-54 16,-1-1-103-16,-3-2-146 0,1-1-134 0,-1-3-66 16,-7-5-21-16,3-5-4 0,-1-5-43 0,-4-2-106 15,-3-4-343-15,-4-7 145 0,-1-5 178 0</inkml:trace>
  <inkml:trace contextRef="#ctx0" brushRef="#br2" timeOffset="63727.83">2630 8593 3784 0,'0'0'-2'15,"0"0"-8"-15,0 0-4 0,0 0 4 0,0 0 26 16,0 0 26-16,0 0 30 0,0 0 25 0,0 0 0 15,0 0 4-15,0 0 11 0,0 0 13 0,0 0-6 16,0 0-11-16,0 0-29 0,21 15-26 16,-21-15 4-16,0 13 25 0,21-13 31 0,-21 15 23 15,22-15 20-15,-3 14 12 0,1-14 11 0,2 11-7 16,2-11-4-16,11 8-28 0,-1-8-25 0,9 0-5 16,5 0-3-16,11 0 18 0,10 0-12 0,13 0-16 15,11-17-34-15,14 17-40 0,19-18-14 0,17 18-13 16,18-22-1-16,18 8-1 0,19 2 0 0,16-2 2 15,18 1 49-15,15 0 22 0,10 1 37 0,10 1 25 16,6 1-29-16,5 1-6 0,2 0-5 0,1 2-4 16,-7 2-1-16,-4-2-9 0,-7 0-27 0,-6 2-27 15,-7-2-17-15,-6 3-6 0,-13 0 22 16,-13 0 38-16,-12-1 9 0,-15 0 4 0,-12 0-21 16,-23 0-41-16,-25 0-6 0,-18-2-5 0,-20 1-2 15,-25 0-69-15,-13 1-92 0,-21 2-142 0,-15 0-181 16,-19 2-137-16,0-1-53 0,-38 0 8 0,-5 1 6 15,-15 1-3-15,-18 0-130 0,-14 0-250 0,-9 0 176 16</inkml:trace>
  <inkml:trace contextRef="#ctx0" brushRef="#br2" timeOffset="64459.63">2773 8914 2930 0,'-8'0'7'15,"-2"1"8"-15,-1 1 18 0,0-1 49 0,-2-1 50 16,-2 0 47-16,1 0 28 0,-3 0-8 0,0 0-14 16,0 0-15-16,0 0-1 0,-4 0-3 0,8 16-12 15,3-16-6-15,-2 0-16 0,-1 0-8 16,3 11-6-16,0-11 5 0,-1 0 7 0,5 0 18 16,0 7 23-16,1-7 21 0,2 0 24 0,0 0 13 15,3 0 2-15,0 0-4 0,0 0-13 0,0 0-26 16,0 0-30-16,0 0-39 0,20 0-30 0,-20 0-13 15,30 0-1-15,-13 0 5 0,11-14 8 0,4 14 1 16,7-12-8-16,12 12-19 0,5-17-25 0,16 8-22 16,10-1-12-16,19-2-3 0,11 0 0 0,19 0 0 15,15-1 0-15,20-1 0 0,18 1 0 0,17-2 0 16,17 1 0-16,10 2 0 0,16-1 0 0,7 1 0 16,4 0 0-16,1 2 0 0,-3-1 0 0,-2 0 0 15,-10-2 0-15,-5 1 0 0,-13-1 0 16,-7-1 0-16,-13 0 0 0,-9-1 0 0,-20-1 0 15,-9 1 0-15,-18 0 0 0,-13 0 0 0,-21 1 0 16,-14 1 0-16,-16 2 0 0,-15 0 0 0,-17 2 0 16,-14 2 0-16,-10 3 0 0,-10 1 0 0,-6 0 0 15,-8 1 0-15,-3 1 0 0,0 0 0 0,0 1 0 16,0 0 0-16,0-2 0 0,-19 2 0 0,19 0-3 16,-20 0-116-16,20 0-128 0,-26 0-177 0,9 19-238 15,-4-19-87-15,3 0-49 0,1 17-51 0,0-17-3 16,-2 14-300-16,4-14 150 0,1 13 226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1:50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 4427 1546 0,'0'0'25'0,"0"0"24"0,0 0 34 0,0 0 28 15,0 0-1-15,0 0-3 0,15 0-17 0,-15 0-16 16,0 0-14-16,0 0-11 0,7 0-12 0,-7 0-10 15,0 0-9-15,12 0-11 0,-12 0-7 0,6 0 0 16,0 0-7-16,-3 0 1 0,2 0 2 16,1 0-3-16,1 0 6 0,-6 19-4 0,5-19 4 15,-1 20 1-15,-2-20-1 0,0 25 5 0,2-9-6 16,-2-2 1-16,0 2 2 0,-1-2 1 0,-2-2-3 16,1 0-2-16,-1-3 1 0,0 1-1 0,0-4 7 15,0-1 0-15,0-1 2 0,0-2 7 0,-17-2 1 16,17 0 0-16,-14 0-5 0,14 0 11 0,-17-23 7 15,17 23 19-15,-17-24 16 0,5 11 3 0,4-3 8 16,-3-2-6-16,6 2-3 0,-3-1 6 0,7 1 7 16,-2 2 6-16,1-1 12 0,2 2 4 0,0 3 0 15,0 0-1-15,0 3-19 0,0 0-28 16,0 1-22-16,0 0-18 0,16 2-10 0,-16 3-6 16,0 0-8-16,0 0 2 0,0 1-9 0,8 0 3 15,-8 0 1-15,0 0-2 0,10 0 9 0,-10 0 2 16,11 18 0-16,-5-18-32 0,-1 14-22 0,1-14-6 15,-1 18-7-15,3-6 18 0,-5-1-2 0,-2 0-12 16,-1 0-8-16,0 2 6 0,0 1 9 0,0-2 10 16,-20-1 10-16,20-2 10 0,-23 0 16 0,23-4 8 15,-31-1 11-15,17-3 6 0,-3-1-3 0,3 0 1 16,0 0 2-16,0 0 11 0,6-20 16 16,-3 20 14-16,5-19 21 0,1 19 11 0,1-23 13 15,4 11 9-15,0 12-5 0,0-20-17 0,0 20-22 16,0-15-21-16,0 15-20 0,0-8-7 0,25 8-11 15,-25-5-9-15,18 5 0 0,-18 0-4 0,22-2 1 16,-8 2 4-16,1 0 0 0,1 0 5 0,0 0-3 16,-2 0 2-16,4 14-1 0,-4-14-3 0,-1 18-9 15,0-18-20-15,-3 23-19 0,-4-10-12 0,-3 1-5 16,0-1 16-16,2 0 15 0,-5 0 6 0,0 0 8 16,0-2 0-16,0-1 2 0,-27 0 4 0,27-3 12 15,-27-1 3-15,11-3 7 0,-1-2 1 0,0-1 1 16,0 0 5-16,0 0-2 0,0 0 22 15,4-21 28-15,2 21 24 0,5-19 28 0,0 19 7 0,6-21-8 16,-5 21-3-16,5-20-12 0,0 10-32 0,0 0-17 16,0 0-23-16,0 1-23 0,27 1-2 15,-27-1-4-15,20 3-5 0,-20 1 7 0,26 2 2 16,-10 1-7-16,-1 2 5 0,2 0-3 0,0 0 1 16,1 0 1-16,-6 22-38 0,2-22-18 0,-5 17-12 15,1-17-13-15,-7 22 24 0,0-10 11 0,0-1-6 16,-3 0 6-16,0 1 5 0,0 0 7 0,-22-1 12 15,22-1 13-15,-25-1 5 0,7-1 2 0,-3-3 6 16,3-1 3-16,-5-3 5 0,2-1 2 0,3 0 1 16,1 0 19-16,1-17 21 0,2 17 30 15,6-18 32-15,2 18 3 0,6-23 3 0,-3 9-1 16,3-1-15-16,0 0-16 0,0-1-28 0,0 0-28 16,22 2-15-16,-22 1-14 0,26 2 4 0,-13 1-8 15,4 3-5-15,0 1 1 0,1 2-3 0,0 4 2 16,3 0-2-16,-1 0 2 0,-1 0-14 0,-2 0-23 15,-3 0-24-15,0 20-22 0,0-20-1 0,-3 23 7 16,-6-9 8-16,-2 3 13 0,-3-1 3 0,0 3 17 16,0-1 20-16,-19 0 5 0,19 0 8 0,-34-2-1 15,9-2-5-15,2-2 9 0,-7-3 7 0,4-3 2 16,-2-3 10-16,0-1 0 0,6-2 33 0,5 0 31 16,3 0 35-16,2-17 29 0,4 17 1 15,8-17-9-15,-8 17-23 0,8-19-24 0,0 19-32 0,0-21-25 16,0 7-18-16,0 1-7 0,25-1-3 15,-25 1 0-15,17 0-21 0,-17 1-51 0,22 1-68 16,-8 2-101-16,1 3-101 0,2 3-127 0,4 3-170 16,2 0-58-16,3 0 123 0</inkml:trace>
  <inkml:trace contextRef="#ctx0" brushRef="#br0" timeOffset="1151.57">7161 4496 2550 0,'0'-11'1'0,"0"2"15"0,21-2 30 16,-21 1 29-16,15 1 14 0,-15 0-4 0,20 4-22 15,-20 2-23-15,10 1-10 0,-10 2-9 0,0 0-11 16,14 0-7-16,-14 0-9 0,7 0-6 0,-7 0 2 15,10 0-1-15,-7 0 2 0,4 0 3 0,-2 0-2 16,4 24 4-16,-1-24 4 0,-2 26-4 16,1-10 2-16,-4 0 3 0,-2 1-7 0,-1 0 1 15,0 0-21-15,0 0-13 0,0-3 1 0,-23-1 4 16,23-2 23-16,-26-3 7 0,12-3 4 0,-2-5 3 16,-1 0 0-16,0 0-1 0,0 0-2 0,0-21 2 15,0 21 0-15,3-30 6 0,-2 11 4 0,5-2 17 16,1 0 11-16,5 0 19 0,0 2 30 0,5 0-15 15,0 1 17-15,0 1-17 0,0-1-35 0,0 4 5 16,19 2-10-16,-19-1 13 0,0 0 5 0,22 3-5 16,-22 1-21-16,15 0-18 0,-15 3-6 0,19 1-12 15,-19 1 0-15,15 2-5 0,-15 0 0 16,16 2 5-16,-10 0-1 0,3 0 5 0,-3 0 2 16,7 28 2-16,-5-28-5 0,3 28 7 0,1-13-2 15,-4 4-12-15,1 0-14 0,-6 2-15 0,0-1 0 16,-3 1-9-16,0-2 11 0,0-1 12 0,0 0 0 15,-20-3 19-15,20-3 5 0,-23-2 3 0,23-4 4 16,-24-3 1-16,9-2 8 0,3-1-6 0,-2 0 0 16,4 0 5-16,-2-25-5 0,1 25 3 0,5-30 3 15,-2 11 21-15,8 0 27 0,-6 0 8 0,6-2 6 16,0 2-19-16,0-1-18 0,0 2 5 0,0 2-10 16,22 1-1-16,-22 0-3 0,21 4-9 15,-21-1-6-15,22 4-4 0,-22 2-9 0,23 2-9 16,-13 0 1-16,2 2-2 0,-1 2-4 0,-2 0 7 15,4 0 2-15,1 17-2 0,0-17 4 0,0 23 2 16,-4-8-11-16,1 0-11 0,0 0-15 0,-6 1-19 16,-1 1 4-16,-4-1 7 0,0 0 9 0,0-2 21 15,-21-2 5-15,21 0 7 0,-30-2 11 0,10-3-4 16,-5-5-1-16,2-2 5 0,-5 0-5 0,0 0 4 16,3-26 3-16,0 26 2 0,4-27 3 0,0 12 10 15,11 0 7-15,0 0 2 0,10-1 8 0,-6 2-3 16,6-1-9-16,0 0-7 0,20 0-12 0,-20 2-13 15,30 2-2-15,-15 1 0 0,4 3-2 0,1 3-3 16,0 1-41-16,0 3-39 0,-3 0-44 16,1 0-61-16,-3 0-25 0,-1 27-22 0,-2-27-35 15,-5 33-36-15,-7-13-73 0,6 5-146 0,-6 1 47 16,0 4 104-16</inkml:trace>
  <inkml:trace contextRef="#ctx0" brushRef="#br0" timeOffset="4863.66">7289 11966 3450 0,'7'0'4'16,"0"0"-6"-16,0 0-3 0,0 0-3 0,2-16-1 15,-4 16 31-15,-1 0 52 0,6 0 40 0,-4 0 36 16,3 26 0-16,-3-26-33 0,5 28-20 0,-3-9-25 15,3 0-18-15,-2 2-7 0,-4-1-10 0,-1-2-5 16,-1 1-2-16,-3-1-4 0,0-3-2 0,0 1-2 16,0-3-4-16,-23-3-3 0,23 0-5 0,-28-5-1 15,13 0-2-15,-5-4-1 0,-8-1-1 0,0 0-5 16,-3 0-17-16,-4-28-24 0,1 12-15 16,-3-1-12-16,3-4 11 0,3-2 23 0,3 2 16 0,6-1 10 15,2 2 8-15,8 1 2 0,1 3 1 16,8 0 14-16,3 2 14 0,0 4 20 0,0-1 13 15,32 2 12-15,-13 3 11 0,7 2 2 0,4 3 4 16,4 1-7-16,2 0-8 0,4 0-1 0,-1 21 19 16,0-21 14-16,-1 23 13 0,-2-8-1 0,-3-2-32 15,-7 2-29-15,-3-2-30 0,-2 0-27 0,-9-2-4 16,-1-1 8-16,-7-2 0 0,0 2 3 0,-4-3 5 16,0 3-16-16,-24-1 8 0,24-2-1 0,-39 1-7 15,13-2-11-15,-3 1-60 0,-4-2-36 0,-1-3-33 16,-2-2-16-16,4 0 36 0,-1 0 16 15,5 0 39-15,5 0 31 0,-1 0 15 0,7-18 26 0,2 18-1 16,4 0 5-16,5-17 23 0,1 17 9 0,4-14 23 16,1 14 27-16,0-15-11 0,0 7 9 15,20-1-13-15,-20 2-27 0,29 0 12 0,-9 0-6 16,1 0 0-16,3 3 0 0,1 0-18 0,2 2-23 16,-1 0-3-16,-1 2-9 0,-3 0 0 0,1 0 5 15,-8 0-9-15,1 0-12 0,-7 0-5 0,1 0-3 16,-6 14 8-16,-2-14 12 0,-2 0 7 0,0 18-10 15,0-18-64-15,0 18-35 0,-19-8-39 0,19 2-10 16,-29-3 25-16,13 0 20 0,-6-2 7 16,-2-4 12-16,0-3 32 0,-2 0 16 0,-2 0 22 0,5 0 17 15,-1-21 7-15,4 21 3 0,0-23 24 16,11 23 24-16,-2-24 28 0,6 11 25 0,5 0-2 16,0 1-5-16,0 1-22 0,25 0-24 0,-25 1-19 15,40 3-20-15,-13 7-15 0,2-7-8 0,5 7 1 16,1 0 4-16,-1 0-1 0,1 17-66 0,-2-17-74 15,-3 23-96-15,-9-23-113 0,-4 27-97 0,-3-12-130 16,-9 4-236-16,-5-2-199 0,0 0 166 0</inkml:trace>
  <inkml:trace contextRef="#ctx0" brushRef="#br0" timeOffset="6106.64">2228 12231 3423 0,'-10'14'14'0,"5"-14"10"0,5 0 45 0,0 0 69 16,0 0 44-16,0 0 43 0,0 0 8 0,0 0-25 15,17 0-1-15,-17 0-1 0,0 0 1 0,17 0 8 16,-17 0-5-16,14 0-19 0,-14 0-28 0,16 0-27 16,-16 0-41-16,12 0-26 0,-12 0-23 0,6 0-18 15,-6 12-16-15,6-12-11 0,-4 0-1 16,1 0 0-16,-1 10 3 0,-1-10 9 0,2 13-10 15,-3-4 2-15,5 2 2 0,-5 1-2 0,0-1 1 16,0 1 0-16,0-1 2 0,-17-1-2 0,17 0 4 16,-27-2-16-16,10-2-35 0,-4-1-31 0,-1-1-36 15,0-4-20-15,-1 0 11 0,-5 0 23 0,6 0 37 16,-4-17 33-16,6 17 22 0,1-19 13 0,0 19 4 16,9-24-7-16,-1 11 8 0,4 0 34 0,3-1 20 15,4 1 35-15,0-1 14 0,0 1-13 0,28 1-2 16,-28-1 4-16,35 2 0 0,-10 1 2 0,2 2 4 15,2 2-18-15,-2 2-15 0,4 3-18 16,0 1-21-16,0 0-13 0,-2 0-6 0,-1 0-7 16,0 18-9-16,-9-18-1 0,2 17-4 0,-5-17-1 15,-5 20 0-15,-2-20-3 0,-7 21 3 0,-2-9 0 16,0 0 2-16,0 0 2 0,-30 1 0 0,8-2-5 16,-4-1-28-16,-3 0-33 0,-6-3-34 0,-3-1-30 15,0-3-3-15,-2-2 14 0,4-1 29 0,5 0 35 16,2 0 34-16,4 0 22 0,8-17 4 0,3 17 1 15,9-14 6-15,5 14 23 0,0-15 18 0,0 15 27 16,20-19 15-16,-20 9 0 0,42-2 10 0,-14 2-3 16,3 1-5-16,3 0-1 0,5 3-15 15,-2-1-7-15,5 2-12 0,-6 2-22 0,0 1-10 16,-4 2-21-16,-1-1-10 0,-7 1-5 0,-9 0-8 16,1 0-4-16,-7 0 5 0,-6 0 3 0,0 19 9 15,-3-19 4-15,0 20 2 0,-26-7-5 0,26 3-27 16,-37 0-17-16,7 2-32 0,1 0-26 0,-7-3-11 15,2-1-20-15,-7-2-6 0,6-2-3 0,-4-2 22 16,6-2 34-16,2-2 32 0,5-1 38 0,6-2 15 16,6-1 9-16,1 0 31 0,9 0 28 0,1 0 17 15,3-19 28-15,0 19-12 0,0-18-15 0,29 18 0 16,-10-23-14-16,2 12 5 0,7 1 1 0,2 0-6 16,2 2-7-16,3-1-11 0,2 9-13 15,-3-9-14-15,-6 9-12 0,0-5-14 0,-6 5-6 16,-7-3-6-16,-2 3-3 0,-7 0-5 0,-2 0 2 15,-4 0 0-15,0 0 8 0,0 0 6 0,0 0-1 16,-34 21-24-16,16-21-37 0,-9 17-29 0,-4-17-24 16,0 19-1-16,-5-19 0 0,1 14-15 0,-2-14-19 15,4 0-9-15,8 7-8 0,2-7 8 0,6 0 23 16,3 0 6-16,8 0 8 0,-1 0 4 0,7 0-25 16,0 0-37-16,0 0-27 0,0 0-13 0,0 0-2 15,25-14 27-15,-25 14 14 0,22 0-14 0,-7-16-11 16,1 16-33-16,-2-10-36 0,3 10-26 0,-1-9-32 15,-3 9-43-15,0-10-103 0,1 4-185 16,-3-1 71-16,-5-2 118 0</inkml:trace>
  <inkml:trace contextRef="#ctx0" brushRef="#br0" timeOffset="35536.61">11469 2192 1008 0,'0'4'2'15,"0"-2"-1"-15,0-1 19 0,0 0 22 0,12 0 26 16,-12 1 37-16,0-2 16 0,0 1 20 0,0-1 9 16,0 1-14-16,0-1-17 0,13 0-33 0,-13 0-30 15,9 0-7-15,-3 1-6 0,0-1 2 0,8 2 0 16,2-1 1-16,7 0 4 0,-3 0-4 15,5 1 2-15,5 0-8 0,2-1-8 0,6-1 4 16,2 3-3-16,6-3-4 0,4 2 0 0,6-1-12 16,5 0-6-16,4 1 6 0,5 0 0 0,4 0 9 15,2-2-3-15,3 2 3 0,4-2-5 0,-1 1-2 16,2-1-1-16,7 0-8 0,13 0-6 0,8 0 0 16,12 0 13-16,11 0 11 0,5 0 5 0,7 0 0 15,10 0-13-15,5-16-11 0,7 16-5 0,2 0-8 16,1-16-3-16,3 16 0 0,13 0-1 0,11-14-3 15,1 14 3-15,-1 0-1 0,2-5 3 16,4 5 11-16,13 0 0 0,-6 0 5 0,-1 0 1 16,-4 0-2-16,10 0 11 0,5 0 12 0,-6 18 3 15,-7-18 10-15,3 0 4 0,-3 14-2 0,2-14 8 16,-9 0 2-16,-8 9-8 0,-20-9-2 0,3 0-5 16,-14 0-7-16,-3 0-12 0,-18 0-8 0,-13 0-9 15,-9 0-4-15,-12 0-2 0,-7 0 1 0,-17 0 1 16,-6 0 0-16,-16 0 3 0,-14 0-4 0,-3 0 3 15,-8 0-1-15,-6 0-3 0,-7 0 2 0,-6-9-2 16,-1 9-3-16,-6 0-1 0,-3 0 1 0,-2 0-40 16,-4 0-63-16,-2 0-17 0,0 0-36 0,0 0-22 15,0 0-6-15,0 0-67 0,0 20-83 16,0-20-63-16,-17 21-94 0,17-21-11 0,-17 22 120 16</inkml:trace>
  <inkml:trace contextRef="#ctx0" brushRef="#br0" timeOffset="41065.68">9136 4894 2659 0,'0'0'-2'0,"0"0"-5"0,0 0 1 0,-14 6-4 0,14-6 3 15,0 0 2-15,0 0 19 0,0 0 29 0,0 0 19 16,0 0 23-16,0 0-4 0,0 0-22 16,0 0-8-16,0 0-15 0,0 0-6 0,0 0 9 15,0 0 10-15,0 0 24 0,0 0 29 0,0 0 9 16,0 0-10-16,14 0-29 0,-14 0-35 0,25 0-18 16,-4-17-5-16,7 17 8 0,6-14 15 0,10 14 12 15,6-17 9-15,7 17 5 0,4-19 8 0,2 11-4 16,4 1-6-16,9 0 2 0,2 2-13 0,7 5-3 15,2-7-2-15,9 7-6 0,5-2-10 0,6 2-6 16,-3 0 11-16,-4 0 31 0,-1 0 29 0,-9 0 15 16,-9 0-9-16,-15 0-39 0,-8 0-27 15,-19 0-13-15,-8 0-15 0,-7 0-1 0,-11 0-2 0,-8 0-20 16,-2 0-53-16,-3 0-66 0,0 0-83 16,0 0-93-16,0 0-85 0,-22 0-97 0,22 0-147 15,-28 0-268-15,28 0 139 0,-26 0 162 0</inkml:trace>
  <inkml:trace contextRef="#ctx0" brushRef="#br0" timeOffset="41618.24">11928 3868 2566 0,'-15'2'18'16,"15"-2"4"-16,0 0 5 0,0 0 0 0,0 0-16 16,0 0 14-16,-11 0 14 0,11 0 29 0,0 0 19 15,0 0-12-15,0 0-13 0,22 0-25 0,-22 0-12 16,34 0 8-16,-6 0 18 0,6-14 28 0,12 14 26 15,6 0 9-15,8-12-17 0,12 12-13 16,4-13-13-16,3 6-5 0,2-1 13 0,5-1-6 16,3-1-10-16,2 0-3 0,3 1 2 0,0 1 5 0,3 0-6 15,-1 0 14-15,3 1-5 0,-3 0 1 16,-2 1 8-16,-15-1-18 0,-5 0 0 0,-10 3-13 16,-8-2-16-16,-11 2-11 0,-8 1-11 0,-8-1-3 15,-11 1 2-15,-1 2-5 0,-3-1-9 0,-5 2-4 16,-4-1-42-16,-4 1-56 0,-1 0-55 0,0 0-61 15,0 0-24-15,0 0-34 0,-19 23-50 0,19-23-48 16,-26 24-91-16,11-10-175 0,-3 1-57 0,0 0 111 16</inkml:trace>
  <inkml:trace contextRef="#ctx0" brushRef="#br0" timeOffset="44677.38">16274 4853 2851 0,'-9'10'0'0,"5"-10"-3"0,0 8-2 16,1-8-3-16,3 0-2 0,0 0 2 0,0 0 4 15,0 0 19-15,0 0 25 0,0 0 27 0,0 0 21 16,0 0 6-16,0 0-7 0,0 0-7 0,0 0-2 16,0 0-4-16,0 0 7 0,0 0 12 0,0 0 14 15,0 0 24-15,0 0 13 0,0 0 5 0,0 0-1 16,0 0-13-16,0 0-16 0,0 0-12 0,0 0-6 15,0 0-24-15,0 0-17 0,0 0-25 0,17 0-31 16,-4-15-2-16,9 15-13 0,5-22 12 16,11 8 2-16,8-2-11 0,13-2 11 0,10-2-14 0,10 2 5 15,12-1 11-15,12 0 13 0,12 4 20 0,7 0 11 16,9 2-3-16,4 1-20 0,8 3-19 16,7 1-8-16,2 3 20 0,2 1 55 0,0 1 36 15,-9 1 46-15,-6 1 20 0,-9-1-12 0,-14 1-4 16,-13-1-27-16,-19 1-16 0,-13-1-16 0,-21-1-3 15,-5-1 4-15,-14 1-16 0,-5 2-12 0,-12-2-26 16,-3 2-23-16,-3-1-11 0,-5 2-9 0,-3-1-2 16,0-1-6-16,0 1-3 0,0 1-53 0,0 0-85 15,0 0-109-15,0 0-127 0,0 0-59 0,0 0-25 16,-16 0-11-16,16 0-21 0,-20 0-58 0,6 24-90 16,-3-24-255-16,0 22 92 0,-6-7 170 15</inkml:trace>
  <inkml:trace contextRef="#ctx0" brushRef="#br0" timeOffset="46233.52">9314 5744 2255 0,'-14'1'24'0,"14"-1"16"0,0 2 19 0,0-2 20 15,0 0-1-15,0 0 11 0,0 0 7 0,0 0 3 16,0 0-4-16,0 0-12 0,0 0-9 0,0 0-17 16,0 0 2-16,0 0-2 0,0 0 1 0,0 0 6 15,0 0-1-15,0 0 7 0,0 0 4 0,0 0 5 16,0 0 5-16,11 0-6 0,-11 0 2 0,0 0-3 16,0 0-4-16,8 0 2 0,-3 0-3 15,1 0 1-15,2 0-1 0,4 0 1 0,2 0 2 16,3 0 6-16,2 0 1 0,4 0-1 0,0 0-4 15,4 0-11-15,2 0 3 0,4 0 2 0,-2 0 0 16,1 0 1-16,4 0 0 0,4 0 0 0,2 0 5 16,-1 0 3-16,4 0-5 0,0 0-8 0,4 0 0 15,6 0-7-15,-4 0 5 0,3 0 20 0,-2 0 5 16,-3 0 10-16,4-10 4 0,-3 10-11 0,-4 0-8 16,1 0-13-16,-5 0-6 0,-2-7-12 0,3 7-3 15,-2 0-1-15,-4-2-21 0,-3 2-5 0,2 0-8 16,-2 0-9-16,-1 0 9 0,-1 0-3 0,2 0-5 15,-1 0 1-15,3 0-2 0,1 0 6 0,0 0 7 16,-1 0 10-16,0 0 0 0,1 0 7 0,-1 0 0 16,-2 0-1-16,5 0 0 0,-4 0 1 15,3 0 3-15,2 0 3 0,-1 0 0 0,-1 0-2 16,3 0-2-16,-2 0-15 0,7 0-6 0,2 0-11 16,-3 0 3-16,3 0 21 0,-1 0 7 0,6-17-1 15,-2 17-13-15,2-14-16 0,0 14-5 0,-5-13 0 16,8 13 4-16,-1-16-4 0,3 8 5 0,1 2 6 15,-2-2 4-15,1 0 9 0,-1 1 4 0,-1-1 2 16,-3 1 0-16,0-1-7 0,-2 1-5 0,-3-1-3 16,-1 1-8-16,-2 0-2 0,1-2-4 0,1 1-1 15,-2 2 0-15,4-2 2 0,1 0 0 16,4 0-1-16,4 2 0 0,-2-1-1 0,4 0 1 16,4 1 4-16,-1 0-5 0,0 0 0 0,3 1-1 15,-4-1 1-15,-1 1 5 0,-4-1-3 0,1 1 2 16,-1 0-2-16,-6-1 7 0,2 1 13 0,-5 0 14 15,-3 0 10-15,-4 0 5 0,2 0-6 0,-4 1-12 16,-2-2-12-16,-4 2-6 0,-4-1-2 0,2 0 7 16,-4 0 1-16,-5 2-6 0,-4-1-6 0,2 1-8 15,-4 0-4-15,-2 0 0 0,-6 2 0 0,-1 0 0 16,0 0 0-16,-4 0 0 0,1 0 0 0,-2 1 0 16,-2 0 0-16,0-2 0 0,0 2 0 15,0 0 0-15,0 0 0 0,0 0-37 0,0 0-91 16,0 0-108-16,0 0-159 0,0 0-193 0,0 0-145 15,0 0-81-15,-14 0-30 0,14 15 9 0,0-15-107 16,-14 14-55-16,14-14 189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2:5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17991 9869 2410 0,'-20'0'19'0,"5"0"9"0,7 0 6 16,0-20 16-16,6 20-13 0,2 0-1 0,0-12 2 15,0 12 6-15,0 0 27 0,0 0 23 0,0 0 22 16,0 0 3-16,0 0-10 0,0 0-20 0,0 0-20 16,16 0-25-16,-16 0-18 0,19 0-12 15,-4 0-4-15,8 0 18 0,4 0 11 0,2 0 24 0,7 0 1 16,3 0-13-16,6 0-7 0,1 0-12 15,1 0 4-15,4 26 4 0,0-10-1 0,1 1-8 16,-6 4-11-16,-1 5-6 0,-4 1-8 0,-9 4-1 16,-4 3-1-16,-11 2 2 0,-7 1 2 0,-6 1 0 15,-4 2 7-15,0 0-3 0,-39 0 0 0,11-1 1 16,-7 1-8-16,-9-1 0 0,-9-1 3 0,-4-2-2 16,-3-2 1-16,-3 1 0 0,0-2 2 0,-7 0-6 15,6 1 1-15,4-1-2 0,7-1 0 0,3 2 0 16,5 1 4-16,6 0-1 0,10 2-1 0,9 0 4 15,6 2 11-15,9-1 29 0,5 2 21 0,0-1 19 16,25 0 11-16,-3-1 12 0,1-2 7 16,13 0 16-16,1-2 10 0,8-1 2 0,3-1 7 15,-1-3-17-15,-1 1-1 0,1-4-28 0,-2 0-23 16,-5-1-3-16,-6-1 2 0,-3 0 9 0,-4 2-4 16,-5 0-7-16,-5 2-31 0,-3 0-20 0,-4 2-8 15,0 4-1-15,-6 2-1 0,-1 2-1 0,-3 4 6 16,0 3 11-16,0 2 36 0,-27 1 27 0,27 5 11 15,-28-2-8-15,12 0-32 0,-1 1-8 0,-2-1 14 16,-1-2 10-16,-2 0-4 0,4 1-9 0,-4-2-31 16,-1 3-12-16,6-1-1 0,-5 4-6 15,-1 2-3-15,1 1-13 0,-4 1 4 0,-2 2-68 16,0-2-31-16,1-3-45 0,1 0-75 0,-5-7-11 16,1-7-86-16,1-4-72 0,3-7-30 0,1-6-27 15,-2-7 10-15,1-5-15 0,-4-8-55 0,3-4-95 16,-8 0-306-16,6-27 7 0,-4 1 151 0</inkml:trace>
  <inkml:trace contextRef="#ctx0" brushRef="#br0" timeOffset="607.66">19683 10849 3730 0,'20'-22'13'0,"-1"-1"71"16,-2 2 79-16,-3 1 59 0,0-1 26 0,-6 6-42 15,-8 6-73-15,11 2-63 0,-11 7-41 0,4-3-33 16,-4 3-13-16,0 0-3 0,0 0-6 0,0 0 5 16,0 19 10-16,0-19 13 0,0 37 7 0,0-6 2 15,-23 9-4-15,23 8-32 0,-14 7-43 0,14 3-45 16,-14 3-55-16,14 3-44 0,-14-3-48 0,3-3-60 16,0-5-33-16,4-4-29 0,-6-6-33 0,-2-5-104 15,1-9-167-15,-5-6 99 0</inkml:trace>
  <inkml:trace contextRef="#ctx0" brushRef="#br0" timeOffset="847.7">19221 10844 3083 0,'31'-16'9'0,"-31"2"29"0,26 3 42 16,-26 1 33-16,26-2 6 0,-15 3-14 0,3 4-21 15,0-3-12-15,0 2 7 0,0-2 0 0,0 0-4 16,6-1-10-16,4-1-13 0,-1 0-9 0,8-3-10 15,-2 2-2-15,12-3-2 0,-1 2 7 0,4 1 1 16,5-2-7-16,1 3-2 0,1-1-10 16,-1 3-10-16,0 1-2 0,1 2-5 0,-12 1-6 15,4 1 1-15,-6 1-26 0,-6 1-64 0,-6 1-91 16,-6 0-119-16,-7 0-50 0,-2 0-11 0,-6 0-20 16,-4 24-43-16,0-24-210 0,-28 26 9 0,8-12 115 15</inkml:trace>
  <inkml:trace contextRef="#ctx0" brushRef="#br0" timeOffset="1023.4">19078 11373 3964 0,'0'20'40'0,"36"-5"53"0,-12-6 56 16,11-3 51-16,0-6-9 0,7 0-29 0,5 0-44 16,2 0-36-16,4 0-31 0,0 0-21 0,1-15-11 15,-3 15-18-15,-2-12 6 0,-1 12-6 0,-3-14-56 16,-8 5-46-16,0-1-77 0,-1 0-83 0,-3 0-74 15,-6 0-94-15,3-2-115 0,-1-1-271 0,-2-3-72 16,1-2 144-16</inkml:trace>
  <inkml:trace contextRef="#ctx0" brushRef="#br0" timeOffset="1455.65">20011 11045 4021 0,'0'0'38'0,"26"0"70"0,-26 0 92 0,26 0 92 16,-26-21 38-16,25 21-18 0,-25-16-54 15,19 16-83-15,-19 0-74 0,0 0-49 0,8-9-52 16,-8 9-13-16,0 0-13 0,0 0-14 0,0 0 14 16,0 0 17-16,0 0 9 0,0 22 0 0,0-22 0 15,0 29-14-15,0-11 5 0,0 2 22 0,0 6-8 16,0 1-1-16,0-1-8 0,0 2-1 0,0 0 9 16,0-1-4-16,0-1 5 0,0 0-5 0,0-3-24 15,0-3-24-15,0-4-29 0,0 0-12 0,15-3 25 16,-15-5 23-16,0-1 34 0,0-4 10 0,8 2 8 15,-8-4 11-15,0-1-1 0,0 0 5 16,0 0-51-16,0 0-50 0,0 0-23 0,0-23-14 16,0 23 33-16,0-25 36 0,0 6 26 0,0-3 6 15,0-4 13-15,0-1 3 0,-19-3-3 0,19-2-5 16,0-3 2-16,-17-2 6 0,17-1 15 0,0 0 30 16,0 0 14-16,0 3 5 0,0 1-3 0,25 5-10 15,-25 0-5-15,27 6-4 0,-10 2-14 0,3 7-24 16,3 4-18-16,-1 3-11 0,0 6 1 0,4 1 9 15,-1 0-3-15,1 30 12 0,1-8-7 0,-3 5-2 16,0 5 6-16,-3 6-65 0,0 0-38 0,-4 5-35 16,-5 1-56-16,-1 2-1 0,-5 1-27 15,-6-2-37-15,0 0-60 0,0-3-44 0,0-1-52 16,-20-2-90-16,20-4-184 0,-25-4-35 0,25-6 124 0</inkml:trace>
  <inkml:trace contextRef="#ctx0" brushRef="#br0" timeOffset="1659.71">20774 10741 4567 0,'31'-30'21'0,"-12"7"15"0,-2 0 18 0,-1 5 9 16,-4 0-25-16,-4 5-18 0,-2 7-26 0,-6 6-10 16,0 0 1-16,0 0 5 0,0 24 13 0,0-4 0 15,0 4 7-15,-17 10 2 0,17 9-4 0,0 9 1 16,-22 7-36-16,22 5-70 0,-12 4-68 15,12-1-88-15,-11 3-83 0,11-2-56 0,-12-4-55 16,12-6-101-16,-16-5-247 0,8-7 83 0,-3-7 124 16</inkml:trace>
  <inkml:trace contextRef="#ctx0" brushRef="#br0" timeOffset="2287.17">20655 11132 3662 0,'0'-26'39'0,"25"3"60"0,-25 2 30 15,20 1 18-15,-20 2-39 0,14 5-61 16,-14 3-37-16,9 5-26 0,-9 3-23 0,0 2-6 16,0 0 9-16,0 0 0 0,-26 19-12 0,26-19-25 15,-30 27-35-15,13-10-21 0,-3 5 0 0,-3 3 0 16,6 0 1-16,0 1 4 0,6 1 8 0,0 0 18 16,11 0 7-16,-9-3 3 0,9 0 10 0,0-2 1 15,23-5 20-15,-23 0 16 0,39-6 7 0,-18-1 6 16,7-4 4-16,2-5 6 0,-5-1 4 0,3 0 4 15,3 0 1-15,-2-21-3 0,-1 21 5 0,0-27 7 16,-6 11 11-16,4-1 31 0,-3 0 34 0,-2-1 37 16,-4-1 49-16,1-1 46 0,-2-1 56 0,-2 3 38 15,1-2-1-15,-4 1-9 0,-3 0-18 0,4 1 0 16,-2 1 11-16,-4 1 20 0,2 5 22 16,-5-2-7-16,1 3-4 0,3 3-39 0,-6 2-72 15,1-1-63-15,1 4-69 0,-3 1-49 0,0-1-26 16,1 2-12-16,-1 0-6 0,0 0 0 0,0 0-1 15,0 0-2-15,0 0 12 0,0 15 4 0,0-15 3 16,0 22 5-16,0-10-34 0,0 5-30 0,-15 3-30 16,15 2-29-16,0 0-11 0,-14 0-23 0,14-1-4 15,0-2-15-15,0-2-2 0,0-1 36 0,0-3 24 16,0-3 48-16,0-2 55 0,0-2 11 0,0-2 17 16,28-3-1-16,-28-1-9 0,31 0 10 15,-16 0-10-15,6 0 9 0,0-24-3 0,-2 24-4 0,0-26 18 16,-1 10 25-16,-2-3 21 0,-2-3 24 15,1-2 19-15,-2-2-15 0,-3 0-4 0,-2-4-16 16,0-1-8-16,-3 1 2 0,-4 0-3 0,-1 2 14 16,3 1-9-16,-3 3-4 0,0 4-8 0,0 4-26 15,0 5-21-15,0 1-29 0,0 4-5 0,0 5-5 16,0 1 2-16,0 0 11 0,0 0 5 0,-12 27-2 16,12-10 10-16,0 7-4 0,0 6-4 0,-9 4 13 15,9 5-6-15,0 2 1 0,0 3-47 0,0 1-91 16,0-1-113-16,0-1-94 0,0 0-49 15,0-3-7-15,0-2 2 0,0-2-15 0,0-4-29 16,0-3-32-16,0-3-26 0,0-2-113 0,0-7-148 16,0-3 126-16</inkml:trace>
  <inkml:trace contextRef="#ctx0" brushRef="#br0" timeOffset="2668.24">21552 11081 3855 0,'28'-31'47'16,"-3"0"69"-16,-3 1 48 0,-1 5 46 0,-1-3 10 15,-6 5-10-15,-1 6-7 0,-8 6-16 0,-1 2-58 16,-1 1-61-16,-3 4-45 0,5 2-43 0,-5 1 0 16,0-1-4-16,0 2 5 0,0 0 11 0,0 0 2 15,0 19 8-15,-20-19-7 0,20 21 3 16,-16-8 1-16,16 2-3 0,-21 2 3 0,21 0-4 16,-25 0 7-16,15 1 0 0,0-1-3 0,2 0 0 15,8-2-5-15,-11-2 0 0,11 0 7 0,-3-1 3 16,3-1 1-16,0-3 2 0,0 2 1 0,17-4-5 15,-17 2 19-15,22-2 34 0,-5 0 45 0,-3 0 32 16,3-1 11-16,-2 1-6 0,-1-1-31 0,0 0-19 16,0-1-25-16,-3 1-31 0,-3-1-16 0,1 0-15 15,-4-1-11-15,1 2 2 0,-1 0-2 0,-4 1 5 16,-1 2-3-16,2 0 4 0,-2 2 7 0,0 3-4 16,0-1 7-16,0 3-4 0,0 2-5 15,0-2 6-15,-22 2 4 0,22 3-2 0,-19-2-74 16,19 2-98-16,-17-1-93 0,17 0-75 0,-14-1 2 15,14-2 26-15,-17-2 19 0,6 0 21 0,0-4-3 16,-2-2-18-16,-3-5-41 0,-4-2-78 0,-3-1-131 16,2 0-251-16,-5-28 106 0</inkml:trace>
  <inkml:trace contextRef="#ctx0" brushRef="#br0" timeOffset="2859.38">21968 10718 4499 0,'30'-16'7'0,"-2"2"22"0,-11 2 32 15,-2 4 34-15,2-4 3 0,-8 4-21 16,-5 7-39-16,-3-2-39 0,-1 3-21 0,0 0 1 0,0 0 13 16,0 17-2-16,0-17 12 0,0 31 1 15,0-6-3-15,0 7 9 0,0 10 2 0,-17 5-9 16,17 7-31-16,0 3-57 0,-11 5-66 0,11 1-91 16,-8-2-88-16,8 1-74 0,-14-5-81 0,5-2-99 15,1-4-238-15,-2-6 97 0,-4-7 142 0</inkml:trace>
  <inkml:trace contextRef="#ctx0" brushRef="#br0" timeOffset="3034.14">21751 11135 3468 0,'0'-18'47'0,"31"2"78"0,-17 1 72 0,8 0 55 16,-4-2-4-16,-1 5-53 0,0 2-61 0,-3 2-55 15,0 4-38-15,0-3-33 0,-6 5-10 0,4-2-5 16,-2 3-41-16,-3 1-52 0,-2 0-62 0,6 0-73 15,-3 0-56-15,-2 0-34 0,5 0-39 0,-7 18-38 16,7-18-78-16,-4 0-202 0,3 0 12 0,-2 0 114 16</inkml:trace>
  <inkml:trace contextRef="#ctx0" brushRef="#br0" timeOffset="3403.83">22148 10821 3264 0,'9'0'21'15,"-1"-5"35"-15,2 5 41 0,-4 0 56 16,1-2 37-16,0 2 17 0,-3 0 5 0,3 0-35 15,-4 0-45-15,0 0-50 0,0 0-45 0,2 0-24 16,-2 0-10-16,0 16-7 0,-2-16 2 0,-1 23-2 16,3-6 2-16,5 6 5 0,-5 4-7 0,0 6 0 15,2 1 1-15,-2 3-3 0,0 3 4 0,0 0 4 16,0-1-4-16,1-2 4 0,-3 0 1 0,-1-3 0 16,0-4-1-16,0-3-7 0,0-5 4 0,0-4-1 15,-17-5 7-15,17-3 9 0,0-4 8 0,0-3 40 16,0-2 19-16,-12-1 0 0,12 0-12 15,0 0-48-15,0-22-16 0,0 22-7 0,0-28-1 0,0 10 10 16,0-2-8-16,15-2 7 0,-15-2-1 16,0 0-4-16,14-2-2 0,-14-2-3 0,14 0-1 15,-14-1 9-15,11 0-2 0,-2 0 3 0,-1-2 3 16,1 2-2-16,1-1-6 0,0 2-4 0,3-2 0 16,1 3-6-16,3 3 9 0,-3 2 1 0,3 1-7 15,-1 2-3-15,-1 4-13 0,2 1-33 0,-1 5-31 16,-4 2-55-16,0 0-80 0,-4 3-94 0,0 2-82 15,-5 2-23-15,-3 0-17 0,0 19-34 0,0-19-140 16,0 33-61-16,0-9 109 0</inkml:trace>
  <inkml:trace contextRef="#ctx0" brushRef="#br0" timeOffset="3862.76">22513 10974 3920 0,'25'-12'39'0,"0"1"10"15,-4-2 32-15,-4 1 39 0,-3-2 4 0,-1 2 17 16,-4 4-16-16,-6 2-28 0,-3 3-46 0,0 2-27 16,0-2-24-16,0 2-15 0,0 1 3 0,0 0-4 15,0 0 15-15,0 0-1 0,-15 24-1 0,15-24 1 16,-14 28-8-16,14-9 0 0,-17 2 2 0,17-2 5 16,-14 3-2-16,14 0 5 0,0-1 0 0,0-1-10 15,0-2 5-15,0-3 5 0,0-2-3 0,17-1 10 16,0-3 1-16,1-5-9 0,9-3 3 15,2-1-4-15,1 0 0 0,4-18 1 0,0 18 7 16,3-28-3-16,-7 11-4 0,4-1 7 0,-5-2 55 16,3-1 47-16,-5 1 18 0,0-2 52 0,-2-1-21 15,-5 0-16-15,5-5 26 0,-8 2-40 0,0-1-28 16,-3 1 13-16,0-2-1 0,-8 2 10 0,3 0 8 16,-2 3 2-16,-3 2-10 0,-2 1-5 0,-2 2-13 15,0 4-42-15,0 4-41 0,0 1-29 0,0 6-12 16,0 2-4-16,0 1 6 0,0 0 9 0,-16 22 0 15,16-3 12-15,-15 4-4 0,15 10-2 16,-22 8 14-16,13 11-3 0,-2 6 6 0,-2 8-6 16,1 3-4-16,4 3-1 0,-4 3-4 0,-1-2 8 15,-2-2-4-15,-2-1-2 0,-2-2 4 0,-6-3-1 16,0 5-54-16,-1-3-103 0,-5 2-158 0,-6-2-117 16,-7 1-75-16,-5-4-13 0,-9-2 22 0,-12-1-63 15,-7-8-69-15,-7-4-217 0,-12-7-60 0,-7-3 179 16</inkml:trace>
  <inkml:trace contextRef="#ctx0" brushRef="#br0" timeOffset="4463.32">20219 12011 4479 0,'29'0'35'0,"-4"-24"86"0,1 24 116 16,-2-25 135-16,-4 6 58 0,-3 7-35 0,-6 12-72 15,-3-15-119-15,-5 15-88 0,1 0-51 0,-4 0-50 16,0-6-21-16,0 6-11 0,0 0 2 0,0 0 9 16,-21 0 4-16,21 0 2 0,-30 26 2 0,10-26-3 15,-2 30 2-15,-6-10 3 0,-1 1-4 16,2 2 0-16,3 0-3 0,0 0-2 0,4 1 0 15,-2-2 4-15,13 0-2 0,-3-1 3 0,7-2 5 0,0-3-2 16,5-1 49-16,0-1 59 0,0 0 32 0,31 0 44 16,-9-1 7-16,-2-1-9 0,7 1 3 15,1-1-17-15,1 1-53 0,-1-1-49 0,0-1-39 16,1-1-30-16,-5-1 0 0,-4 0 0 0,-3-1 0 16,-5-2 0-16,-5 0 0 0,3 0 0 0,-10 2 0 15,0 2 0-15,0 1 0 0,0 1 0 0,0 5 0 16,0 3 0-16,-27 1 0 0,27 1 0 0,-28 5 0 15,11 1 0-15,-1 4 0 0,-3 2 0 0,-1 3 0 16,0 1 0-16,-6 1 0 0,7 2 0 0,-7-2-12 16,1-1-87-16,-2-5-88 0,4-3-109 0,-3-5-114 15,2-4-98-15,-2-4-89 0,6-8-23 16,-4-3-17-16,7-6-4 0,-1 0-25 0,4-21-197 16,5-1-126-16,4-8 189 0</inkml:trace>
  <inkml:trace contextRef="#ctx0" brushRef="#br0" timeOffset="4734.5">20607 12270 5083 0,'43'-27'39'0,"-7"3"73"0,-7 0 126 16,-8 1 78-16,-3-3-9 0,-10 6-41 0,1 4-81 15,-6 6-65-15,-3 3-28 0,0 3-45 0,0 0-46 16,0 2-17-16,0 2-3 0,0 0 12 0,0 0 1 16,-17 24 3-16,17-24 0 0,-25 31-6 15,25-7 7-15,-24 1 0 0,10 6 3 0,3 0 1 0,-3 4-4 16,3 1-4-16,0 1 0 0,0 1-1 15,0 1 2-15,2-1-26 0,0-1-53 0,-4 1-36 16,6-1-54-16,-3-2-25 0,6-2 35 0,1-4 11 16,3-4 41-16,0-4 47 0,0-1 13 0,0-6 6 15,0-4-25-15,20-3-33 0,-20-2-37 0,29-4-19 16,-15-1 4-16,6 0-7 0,-1 0-21 0,6-17-28 16,-7 17-84-16,-1-27-72 0,-3 11-75 0,0-4-94 15,-7 0-151-15,0-3-61 0,-7-1 136 0</inkml:trace>
  <inkml:trace contextRef="#ctx0" brushRef="#br0" timeOffset="4873.92">20448 12416 3205 0,'-9'0'26'0,"9"0"27"0,0-1 26 16,30-1 33-16,-30-3 8 0,34 2-14 0,-13-1-23 16,1 0-34-16,2 1-35 0,0-1-16 0,4 1-30 15,-3 1-60-15,0-1-86 0,0 1-111 0,-3 1-127 16,-5 1-185-16,4 0-182 0,-4-3 113 0</inkml:trace>
  <inkml:trace contextRef="#ctx0" brushRef="#br0" timeOffset="5283.15">20877 12303 3442 0,'23'0'19'0,"-23"0"29"15,19 0 30-15,-19 0 14 0,15 0-17 0,-15 0-27 16,10 0-34-16,-10 0-16 0,0 0-24 0,0 0-7 15,0 0 5-15,0 0 8 0,0 0 15 0,-25 0-22 16,25 0-18-16,-22 0-16 0,5 16 1 0,3-16 15 16,-3 0 15-16,0 13 5 0,3-13 3 0,1 8 8 15,4-8-3-15,1 10 7 0,5-10-1 0,-3 10 4 16,6-4 6-16,0-1-1 0,0 0 9 0,0-1 2 16,0 1 1-16,0-1 11 0,30-1 8 15,-30 0 13-15,31-1 13 0,-13-1 0 0,4-1 2 0,-2 0 5 16,-1 0 7-16,2 0 7 0,0 0 5 15,-4 0 6-15,-2-18-3 0,-1 18 5 0,-3-13-10 16,-3 13-18-16,1-16-12 0,-1 16-13 0,-3-16 4 16,-1 16 6-16,-1-13 0 0,-3 13-14 0,0-10-16 15,2 10-17-15,-2 0-14 0,0 0 1 0,0 0-5 16,0 0 3-16,0 0 8 0,0 0-3 0,0 16 13 16,0-16 1-16,0 22 0 0,0-6-3 0,-14 2 1 15,14 4 1-15,0 0 1 0,0 3 0 0,0 2-59 16,0 1-47-16,0-2-64 0,0 2-71 15,0-1-26-15,0 1-36 0,0 0-31 0,0-4-30 0,0-1-60 16,0-4-111-16,14-1-96 0,-14-9 107 16</inkml:trace>
  <inkml:trace contextRef="#ctx0" brushRef="#br0" timeOffset="5706.84">21150 12542 3336 0,'9'-23'83'0,"-2"1"81"0,0 0 61 0,-2 5 53 15,3-1-35-15,-4 2-31 0,0 1 3 0,-3 3 19 16,-1 4 38-16,0-1 27 0,3 3-13 0,-3 1-45 15,0 3-87-15,0 0-82 0,0 0-53 0,0 2-35 16,0 0-11-16,0 0 2 0,0 0-9 0,0 0 13 16,0 0 10-16,0 0-2 0,0 21 18 0,0-21-7 15,-17 19-2-15,17-5 0 0,0 1-4 16,-14 3-22-16,14 2-47 0,0 0-16 0,0 2-35 16,0-1 8-16,0-1 17 0,0 0-2 0,0 0 9 15,0-1-12-15,0-2 1 0,0-3-7 0,0-3 3 16,14-1 19-16,-14-2 31 0,0-4 34 0,0-1 16 15,0-3 20-15,0 0 9 0,0 0-5 0,0 0-2 16,0 0-15-16,0-21-7 0,0 21 7 0,0-21-1 16,0 6 7-16,0-3 6 0,0-3-10 0,0-1 5 15,0-2 1-15,0 1 4 0,0-3 15 0,0 1 13 16,0-1 11-16,0 2 2 0,0 0 10 0,0 3 10 16,0 0-5-16,17 1-4 0,-17 0-18 15,22 3-20-15,-22 2-15 0,20 0-6 0,-4 4-8 0,-1 1-3 16,2 3-3-16,0 3-10 0,5 2 7 15,-2 2-3-15,0 0 3 0,2 21 8 0,-2-21-1 16,-1 36-1-16,3-13 4 0,-8 5-40 0,-4 4-33 16,0 3-25-16,-7 4-40 0,-3-1-20 0,0 3-23 15,0 3-39-15,-28 2-54 0,28 0-38 0,-34-1-58 16,15-3-43-16,-1-1-107 0,-3-3-243 0,4-9 111 16</inkml:trace>
  <inkml:trace contextRef="#ctx0" brushRef="#br0" timeOffset="5906.78">21679 12134 3958 0,'24'-33'47'0,"-1"5"60"0,-11 5 35 0,4 4 13 16,4-1-49-16,-15 9-69 0,-2 4-38 0,1 6-22 16,-4 1 5-16,0 0 8 0,0 0 2 0,0 28 8 15,0-8-2-15,0 4 1 0,0 9 6 0,-14 4-1 16,14 4-38-16,0 5-44 0,0 1-58 0,-12 2-68 15,12 2-50-15,0-1-54 0,-11-1-59 0,11 2-84 16,-12-4-192-16,9-1-94 0,-5-4 113 0</inkml:trace>
  <inkml:trace contextRef="#ctx0" brushRef="#br0" timeOffset="6195.65">21656 12403 3309 0,'26'-16'28'0,"-26"2"26"15,18 1 22-15,-18 3 2 0,15 0-34 0,-15 3-25 16,6 3-34-16,-6 3 0 0,0 1 6 0,0 0-2 16,-18 0 13-16,18 16-3 0,-31-16-22 0,14 20-26 15,-8-6-37-15,0 1-44 0,-2 1-20 0,-2 2-19 16,3 1-18-16,1 0-1 0,-2 3 6 0,9 0 15 16,1-1 33-16,6-1 30 0,5-2 43 0,6-2 30 15,0-1 12-15,20-2 16 0,-2-2-7 16,9-4-1-16,2 0 10 0,7-2 5 0,3-4-7 15,3-1 8-15,0 0-6 0,0 0 1 0,-5 0 6 16,2-22-3-16,-5 22 2 0,-3-19-7 0,-5 19-3 16,-3-24-31-16,1 11-40 0,-10 0-45 0,-2-2-41 15,-4-4-33-15,-3 3-22 0,-4 0-47 0,-1 0-36 16,0 0 62-16</inkml:trace>
  <inkml:trace contextRef="#ctx0" brushRef="#br0" timeOffset="6878.58">21951 12393 2238 0,'0'-3'63'0,"0"0"60"0,0 2 61 0,0-2 63 16,0 0 5-16,19-1 7 0,-19-1-9 15,0 0-33-15,14 0-37 0,-14 0-41 0,0-1-35 0,10-1-24 16,-10 1-29-16,13-1-27 0,-13 0-15 0,3 1-8 16,-3 1-1-16,5-2 0 0,-5 2-4 15,0-1-13-15,0 1-22 0,0 2-22 0,0 1-20 16,0 1-8-16,-22 1 4 0,22 0 8 0,-17 0 7 16,17 0 6-16,-25 17 11 0,16-17 9 0,-5 20 15 15,1-20 13-15,-1 28 11 0,2-14 2 0,-1 3 0 16,7-2 0-16,-5 0-1 0,7 1 5 0,1-3-2 15,0 1 0-15,3-1 3 0,0-3-2 0,0-2 6 16,0-2 2-16,21 0 6 0,-21-2 7 0,25-4 7 16,-8 0 12-16,-1 0 1 0,2 0-8 0,1 0-7 15,-2-22-2-15,-1 22 1 0,1-20 8 16,-2 20 5-16,1-24-1 0,-4 12 3 0,1 0-4 16,-3 0-2-16,-2 1-7 0,0 1-14 0,-2 1 3 15,-3 2-10-15,2 0-7 0,-5 3-5 0,0 1-7 16,3 3-4-16,-3 0 5 0,0 0-1 0,0 0 1 15,0 0 8-15,0 0-2 0,0 17 6 0,-17-17-1 16,17 17-2-16,0-17-1 0,-17 23 1 0,17-11-4 16,-11 0 6-16,11-1 0 0,0 1-5 0,-9-2 2 15,9-3 0-15,0 1 5 0,0-8 6 0,0 7 10 16,0-7 1-16,0 0-4 0,0 0-6 16,0 0-8-16,20 0-2 0,-20-21 3 0,17 21 1 0,-17-20 2 15,29 6 1-15,-16 2 2 0,1 0 7 0,-2-1 6 16,-2 2-4-16,-1 2 1 0,-1 0-8 15,-4 2-7-15,-4 7-2 0,11-8-6 0,-9 8-3 16,-2-3-14-16,3 3 6 0,-3 0-1 0,0 0 4 16,1 0 17-16,2 26-7 0,1-26 3 0,-1 32 3 15,0-10-1-15,-2 1 4 0,2 4-3 0,4 1 0 16,-4 0-2-16,-2 1-5 0,1 2-9 0,-1-1-10 16,-1 0-10-16,5-3-6 0,-5-2 7 0,0-3 8 15,0-4 13-15,0-5 15 0,0-3 9 0,0-5 30 16,0-3 17-16,0-2-5 0,0 0-4 0,0-19-32 15,0 19-17-15,17-32-5 0,-17 11 12 16,19-4 1-16,-19-4-2 0,23-1 2 0,-12-1-2 16,4-2-1-16,-2 1 12 0,-1 1 8 0,2 0-5 15,-4-1 8-15,3 3-5 0,1 1-6 0,-3 1-2 16,-1 3-13-16,0 3-5 0,3 3-2 0,-7 2-8 16,7 4-26-16,-9 3-54 0,4 4-83 0,-5 1-92 15,2 3-45-15,-2 1-7 0,0 0 9 0,0 22 0 16,-1-22-42-16,-2 31-112 0,0-12-156 0,0 3 97 15</inkml:trace>
  <inkml:trace contextRef="#ctx0" brushRef="#br0" timeOffset="7095.69">22797 12103 3660 0,'26'-17'34'0,"-7"0"32"0,-4 1 24 16,-2 2 14-16,-5-1-22 0,3 2-35 0,-8 6-26 15,-3 5-20-15,0 2-12 0,0 0 5 0,0 0 6 16,0 0 20-16,0 31 10 0,0-11 1 0,-16 5-1 16,16 7-11-16,0 6-12 0,-19 6 0 0,19 3-3 15,-13 6-4-15,13 0-49 0,-16 2-50 0,16 3-65 16,-14 4-86-16,14 1-48 0,-9 1-62 0,-4-2-88 16,1-1-159-16,-4-7-103 0,1-6 108 15</inkml:trace>
  <inkml:trace contextRef="#ctx0" brushRef="#br0" timeOffset="7359.84">22598 12450 3327 0,'14'-16'32'0,"0"0"46"16,-3 5 29-16,-3 1 7 0,3-1-32 0,-11 4-51 16,6 2-29-16,-6 2-11 0,0 2-1 0,0 1 4 15,-30 0-3-15,13 0 7 0,-1 0 1 0,-9 0-5 16,-1 17 3-16,-3-17-14 0,-4 20-21 0,2-7-20 15,2 1-22-15,0 3-16 0,0 2 7 0,3 1 7 16,5 3 7-16,1-1 13 0,3 1 12 16,10 1 15-16,1 0 15 0,5-1 17 0,3-1 1 15,0-2 7-15,28-2-7 0,-8-1 1 0,8-1 0 16,5-5-2-16,1-2 7 0,6-3-5 0,-1-2-4 16,5-2-43-16,-3-2-66 0,-5 0-92 0,-2 0-115 15,-3 0-201-15,-3 0-121 0,-4-23 94 0</inkml:trace>
  <inkml:trace contextRef="#ctx0" brushRef="#br0" timeOffset="8211.23">19183 11859 2634 0,'-9'0'-1'0,"1"0"-7"0,1 0 6 0,3 14 0 15,-3-14 3-15,2 0 31 0,0 12 1 16,-2-12 7-16,0 13 17 0,-3-6-7 0,5 1 12 16,-4 1-2-16,1-3-14 0,0 1-16 0,5-2-13 15,0-1 3-15,3 0 32 0,-3-3 33 0,3 0 37 16,-5 1 35-16,5-2 6 0,0 0 4 0,0 0-1 15,0 0-2-15,0 0-19 0,0 0-38 0,0 0-42 16,30 0-41-16,-9-20-27 0,10 20-2 0,8-21 1 16,17 8-1-16,9-4 0 0,16-3 4 0,6-2-3 15,12-3-5-15,18 1 5 0,8-1-1 0,18 0 4 16,9-2-6-16,14 1 0 0,5-2-6 0,12 1 7 16,8 1 29-16,3 0 13 0,-6-1 14 0,-3 0 5 15,-8 2-13-15,-5 1-6 0,-1 2-8 16,-13 2-6-16,-3 2-9 0,-12 3-5 0,-5 1 2 15,-9 3 7-15,-8 2 3 0,-6 2 2 0,-9 3-6 16,-13 1-12-16,-14 2-4 0,-6-1-4 0,-13 2 2 16,-7 0 0-16,-14 0-4 0,-13 0-45 0,-5 0-83 15,-11 0-58-15,-7 0-45 0,-3 0-45 0,0 0-27 16,-26 20-88-16,3-20-130 0,-7 19-203 0,-4-8-28 16,-5 2 147-16</inkml:trace>
  <inkml:trace contextRef="#ctx0" brushRef="#br0" timeOffset="8452.52">20725 13302 280 0,'0'0'-65'0,"-25"0"-5"0,8-11 0 0</inkml:trace>
  <inkml:trace contextRef="#ctx0" brushRef="#br0" timeOffset="8898.62">19786 13305 2625 0,'-22'10'5'0,"2"-10"0"0,4 4 1 0,1-4 21 16,1 0 34-16,1 0 25 0,-2 0 24 15,-2 4-6-15,0-1-25 0,3-1-12 0,-3 1-4 16,4-1 5-16,4 0 20 0,0 0 15 0,4 0 11 16,2-2 8-16,-2 1 0 0,5 1 9 0,0-2 12 15,0 0 10-15,0 0-5 0,0 0-29 0,0 0-35 16,31 0-36-16,-9 0-21 0,3-17 6 0,14 17 11 16,7-20 4-16,16 20 3 0,14-26 0 0,19 10 0 15,15-2 2-15,21 1 8 0,13-1 21 0,13-1 24 16,20 1 50-16,9-1 17 0,8 1-18 0,8 1-14 15,3 1-22-15,-1 1-5 0,4 1 8 16,4 0 9-16,-12 1-24 0,-3 2-17 0,-8 1-5 16,-6 2-18-16,-4 0 21 0,-13 1 25 0,-15 1-6 15,-15 0-4-15,-13 0-9 0,-16-1-29 0,-19 1-4 16,-16-1-11-16,-16 0-22 0,-22 1-10 0,-5 0-10 16,-12 1-7-16,-6 0-10 0,-6 2-16 0,-3 0-76 15,-2 2-72-15,0-1-70 0,0 1-75 0,-19 1-54 16,19 0-48-16,-33 0-48 0,10 0-27 0,-3 0-9 15,-5 0-27-15,-8 0-41 0,-2 0-110 0,-4 0-213 16,-1 16 152-16</inkml:trace>
  <inkml:trace contextRef="#ctx0" brushRef="#br0" timeOffset="16358.34">10561 10691 1176 0,'0'0'36'0,"0"0"20"15,0-1 17-15,0 1 15 0,0 0-29 0,0 0-12 16,0 0 3-16,0 0-1 0,0 0 6 0,0 0 18 16,0 0 5-16,0 0 15 0,0 0 20 0,0 0 6 15,0 0 18-15,0 0-1 0,0 0-13 0,0 0-14 16,0 0-17-16,-13 0-4 0,13 0 6 0,0 12 9 16,0-12 2-16,0 0 4 0,0 0-5 0,0 0-9 15,0 0-6-15,0 0-5 0,0 0-3 16,0 0 3-16,0 0-11 0,0 0-22 0,0 0-18 15,0 0-31-15,24 0-9 0,-9 0-4 0,10-16 1 16,4 16 8-16,9 0 1 0,4-15 0 0,9 15-2 16,2 0 1-16,3-13-1 0,4 13 3 0,4-11 5 15,2 5 8-15,-2-1 13 0,0 3 11 0,-1-2 9 16,-4-1 6-16,0 1 0 0,-4 0 6 0,-7 0 2 16,0 0 8-16,-6-1 2 0,-8 2-5 0,-6 1-2 15,-5-1-10-15,-4 3-7 0,-5-2 7 0,-3 3-6 16,-7 0-4-16,1-1-6 0,-3 2-16 15,2-2-10-15,-4 2-7 0,0 0-1 0,0 0-2 0,0 0-1 16,3 0 0-16,-1 0-3 0,-2 0 3 16,0 0 0-16,0 0-2 0,0 0 4 0,0 0-4 15,0 0 2-15,0 0 1 0,0 0-1 0,0 0-4 16,0 0-48-16,0 0-42 0,0 0-63 0,0 0-81 16,0 0-60-16,0 0-86 0,0 0-86 0,0 0-96 15,0 0-128-15,-16 0-39 0,16 0 148 0</inkml:trace>
  <inkml:trace contextRef="#ctx0" brushRef="#br0" timeOffset="19343.14">14722 10705 1041 0,'0'0'16'0,"0"-7"13"16,0 7 15-16,0 0 13 0,0-8 9 0,19 6 24 16,-19-1 19-16,0-1 20 0,19 0 0 0,-19 1-6 15,0 1-17-15,15 0-18 0,-15 2-14 0,0-2-21 16,0 2-13-16,0 0-4 0,5 0-3 16,-5 0 0-16,0 0 3 0,3 0 3 0,-3 0 4 15,1 0 5-15,-1 0 6 0,3 0 3 0,-3 0 0 16,0 0 2-16,0 0 11 0,0 0 0 0,0 0 7 15,0 0 6-15,0 0-4 0,0 0 3 0,0 0 5 16,0 0 6-16,0 0-1 0,0 0 4 0,0 0-2 16,0 0-1-16,0 0-3 0,0 0-3 0,0 0-17 15,0 0-21-15,0 0-16 0,18 0-24 0,-18 0-1 16,31 0-5-16,-10-13 9 0,6 13 8 0,5 0 5 16,1 0 0-16,7-14-7 0,-1 14 2 0,5 0-7 15,2-8-1-15,1 8 0 0,2 0 0 16,3-6 1-16,2 6 1 0,2 0 0 0,0 0 9 15,3 0 9-15,1 0 3 0,1 0 2 0,2 0-12 16,6 0-15-16,0 0 3 0,9 0-7 0,11 0-4 16,4 0-2-16,14 0-10 0,5 0 6 0,9 0-1 15,1 0 5-15,4 0 5 0,6 0-2 0,-2 0 4 16,1 0-2-16,-4 0-4 0,-1 0 2 0,-7 0 0 16,-4 0 9-16,-3 0 16 0,-10 0 15 0,-5-11 24 15,-12 11 21-15,-9 0 21 0,-9-13 12 0,-13 13 21 16,-12-9 2-16,-8 9-26 0,-11-7-26 0,-7 7-40 15,-4-3-40-15,-10 3-12 0,-2 0 3 16,0-2-6-16,0 1 2 0,0 1 8 0,0 0-14 16,0 0-5-16,0-2-47 0,0 2-35 0,0 0-37 15,0 0-51-15,-14 0-6 0,14 0-38 0,0 0-43 16,0 0-52-16,-16 0-75 0,9 0-67 0,-4 0-118 16,-2 0-222-16,-2 14 76 0,-1-14 137 0</inkml:trace>
  <inkml:trace contextRef="#ctx0" brushRef="#br0" timeOffset="23274.28">10371 11523 2078 0,'0'0'28'0,"14"0"17"0,-14 5 20 0,10-5 24 16,-10 0 0-16,6 0 3 0,-6 0 7 0,0 0 0 15,0 0-5-15,0 0 6 0,0 0-7 0,0 0-5 16,0 0-9-16,0 0-14 0,0 0-13 0,0 0-10 15,0 0-3-15,0 0-3 0,0 0-3 0,0 0-6 16,0 0-9-16,0 0-3 0,0 0 3 0,0 0 1 16,0 0 3-16,0 0 3 0,0 0 5 0,0 0 19 15,0 0 13-15,0 0 15 0,0 0 10 16,0 0 0-16,0 0 0 0,0 0-6 0,0 0 7 16,0 0-7-16,0 0-2 0,0 0 4 0,0 0-6 15,0 0 3-15,0 0 2 0,0 0-7 0,11 0-9 16,-11 0-11-16,17 0-16 0,-2 0-9 0,4 0 9 15,4 0 7-15,5 0 13 0,6 0 5 0,0 0-9 16,2 0-10-16,5 0-8 0,2 0-8 0,0-9-6 16,7 9-2-16,3 0-5 0,3 0 6 0,0 0 5 15,6-6 7-15,3 6-3 0,0 0 7 0,0-4 8 16,-3 2 22-16,2 1 21 0,-3 0 4 0,-4 0-3 16,-4-1-14-16,-7 1 2 0,-2 1 1 0,-8 0 9 15,-5 0 7-15,-3 0 2 0,-4 0 0 16,-5 0 11-16,-5 0 3 0,0 0 5 0,-6 0 7 15,-1 0-6-15,-2 0 4 0,-3 0 3 0,-2 0 8 16,0 0 8-16,0 0 4 0,0 0 3 0,0 0-22 16,0 0-37-16,0 0-36 0,0 0-35 0,0 0-17 15,0 0 0-15,0 0 0 0,0 0 0 0,0 0 0 16,0 0 0-16,0 0 0 0,0 0 0 0,0 0 0 16,0 0 0-16,0 0 0 0,0 0 0 0,0 0 0 15,0 0 0-15,0 0 0 0,0 0-77 0,0 0-103 16,0 0-143-16,0 0-203 0,0 0-177 0,0 0-84 15,0 0-62-15,0 0-41 0,-14 0-75 0,14 0-115 16,-10 0 204-16</inkml:trace>
  <inkml:trace contextRef="#ctx0" brushRef="#br0" timeOffset="25611.65">15531 11639 2113 0,'5'0'39'0,"-5"-15"20"16,0 15 13-16,0 0 25 0,0 0-9 0,0 0 16 16,0 0 23-16,0 0 14 0,0 0 2 0,0 0-5 15,0 0-7-15,0 0-9 0,0 0-12 0,0 0-8 16,0 0-6-16,0-7-18 0,0 7-5 0,0 0-15 15,0 0-15-15,0 0-15 0,0-4-13 0,0 4-5 16,18-7-9-16,-18 4 9 0,24-2 0 0,-9 0 0 16,4-2-1-16,4 1-6 0,0-1 14 0,7 1 7 15,2-1 18-15,7-1 18 0,5-1-1 16,5-1 5-16,6 2 12 0,7-2 3 0,6 0 1 16,3 0-2-16,5-1-27 0,11 2-28 0,-3-2-16 15,6 2-14-15,3 0 2 0,4 2 27 0,2 0 18 16,-3 0 10-16,0 1 4 0,-4 1-19 0,-5 3-16 15,-6-2-8-15,-10 3-9 0,-7-1 3 0,-10 1-2 16,-9 1-2-16,-6 0 8 0,-13 0-4 0,-7 0-7 16,-4 0 5-16,-10 0-8 0,0 0 1 0,-5 0 6 15,0 0-4-15,0 0 7 0,0 0-5 0,0 0 0 16,0-1-40-16,0 1-48 0,0 0-35 0,0 0-68 16,-20 0-43-16,20 0-80 0,-24 0-101 15,10 0-96-15,-3 0-195 0,-5 0-128 0,4 0 139 0</inkml:trace>
  <inkml:trace contextRef="#ctx0" brushRef="#br0" timeOffset="28771.12">10092 12426 1667 0,'0'0'26'16,"0"0"17"-16,0 0 27 0,0 0 30 0,0 0 4 16,6 0 13-16,-6 0 7 0,0 0-1 0,0 0-2 15,0 0-2-15,0 0-6 0,0 0 0 16,0 0-4-16,0 0 1 0,0 0-5 0,0 0-4 16,0 0-4-16,0 0-6 0,0 0-4 0,0 0 2 15,0 0 0-15,0 0-2 0,0 0 2 0,0 0-1 16,0-10 3-16,0 10 10 0,0 0 4 0,0 0 10 15,0 0 14-15,0 0-8 0,0 0-13 0,20 0-25 16,-20 0-34-16,25-6-8 0,-2 6 7 0,4-6 19 16,5 2 32-16,6-1 21 0,5-1 6 0,4 0-18 15,1 0-26-15,9-1-38 0,4 1-26 0,6 1-3 16,7-1-15-16,7 2 11 0,6 0 15 0,6 0 21 16,3 3 29-16,-3-1 20 0,2 1-3 15,-5 1-9-15,-8 0-9 0,-7 0-7 0,-9 0 6 16,-11 0 11-16,-10 0 22 0,-9 0 18 0,-7 0 21 15,-6 0 1-15,-7 0-14 0,-8 0-22 0,-1 0-27 16,-2 0-24-16,-5 0-16 0,2 0-5 0,-2 0-16 16,0 0 2-16,0 0-6 0,0 0-7 0,0 0 2 15,0 0-5-15,0 0-4 0,0 0 0 0,0 0-4 16,0 0 1-16,0 0-3 0,0 0 1 0,0 0-1 16,0 0-2-16,0 0 4 0,0 0-7 0,0 0-51 15,0 0-68-15,0 0-102 0,0 0-147 0,0 0-147 16,0 0-82-16,-10 0-46 0,10 0-25 0,0 0 16 15,0 0 22-15,0 0-94 0,0 0-91 0,0 15 185 16</inkml:trace>
  <inkml:trace contextRef="#ctx0" brushRef="#br0" timeOffset="31468.74">13361 12470 2516 0,'15'-2'6'0,"-15"1"4"0,0 1 19 0,0 0 23 16,10-2 26-16,-10 1 26 0,0 1 20 0,0 0 11 16,4 0 9-16,-4 0 6 0,2 0-7 0,-2 0-3 15,0 0-15-15,2 0-19 0,-2 0-15 0,1 0-10 16,1 0-2-16,1 0-2 0,-3 0 5 0,1 0-5 15,1 0-5-15,-1 0-2 0,1 0-16 16,0 0-13-16,2 0-13 0,6 0-14 0,-4 0-1 16,5 0 3-16,3 0 10 0,0 0 16 0,4 0 4 15,-1 0 1-15,5 0-4 0,1 0-11 0,2 0 2 16,0-10-4-16,1 10 0 0,4 0-1 0,-2 0-4 16,3 0 8-16,1-6 1 0,3 6 3 0,-1 0 14 15,4-3-3-15,0 1 15 0,2 1 9 0,-1 0 12 16,1 0 13-16,2-2-2 0,-3 1-6 0,3-1-15 15,0 1-20-15,3-1-21 0,1-1-9 0,4-1-13 16,3 0-7-16,4 0 0 0,4 0 30 0,1 0 13 16,2 0 18-16,-2-1 6 0,6 2-25 0,0 0-7 15,-1 0-3-15,1 0 2 0,-1 1-9 0,3 0 2 16,-3-1-4-16,-4 1 8 0,1-1 10 16,-4 0-4-16,-2 1 8 0,-7-1-2 0,-3 1 2 15,-4-1-6-15,-2 0-9 0,-7 2-11 0,-4-2-16 16,-1 0-7-16,-1 1-2 0,-1-1-1 0,2 1 5 15,1 1 1-15,3-1-3 0,2 2 0 0,7-2-5 16,2 3 3-16,2 0 2 0,2 0-5 0,3 0 8 16,-3 0-5-16,1 0 4 0,-2 0-1 0,-5 0-3 15,-2 0 4-15,-2 0-1 0,-7 0 0 0,1 0 5 16,-5 0 1-16,-5 0-7 0,0 0 7 0,-4 0 6 16,3 0 21-16,-5 0 19 0,1 0 7 15,-1 0-6-15,-3 0-19 0,2 0-13 0,-1 0-15 16,3 0 0-16,-1 0-7 0,-3 0-4 0,4 0 8 15,2 0-10-15,1 0 8 0,3 0 0 0,-3 0-7 16,-1 0 7-16,3 0-1 0,-1 0-2 0,0 0 0 16,-4 0 1-16,-2 0-3 0,-2 0 3 0,-5 0 5 15,3 0-6-15,-1 0 3 0,-3 0 3 0,3 0-5 16,-2 0 5-16,-3 0-2 0,5 0-2 0,-5 0 4 16,4 0-1-16,-4 0-3 0,3 0 0 0,-4 0-2 15,3 0 4-15,-4 0 2 0,-1 0 0 0,2 0-1 16,-5 0 2-16,0 0 1 0,0 0 5 15,0 0 0-15,0 0-2 0,0 0 1 0,0 0-3 16,0 0 2-16,0 0 0 0,0 0-4 0,0 0-4 16,0 0 1-16,0 0-2 0,0 0 0 0,0 0 0 15,0 0-4-15,0 0 1 0,0 0 0 0,0 0 2 16,0 0-3-16,0 0 3 0,0 0-3 0,0 0-1 16,0 0 6-16,0 0-7 0,0 0 5 0,0 0-1 15,0 0-2-15,0 0 1 0,0 0-1 0,0 0 3 16,0 0-2-16,0 0 2 0,0 0-1 0,0 0 0 15,0 0 0-15,0 0 3 0,0 0-2 0,0 0 1 16,25 0 2-16,-25 0-3 0,28 0 3 0,-8 0-1 16,-1 0-2-16,2 0 1 0,-2 0 0 0,-2 0-3 15,-1 0 4-15,-4 0 1 0,-4 0-1 16,1 0 6-16,-4 0-5 0,-1 0 0 0,-4 0 2 16,4 0-3-16,-3 0 2 0,1 0 2 0,-2 0 2 15,0 0-4-15,0 0 3 0,0 0-4 0,0 0-5 16,1 0 5-16,-1 0-5 0,0 0 1 0,5 0 2 15,0 0-4-15,-2 0 0 0,0 0-1 0,8 0 3 16,-7 0-2-16,6 0 1 0,-3 0-4 0,4 0 2 16,-5 0 1-16,5 0-1 0,-4 0 4 0,-1 0-2 15,-2 0 1-15,-2 0 2 0,1 0 2 0,3 0-4 16,-6 0 3-16,0 0-5 0,0 0 1 0,0 0 5 16,0 0-4-16,0 0 4 0,0 0-2 15,0 0-4-15,0 0 4 0,0 0 2 0,0 0-3 16,0 0 3-16,0 0-3 0,0 0-1 0,0 0 3 15,0 0-4-15,0 0 4 0,0 0-4 0,0 0-1 16,0 0-3-16,0 0-18 0,0 0-18 0,0 0-15 16,0 0-19-16,0 0-22 0,-11 0-22 0,11 0-46 15,0 0-63-15,0 0-100 0,0 0-69 0,-6 0-42 16,6 0-21-16,-12 0-12 0,2 0-51 0,-7 0-89 16,2 0-210-16,-2 0-64 0,-3 0 166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3:41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 3803 2347 0,'0'0'22'0,"0"0"15"0,-3 10 30 0,3-10 37 15,0 0 20-15,0 0 39 0,0 0 24 0,0 0 22 16,0 0 1-16,0 0-20 0,0 0-28 0,0 0-43 15,0 0-36-15,0 0-24 0,0 0-29 0,0 0-14 16,0 0-10-16,0 0-10 0,0 0-1 0,0 0-3 16,0 0-6-16,0 0 2 0,0 0 1 0,11 0 6 15,-11 0 4-15,0 15 2 0,8-15 7 16,-8 22-3-16,12-7 1 0,-9 1 1 0,5 2-10 16,0 1 1-16,-1 1 1 0,0 0 3 0,0 0 3 15,1 0 0-15,-3-2 0 0,3 2-3 0,-2-3-3 16,1-1 3-16,1-1 1 0,-2-1-1 0,1-3 2 15,0 1-1-15,0-4 3 0,-3-1 25 0,1-3 32 16,1 0 39-16,-3-2 33 0,5-1 7 0,0-1-16 16,6 0-29-16,3 0-24 0,11-21-27 0,4 21-12 15,13-32-3-15,5 10 2 0,11-3 3 16,12-6 5-16,9-3 21 0,6-2 9 0,10-3 4 0,5-2-4 16,-3-1-26-16,11 1-7 0,-10-1 21 15,-2 1 2-15,-4 2 15 0,-2 3 35 0,-13 4 46 16,-2 3 42-16,-14 4 14 0,-8 4-42 0,-18 6-70 15,1 5-52-15,-14 3-31 0,-14 2-18 0,-2 1-5 16,-6 4-5-16,-3-1-2 0,0 1-24 0,0 0-106 16,0 0-123-16,0 0-128 0,0 0-87 0,-18 14-6 15,18-14-1-15,-16 14-42 0,16-2-56 0,-20 3-153 16,20 2-176-16,-22 0 172 0</inkml:trace>
  <inkml:trace contextRef="#ctx0" brushRef="#br0" timeOffset="4989.18">1081 4685 2337 0,'17'-4'3'0,"-17"0"1"16,0 1 2-16,10 0 5 0,-10 0 16 0,0 0 19 16,0 3 29-16,12-1 22 0,-12 0 12 0,0 1 2 15,0 0-16-15,0-1-13 0,0 1-31 16,0 0-21-16,0 0-13 0,0 0-15 0,0 0-5 15,0 0-1-15,0 0-2 0,0 0 0 0,0 0-1 16,0 0-1-16,0 13 1 0,0-13 2 0,0 11 4 16,0-11 0-16,0 18-2 0,0-7-5 0,0 2 3 15,0-1 0-15,0 4 1 0,0-4 6 0,0 2-1 16,0 1 0-16,0 0 1 0,0-2 2 0,0 2-4 16,0-2 1-16,0 0 3 0,0-2-4 0,0 0 2 15,0-1 6-15,13-1 21 0,-13-2 26 0,0-2 38 16,0 0 38-16,6-2 33 0,-6 0 24 0,11-2-7 15,-1-1-33-15,4 0-54 0,10 0-43 0,7-24-22 16,14 24 9-16,9-33 21 0,5 10 13 16,11-5 18-16,8-3-5 0,4-3 3 0,5-4-2 15,3-2-16-15,-5-1-8 0,4-1-19 0,4-1-20 16,0 1-16-16,0 1-5 0,-1 3 70 0,-2 1 61 16,-2 2 28-16,-4 5 8 0,-5 0-65 0,-4 6-44 15,-13 2 2-15,-5 2 18 0,-13 5 7 0,-6 1 2 16,-5 4-10-16,-8 2-31 0,-7 3-21 0,-5 1-22 15,-7 2-17-15,-1 0-5 0,-1 2-6 0,-4 0-62 16,0 0-76-16,0 0-71 0,0 0-82 16,-26 18-49-16,26-18-40 0,-22 21-74 0,5-7-62 0,3 6-94 15,-1 0-186-15,1 1 13 0,1 3 154 0</inkml:trace>
  <inkml:trace contextRef="#ctx0" brushRef="#br0" timeOffset="9480.78">5853 5206 979 0,'0'0'25'0,"0"0"11"0,0 0 19 0,0 0 15 16,0 0-6-16,0 0 9 0,0 0-7 0,0 0 14 15,0 0 1-15,0 0-1 0,0 0 6 0,0 0-21 16,0 0-10-16,0 0-15 0,0 0-10 0,0 0-10 16,0 0-10-16,0 0 0 0,0 0-3 0,0 0-4 15,0 0 14-15,0 0 7 0,0 0 7 0,0 0 9 16,0 0 2-16,0 0-5 0,0 0 4 0,0 0 2 16,0 0 7-16,0 0 12 0,0 0 0 0,0 14 8 15,0-14-7-15,15 0-11 0,-15 0 1 16,24 0-3-16,-9 7-3 0,4-7 2 0,1 0 2 15,6 0-8-15,5 0-1 0,4 0 0 0,3 0-9 16,3 0 10-16,5 0 5 0,2 0 4 0,8 0 0 16,2-17-18-16,-1 17-16 0,5 0-12 0,8-16-4 15,3 16 13-15,6-11 17 0,3 11 12 0,9-13 3 16,2 6-6-16,1 2-11 0,6-1-7 0,-4-1-6 16,-5 1-2-16,-2 1 0 0,-4-1 14 0,1 1 11 15,-4 1 15-15,-4 1 9 0,-1-1 6 16,-1 0 14-16,-1 1 9 0,-5 0 9 0,-4 0 0 0,-8 0-8 15,-2 0-6-15,-10 0-3 0,-5-1-4 0,-10 1-1 16,-7-1-7-16,1 3-6 0,-9-2-12 16,-2 0-9-16,-6 0-3 0,1 2-5 0,-6 0-7 15,-3 0-3-15,3 0-9 0,-3 1-10 0,0 0 5 16,0 0-7-16,0 0-2 0,0 0 4 0,0 0-9 16,0 0 2-16,0-2-2 0,0 2-2 0,0 0-1 15,0 0-4-15,0 0 4 0,0 0 2 0,0 0-2 16,0 0 1-16,0 0-1 0,0 0-10 0,0 0-42 15,0 0-38-15,0 0-49 0,0 0-49 0,0 0-20 16,0 0-50-16,0 0-51 0,0 0-46 0,0 0-45 16,0 0-32-16,0 0-75 0,0 0-145 15,0 0 76-15,-20 16 119 0</inkml:trace>
  <inkml:trace contextRef="#ctx0" brushRef="#br0" timeOffset="12539.06">6930 5845 1467 0,'-8'0'14'16,"4"3"-3"-16,4-3-4 0,-3 4 1 0,3-4 12 15,0 0 30-15,0 2 30 0,0-1 30 0,0 1 1 16,0 0-7-16,0 0-11 0,0-1-16 0,0 1-18 15,0 0 4-15,0-2 0 0,15 3 3 0,-15-2 19 16,0 1 1-16,16-2 13 0,-6 1 8 0,4-1-2 16,4 0-7-16,3 0-13 0,6 0-7 0,7 0-18 15,6-18-2-15,7 18-8 0,5-17-8 0,9 17 12 16,3-22 4-16,4 11 7 0,2 1 15 0,4 0-20 16,2 2-7-16,2 0-11 0,0 8-14 0,1-10 3 15,-2 10 0-15,3-5 5 0,2 5-11 16,-3-3-4-16,0 3 6 0,-6 0 28 0,-6-1 26 15,-7 1 21-15,-10 0 0 0,-6 0-34 0,-13 0-21 16,-8 0-23-16,-8 0-15 0,-5 0-6 0,-7 0-2 16,-3 0 0-16,0 0-1 0,0 0 1 0,0 0-4 15,0 0 3-15,0 0-1 0,0 0-4 0,0 0-30 16,0 0-45-16,0 0-46 0,0 0-58 0,0 0-38 16,0 0-32-16,0 0-38 0,0 0-36 0,-16 0-47 15,16 0-79-15,0 0-133 0,-17 0-11 0,17 0 117 16</inkml:trace>
  <inkml:trace contextRef="#ctx0" brushRef="#br0" timeOffset="15367.52">5406 6446 1872 0,'0'0'25'0,"12"0"9"0,-12 0 14 16,0 0 22-16,0 0 7 0,0 0 24 0,0 0 19 15,0 0 6-15,0 0-6 0,0 0-13 16,0 0-9-16,5 0-17 0,-5 0-6 0,0 0-2 16,6 0-4-16,-6 0 9 0,2 0 2 0,-2 0 0 15,1 0-1-15,4 0-3 0,0 0-3 0,5 0 4 16,6 0 8-16,1 0 5 0,8 0 4 0,-2 0 1 16,8-11-7-16,5 11-6 0,3-11 1 0,3 11-10 15,4-13 6-15,4 4 6 0,7 2 6 0,5-1 11 16,4 0 6-16,3 0 6 0,1 0 1 0,3 0 14 15,-3 0 10-15,-2 1 13 0,-4 1 14 0,-7-1 5 16,-5 2-16-16,-9 0-18 0,-9 2-21 0,-6-1-20 16,-8 1-4-16,-6 1-16 0,-3 1-13 0,-5 0-19 15,-4 1-13-15,-1-1-8 0,-1 1-7 0,0-1-1 16,0 1-1-16,0 0-1 0,0 0-2 16,0 0 1-16,0 0-7 0,0 0-3 0,0 0 2 15,0 0-6-15,0 0 4 0,0 0 0 0,0 0-2 16,0 0 2-16,0 0-5 0,0 0 2 0,0 0-1 15,0 0 1-15,0 0 4 0,0 0-13 0,0 0-68 16,0 0-72-16,0 0-112 0,0 0-120 0,0 0-47 16,0 0-49-16,0 0-42 0,0 0-41 0,0 0-49 15,0 0-8-15,0 0-158 0,0 20 52 0,0-20 166 16</inkml:trace>
  <inkml:trace contextRef="#ctx0" brushRef="#br0" timeOffset="16758.84">9213 7048 1495 0,'0'0'26'16,"-1"0"9"-16,1 0 6 0,0 0 12 0,0 0-17 16,0 0 11-16,0 0 2 0,0 0 7 0,0 0 5 15,0 0-7-15,0 0-6 0,0 0-10 16,0 0-12-16,0 0 0 0,0 0 7 0,0 0 7 15,0 0 12-15,0 0 6 0,0 0 5 0,0 0-2 16,0 0 5-16,0 0-4 0,0 0-2 0,0 0 3 16,0 0-8-16,0 0-2 0,0 0-3 0,0 0-2 15,0 0-5-15,0 0 12 0,0 0 7 0,0 0 5 16,0 0 12-16,0 0-2 0,0 0 4 0,0 0 6 16,0 0 10-16,0 0 9 0,0 0 17 0,0 0 17 15,0 0 11-15,15 0 5 0,-15 0-2 0,19 0 1 16,-2 0 4-16,8 0 7 0,1 0 1 0,8 0-3 15,5 0-9-15,6 0-6 0,7 0 2 16,2 0 27-16,3-15 16 0,7 15 14 0,4-13 15 0,5 13-14 16,2-14-2-16,-1 14-3 0,2-13-14 15,0 6-9-15,-6-1-23 0,0 0-17 0,-9 0-16 16,-7 2-9-16,-6-1-7 0,-6 0-31 0,-8 0-26 16,-1 0-33-16,-4 1-19 0,-1 0 0 0,-8 0 0 15,4 0 0-15,-6 2 0 0,-4 0 0 0,0 1 0 16,-6 1 0-16,0 1 0 0,-5 0 0 0,0 1 0 15,-3 0 0-15,0 0 0 0,0 0 0 0,0 0 0 16,0-1 0-16,0 1 0 0,0 0 0 0,0 0-48 16,0 0-78-16,0 0-93 0,0 0-120 0,0 0-123 15,0 0-149-15,0 0-85 0,0 0-39 16,-11 0 5-16,11 0 43 0,0 0-85 0,-23 16-201 16,12-16 164-16</inkml:trace>
  <inkml:trace contextRef="#ctx0" brushRef="#br0" timeOffset="21947">3604 4824 2071 0,'3'-6'27'0,"1"-1"17"0,-2 2 39 0,1 0 38 15,-1 0 14-15,-2-1 14 0,0 3-11 0,3 1-19 16,-2-1-25-16,-1 3-19 0,3 0-19 0,-3 0-20 16,0 0-17-16,0 0-19 0,0 0-11 0,0 0 2 15,0 0 5-15,0 15 5 0,0-15 5 16,0 23-3-16,0-8 2 0,0 6 0 0,0 1 4 15,0 4 8-15,0 2-2 0,-20 0 1 0,20 0-1 16,-17 0-8-16,5 0-4 0,1 0 1 0,-6-1-4 16,1-1 8-16,-2 0-4 0,-1-1-1 0,2-1 2 15,-3 0-7-15,0-2 4 0,1 0 0 0,3-4 1 16,1 0 4-16,7-1 39 0,-1 0 24 0,4-1 28 16,4 1 30-16,1 0-19 0,0 0-11 0,0 3-16 15,31-3-30-15,-31 3-10 0,26-2-4 0,-6 0-6 16,-4-1-6-16,4-1-7 0,-3 0-11 0,-1 1-3 15,-2-2 2-15,1-1-5 0,-4 1 5 16,-3 0-5-16,-1 0-2 0,-2 1 3 0,0 1-1 16,-5-1-1-16,0 1 4 0,0 0-1 0,0 0-3 15,0 0 1-15,-19 1 1 0,19-1-2 0,-20-1 0 16,20 1 3-16,-26 1 1 0,12-3-2 0,1 1 1 16,1-2 0-16,-2-1-2 0,3-1 1 0,-3 0-1 15,3-2-5-15,5-1 2 0,0-1 1 0,-1-1 7 16,4-1 30-16,0-2 14 0,2 2 21 0,-1-2 19 15,2 2-5-15,0 1 7 0,0-2-2 0,0 3-16 16,0 0-15-16,0 1-2 0,20 1-5 0,-20 1-2 16,0 1 0-16,14-1-9 0,-14 2-4 0,0-2 12 15,10 3 1-15,-10-1 4 0,0 0-8 16,0 2-11-16,0-1-7 0,0 3-3 0,0-2 2 16,0 2-6-16,0 2-6 0,0 0-5 0,-17 4-5 15,17 0 1-15,-14 2 2 0,14 2 1 0,-16 2-8 16,16 0 4-16,-17 2-1 0,17-2-7 0,-17 1 10 15,11-1 0-15,-4-2-3 0,3 0-1 0,-3-2-7 16,9-1 0-16,-4-1 4 0,0-2-1 0,4 0 14 16,1-4 83-16,0 0 27 0,0 0 24 0,0-3 17 15,0 0-50-15,0-1-3 0,17-1-4 0,-17-1 0 16,0-1-25-16,20-1-18 0,-20 1-14 0,14-2-27 16,-14 2-13-16,16-2-4 0,-16 0 0 0,15 2-4 15,-7-2-4-15,3 2-115 0,-5-2-121 16,3 1-141-16,1 2-139 0,0-2-7 0,0 3-32 15,-4-2-27-15,5 1-25 0,-3 0-159 0,2 1-152 16,-3-2 171-16</inkml:trace>
  <inkml:trace contextRef="#ctx0" brushRef="#br0" timeOffset="31975.07">2618 7370 2423 0,'16'-22'10'16,"4"22"3"-16,-8-22 23 0,7 22 22 0,-4-29 3 16,-5 17 8-16,2 12-10 0,-6-13-15 0,0 13-11 15,-6 0-13-15,5 0-16 0,-5 0-10 0,0 0-5 16,0 0 5-16,0 0 1 0,0 0 7 0,0 23 8 16,0-7 1-16,-22 4 1 0,22 6-6 0,-26 4-3 15,9 3-5-15,1 0 1 0,-1 2 3 0,-4-1 0 16,2-1 3-16,2 1-1 0,-2-2 0 0,4-3-2 15,1 1 0-15,-2-3 6 0,2 1-3 0,3-4 2 16,5-2 18-16,-2 2 8 0,7-4 24 16,1 0 16-16,0-1 1 0,0-1 1 0,0-1-4 15,20-1-3-15,-20-2-6 0,22 0 1 0,-22 0 4 16,22-3 10-16,-10 1 3 0,-12-2-12 0,23 0-18 16,-13 0-24-16,0 0-11 0,1-1-2 0,-1 1-3 15,0 1-2-15,1 2-4 0,-3 1-2 0,1 1 3 16,-1 3-5-16,3 2 2 0,-8 3 3 0,2 2-4 15,-2 1 7-15,-3 2-1 0,0-1-5 0,0 3 3 16,0-1-1-16,-25-1-1 0,25 1 1 0,-14-2 1 16,14 0-1-16,-17-3 0 0,17 0 0 0,-9-4 2 15,9 1 0-15,0-4 0 0,-11 0 1 16,11-3 2-16,0-2 8 0,0 1 11 0,0-2 15 16,0-1 14-16,0-1 10 0,22 1 1 0,-22 2-8 15,21-1-5-15,-10 0-3 0,3 0-4 0,2 1-3 16,4-1-9-16,-3 0-16 0,2 1-5 0,-4 0-8 15,1 1-3-15,1 0 2 0,0 3-7 0,-3-1 4 16,0 2 0-16,-4 3 9 0,0 3-1 0,2 0 0 16,-7 1 3-16,0 4-9 0,-5 1-2 0,0 3 0 15,0 3-6-15,-22-1 2 0,22 3 4 0,-30-3-5 16,13 4 5-16,-1 0-5 0,-3-1 5 0,0-2 0 16,2-1-5-16,2-1 5 0,3-1-6 15,-1-1 2-15,2-3 0 0,7-1 0 0,-2-2 3 16,3-3 0-16,5-2 1 0,-3 0-2 0,3-1 1 15,0-2-2-15,0 0-52 0,0-2-48 0,0 0-72 16,0-1-77-16,0 0-42 0,0-2-57 0,0 1-61 16,0-1-115-16,0 1-268 0,-20-5 66 0,20 1 128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4:21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12728 3048 1574 0,'0'0'30'0,"-5"0"25"0,5 0 33 0,-6 0 22 16,6 0-5-16,0 0 1 0,0 0-11 0,0 0 3 16,0 0-2-16,0 0-5 0,0 0-6 0,0 0-5 15,0 0-14-15,0 0-17 0,0 0-8 0,0 0-5 16,0 0-2-16,0 0 6 0,0 0-2 0,0 0-5 16,0 0-1-16,0 0-1 0,0 0-1 0,0 0-7 15,0 0 5-15,0 0-3 0,0 0-2 16,0 0 4-16,0 0-3 0,0 0 6 0,0 0 2 15,0 0 8-15,0 0 1 0,0 0 8 0,17 0 8 16,-17 0-3-16,15 0-1 0,-1 0-11 0,7 11 2 16,3-11-6-16,11 0-7 0,5 0 7 0,6 8-7 15,13-8 3-15,7 0 1 0,8 0-10 0,7 0-1 16,10 0-5-16,1 0 0 0,10 0 11 0,4-19 6 16,4 19 4-16,4-17 8 0,7 17-8 0,3-21-13 15,5 11-11-15,6-2-11 0,14 1-15 0,7 0 5 16,14 1 3-16,3 0 10 0,6 0 23 0,0 1-1 15,2 2 5-15,7 0-2 0,-2-1-9 0,-6 2 2 16,-9 0 2-16,-10 1-5 0,-2 1 10 16,-4 1 5-16,-6 0 9 0,-8-1 16 0,-12 1-4 15,-8-2-1-15,-11 0-1 0,-9-1-6 0,-17 1-5 16,-14-1 1-16,-17-2-8 0,-11 1-5 0,-13 0-7 16,-9 1-11-16,-6 0-7 0,-9 1-10 0,1 1-2 15,-1 0-59-15,-5 1-61 0,0 1-77 0,0 1-73 16,0 0-23-16,-30-1-25 0,10 2-9 0,-12 0-39 15,-10 0-57-15,-16 0-123 0,-5 0-173 0,-14 0 113 16</inkml:trace>
  <inkml:trace contextRef="#ctx0" brushRef="#br0" timeOffset="596.29">12739 2133 2740 0,'3'-14'54'0,"-2"0"31"0,1-1 23 16,-2 3 9-16,1-1-52 0,1 4-32 0,-1 3-25 16,-1 3-9-16,0 3-2 0,0 0-2 0,0 0 26 15,0 0 65-15,0 0 48 0,0 28 35 0,-20-11 16 16,20 6-51-16,-20 4-25 0,20 7-4 0,-28 3-11 15,11 4-2-15,1 2-5 0,1 4-16 0,-4 1-20 16,-1 0-23-16,3 4-15 0,0 2-9 0,1 2-5 16,3 4 7-16,-1-1-3 0,3 1-1 15,0-1-5-15,-2 0 5 0,7-3 1 0,-3-8 1 16,4-2-2-16,2-5-60 0,-5-6-46 0,7-3-64 16,1-5-79-16,-2-4-26 0,2-5-52 0,0-1-42 15,0-6-31-15,0-2-54 0,0-2-211 0,0-7 45 16,0 0 112-16</inkml:trace>
  <inkml:trace contextRef="#ctx0" brushRef="#br0" timeOffset="1276.57">12501 2085 2262 0,'2'16'-5'0,"1"-16"-6"16,-2 0-12-16,-1 0 1 0,3 0 35 0,-3 0 33 15,0 0 46-15,2 10 32 0,-1-10-9 0,-1 7-12 16,0-7-24-16,0 7-23 0,0-4-9 0,0 0 0 16,0 0 3-16,0 0 6 0,0-2 0 0,2 2 8 15,-2-1 22-15,6-1 19 0,-1 2 27 0,1 1 11 16,6-3-22-16,4 1-17 0,3-1-28 0,7-1-19 15,5 0-3-15,9 0-10 0,12 0 9 0,8 0-8 16,8-16-8-16,15 16-3 0,8-16-29 16,16 16-6-16,10-18-5 0,13 18 0 0,18-17 4 15,21 17-2-15,16-15 1 0,1 6-6 0,11 0 6 16,8 0 3-16,9-1 3 0,2 0 5 0,-13 0 0 16,-7-2 4-16,-10 1 3 0,7 1 2 0,-1 1 5 15,-9-1 14-15,-11 1 8 0,-4-2 8 0,-8 1 5 16,0-2-8-16,-13 0 3 0,-4 0 12 0,-17-3 9 15,-11 1-7-15,-3 0-9 0,-13-2-21 0,-9 2-11 16,-14 0 1-16,-9 1 9 0,-10 1 12 0,-10 1-5 16,-9 1-1-16,-3 2-7 0,-11 1-19 0,-3 2 0 15,-1 1-11-15,-6 1-5 0,-10 0-2 0,1 2-16 16,-2 1 18-16,-3 0-10 0,0 0 2 16,0 0 9-16,0 0-4 0,0 0 2 0,0 0 0 15,0 0 4-15,0 16-5 0,-17-16 11 0,17 21-3 16,-14-6 1-16,14 4-12 0,-20 5 1 0,6 3 4 15,2 6 0-15,-2 3 18 0,-2 6-8 0,1 4 7 16,-1 4-1-16,4 3-9 0,-2 2-5 0,1 1-7 16,1 3 11-16,4-1 3 0,0 2 7 0,-3 4 1 15,7 4-11-15,-1 3-3 0,-3 2-1 0,1 2 1 16,-3-2 7-16,6 0 9 0,-7-3-2 0,3-8-2 16,-1-6-11-16,-2-8-1 0,2-7-1 0,-1-6 4 15,-2-5-4-15,1-7 1 0,3-3 4 16,0-5 0-16,1-4 15 0,2-3-4 0,2-3 5 15,-5-2 7-15,8-3-3 0,0 0-71 0,-3 0-101 16,1 0-104-16,1-18-106 0,-4 18-99 0,2-20-81 16,2 20-159-16,-2-26-316 0,-5 11 166 0</inkml:trace>
  <inkml:trace contextRef="#ctx0" brushRef="#br0" timeOffset="17130.24">12464 4284 2670 0,'0'0'0'0,"0"0"-3"0,0 0 1 16,-13 0-2-16,13 0 3 0,0 0 10 0,0 0 22 16,0 0 12-16,0 0 5 0,0 0-4 0,21 0-20 15,-21 0-4-15,27 0 3 0,-9-12 2 0,6 12 8 16,3 0 4-16,-1 0 3 0,4 0 6 0,1 0 2 16,4 0-2-16,-2 0 2 0,1 0-1 0,-1 0-3 15,-2 0 0-15,-2 0-6 0,1 0-11 16,-4 0-10-16,-3 0-9 0,-5 0-3 0,-3 10-5 15,-4-10 4-15,-5 0-6 0,2 0-3 0,-7 0 1 16,-1 0 0-16,0 0 2 0,0 0 5 0,0 6 4 16,-31-6-2-16,14 7 7 0,-6-4-7 0,-2 1-1 15,-4 1 2-15,-7 0-3 0,5-1 3 0,-5-2-4 16,4-1 4-16,2 1-6 0,2-1-2 0,6 0 2 16,7 0 0-16,1-1 4 0,2 0 16 0,10 0 37 15,2 0 29-15,0 0 7 0,0 0-18 0,0 0-31 16,26 0-27-16,-26 0 2 0,28-15 15 0,-9 15 9 15,3 0 7-15,6-15-6 0,3 15-12 16,1 0-7-16,-1-10-13 0,5 10-4 0,1 0-2 0,-4 0-11 16,-2 0-1-16,-6-6 4 0,-5 6-2 15,-5 0 2-15,-2 0-5 0,-7 0-9 0,-3 0-8 16,-3 0-2-16,0 0 5 0,0 0 13 0,-23 0 10 16,23 0 5-16,-42 13 0 0,13-13-7 0,-6 0-13 15,-5 12-17-15,4-12-13 0,-4 0-6 0,4 8 0 16,2-8 14-16,6 0 17 0,6 0 8 0,8 5 12 15,4-5 34-15,3 0 15 0,7 0-1 0,0 0 2 16,0 0-32-16,0 0-17 0,30 0 1 16,-30 0 4-16,34-18 11 0,-11 18 1 0,5 0 5 15,3-14-11-15,0 14-16 0,8 0 3 0,-5 0-8 16,0-9 5-16,-3 9 1 0,-3 0-4 0,-9 0 0 16,-2 0-5-16,-4 0-16 0,-9 0-24 0,2 0-2 15,-6 0 6-15,0 0 24 0,0 0 25 0,-29 0-2 16,10 0-18-16,-4 19-16 0,-6-19-16 0,-4 0-11 15,-1 15 3-15,-5-15-3 0,5 0 10 0,3 0 10 16,0 9 14-16,11-9 12 0,-2 0 10 0,9 0 12 16,6 0 40-16,2 0 27 0,5 0 7 0,0 0 9 15,0 0-32-15,0 0-15 0,19 0 1 0,-19-16-8 16,31 16-8-16,-13-14-5 0,9 14-10 16,2-17-11-16,4 17 2 0,1-13-3 0,-5 13-2 0,2-11-2 15,-3 11 2-15,-9-7-4 0,0 7-6 16,-7-3-22-16,-4 3-42 0,-5 0-34 0,-3 0-4 15,0 0 21-15,0 0 29 0,-25 0 12 0,25 0-18 16,-39 15-26-16,11-15-23 0,-4 0 1 0,-7 13 5 16,3-13 15-16,-3 0 34 0,4 0 22 0,2 9 20 15,4-9 23-15,7 0 30 0,5 0 40 0,6 0 30 16,0 0 8-16,11 0-17 0,0 0-26 0,0-20-7 16,0 20-8-16,26-13-3 0,-26 13-15 0,28-15-19 15,-7 15-14-15,-4-16-5 0,1 9-3 0,4 7-17 16,-5-10-41-16,3 10-54 0,-4-7-76 15,-1 7-79-15,-5 0-86 0,-4 0-110 0,-6 0-155 16,8 0 48-16,-8 0 129 0</inkml:trace>
  <inkml:trace contextRef="#ctx0" brushRef="#br0" timeOffset="19879.95">13664 4230 1858 0,'0'0'19'16,"0"0"5"-16,0 0 2 0,0 0 15 0,0 0-15 15,0 0 11-15,0 0 8 0,0 0-3 0,0 0 1 16,0 0-4-16,0 0-2 0,0 0-9 0,0 0 2 15,0 0-5-15,0 0 0 0,0 0 7 0,0 0 6 16,0 0 7-16,0 0 7 0,0 0 6 16,0 0 3-16,0 0 1 0,0 0 6 0,0 0 5 15,0 0-1-15,0 0 6 0,0 0-1 0,0 0-4 16,0 0 2-16,0 0-4 0,0 0-2 0,0 0-2 16,0 0-3-16,0 0-6 0,0 0-4 0,0 0-11 15,0 0-9-15,0 0-14 0,15 0-12 0,-15 0-4 16,0 0-6-16,9 0 0 0,-9 0 0 0,13 0 2 15,-4 0 4-15,1 0 8 0,2 0 2 0,2 0 9 16,1 0 2-16,-1 0-4 0,3 0 1 0,-1 0 1 16,1 0 4-16,-1 0 16 0,1 12 3 15,-2-12-4-15,1 0 7 0,1 0-11 0,-2 0 2 16,1 0-6-16,4 0-11 0,-3 0-5 0,3 0-5 16,-3 0 1-16,7 0 2 0,-4 0 7 0,5 0 1 15,-4 0-4-15,6 0-6 0,-5 0-9 0,2 0 3 16,0 0-4-16,2 0 4 0,-3 0 13 0,1-10 6 15,-4 10 10-15,3 0 3 0,-4 0-8 0,-1 0-10 16,-1-6-5-16,2 6-10 0,-2-3 4 0,0 1-3 16,-1 1 6-16,1-1 3 0,-2 0-2 0,-1-1 4 15,2 1-8-15,-1 1-1 0,-1-1-2 0,0 0-2 16,0-1 1-16,-1 1 2 0,2-1 3 16,4 1 4-16,-2 0 0 0,0 1 2 0,2-2 0 0,-4 0-7 15,1 1 2-15,-2 1 0 0,1 0 0 16,-4-1-5-16,3 0-1 0,-5 1-1 0,2 0-3 15,3 1 3-15,-2-1 1 0,-1 0-9 0,3 1 4 16,0 0 0-16,2 0-1 0,-1 0 6 0,2 0-7 16,-3 0 8-16,2-1 5 0,-2 1 5 0,1 0 6 15,-2 0 3-15,-1-1 1 0,-2 1 3 0,3 0-8 16,1 0-9-16,0-2-6 0,0 2 0 0,-1 0 0 16,2 0-1-16,1 0-1 0,-1 0-5 0,-1 0 3 15,2 0-1-15,-1 0 1 0,1 0-1 0,-1 0-3 16,1 0 9-16,-1 0 5 0,1 0 9 0,0 0 6 15,-2 0-12-15,1 0 2 0,-3 0-1 16,1 0 4-16,1 10 15 0,0-10 6 0,-2 0 1 16,-2 0-15-16,2 0-7 0,0 0-10 0,1 0-9 15,-1 0 1-15,-2 0-4 0,3 0-4 0,1 0 4 16,2 0 3-16,-2 5 1 0,0-5-8 0,0 0 4 16,1 4-4-16,1-3-2 0,-1 1 6 0,1-1-7 15,0 1 7-15,-3 0 0 0,1 0-1 0,-3-1 8 16,2 1-7-16,-1-1 10 0,-3 1-7 0,2 0 5 15,2-1 3-15,-4 0 4 0,-3-1 38 0,5 1 6 16,-2 1 11-16,2-2 2 0,-3 1-26 16,0 0-9-16,-4-1-12 0,4 0-13 0,-3 0 1 0,-2 0-13 15,3 1 4-15,-3-1-4 0,0 0-4 0,1 0 8 16,2 1-8-16,-2-1 4 0,4 1 0 16,-2-1-4-16,1 0 4 0,2 0 0 0,-3 2 0 15,5-2 4-15,-3 0 0 0,-1 0 0 0,3 1 4 16,-4-1-8-16,5 1 8 0,-8-1-4 0,6 0 4 15,-2 1 28-15,-3-1 6 0,5 1 16 0,-4-1-4 16,3 0-20-16,-2 0-15 0,3 1-5 0,-2-1-3 16,0 0-4-16,0 1-3 0,2-1-4 0,-1 0 0 15,3 1 3-15,1-1 1 0,3 1-4 0,-1-1 4 16,4 0-3-16,-1 2 3 0,0-2 0 0,-2 0 0 16,-1 0 3-16,-1 1 4 0,-4 0 11 15,0-1 13-15,-3 0 16 0,4 1 8 0,-6-1-7 16,3 0-5-16,0 0-12 0,-4 0 1 0,4 1 3 15,-3-1-7-15,-2 0-6 0,1 0-10 0,-1 0 0 16,2 0-4-16,-2 0 0 0,-1 0-3 0,1 0-3 16,-2 0-5-16,0 0-1 0,0 0 0 0,1 0 2 15,-1 0-2-15,0 0 5 0,0 0-2 0,0 0-8 16,0 0 10-16,0 0-7 0,0 0 6 0,0 0-1 16,0 0-2-16,0 0 1 0,0 0-4 0,0 0 5 15,0 0-3-15,0 0-3 0,0 0-18 0,0 0-82 16,0 0-98-16,0 0-144 0,0 0-136 0,0 0-67 15,0 0-76-15,0 0-52 0,-15 0-121 0,15 0-240 16,-17 0 175-16</inkml:trace>
  <inkml:trace contextRef="#ctx0" brushRef="#br0" timeOffset="22489.86">17405 4247 1794 0,'-2'-7'28'0,"0"7"19"15,-1 0 16-15,0-3 25 0,-1 1-1 0,2 1 3 16,-1 0 5-16,-2-1-15 0,-1 1-13 0,1 1-11 16,4-2-15-16,-4 2-2 0,1 0-10 0,0 0-3 15,3 0-3-15,1 0-11 0,0 0 2 0,0 0-6 16,0 0-4-16,0 0 21 0,0 0 11 0,0 0 10 16,0 0 27-16,0 0 9 0,0 0 13 15,0 0 23-15,0 0-4 0,0 0-11 0,17 0-13 16,-17 0-20-16,23 0-10 0,-7 0 2 0,2 0-1 15,3 0-6-15,6 0 13 0,3 0-5 0,3 0 1 16,-4 0 1-16,4 0-16 0,-2 0-7 0,-2 0-11 16,-4-12 2-16,-2 12 20 0,-1 0 13 0,-2 0 6 15,-1-9-8-15,-5 9-19 0,-2 0-21 0,-4-6-7 16,1 6-7-16,-4-1-7 0,3 0 3 0,-5-1-2 16,-3 2-3-16,0 0 0 0,0-1-39 0,0 1-48 15,0-1-73-15,0 1-92 0,0-1-70 16,0 1-64-16,0 0-59 0,0 0-95 0,0 0-139 15,0 0 8-15,0 0 133 0</inkml:trace>
  <inkml:trace contextRef="#ctx0" brushRef="#br0" timeOffset="22849.92">18050 4153 2260 0,'2'0'13'16,"-2"0"12"-16,1 0 19 0,-1 0 19 0,0 0 7 15,0 0 15-15,0 0-5 0,0 0-5 0,0 0-8 16,0 0-18-16,0 0-6 0,0 0-2 0,0 0 0 16,0 0 10-16,0 0 11 0,0 0 8 0,0 0 14 15,0 0 7-15,0 0-1 0,0 0-14 0,0 0-17 16,19 0-22-16,-19 4-18 0,19-4 8 0,-4 0 4 15,-1 0 4-15,3 0 9 0,2 0 0 0,1 2 0 16,-1-1-4-16,1-1 0 0,-3 1-8 0,-2-1-6 16,1 0-2-16,-1 0-6 0,-5 0-5 0,2 0-2 15,-4 0-3-15,-2 0-5 0,2 0 1 16,-3 0-4-16,-4 0-1 0,2 0 2 0,-3 0-2 16,5 0-26-16,-5 0-50 0,0 0-65 0,0 0-86 15,0 0-81-15,0 0-75 0,0 0-116 0,0 0-176 16,0 0 2-16,0 0 126 0</inkml:trace>
  <inkml:trace contextRef="#ctx0" brushRef="#br0" timeOffset="23366.03">19010 4226 2291 0,'0'0'9'0,"0"0"9"0,12 0 23 15,-12 0 26-15,0 0 35 0,0 0 26 0,0 0 0 16,0 0-5-16,6 0-35 0,-6 0-24 0,8 0-8 16,0 0 0-16,1 0 14 0,3 0 15 0,4 0 11 15,-1 0 3-15,6 0-4 0,3 0-5 0,-3 0-2 16,7 0-3-16,1 0-6 0,-1 0-1 0,3 0-17 15,-1 0-7-15,1 0-10 0,1 0-13 0,-4 0-3 16,5-10-12-16,-5 10 1 0,4 0 3 16,-1 0 0-16,-6 0 6 0,3 0 1 0,0 0 1 15,-3 0 2-15,-2 0-7 0,-7 0-8 0,2 0-9 0,-5 0-6 16,-2 0-1-16,-4 0-1 0,1 0 3 16,-8 0-2-16,3 0-12 0,-3 0-47 0,0 0-55 15,0 0-70-15,0 0-70 0,0 0-28 0,0 0-33 16,0 0-32-16,0 0-39 0,-15 0-97 0,15 0-100 15,0 0-2-15,0 0 120 0</inkml:trace>
  <inkml:trace contextRef="#ctx0" brushRef="#br0" timeOffset="23838.51">19959 4191 2121 0,'-1'0'32'0,"1"0"29"16,-3-4 33-16,3 4 34 0,0 0-2 0,0-2 6 15,0 2 0-15,0 0-5 0,0 0-8 0,0 0-10 16,0 0-17-16,0 0-17 0,0 0-7 0,0 0-17 15,0 0-6-15,0 0-10 0,0 0-11 16,0 0 0-16,0 0 5 0,0 0 23 0,0 0 21 16,0 0 25-16,20 0 19 0,-20 0 2 0,23 14-3 15,-6-14-9-15,5 0-11 0,4 10-14 0,4-10-11 16,7 0-1-16,4 0-3 0,4 8 3 0,1-8 9 16,7 0 5-16,3 0 6 0,4 3 2 0,1-3-7 15,-2 2-17-15,-2-2 2 0,-1 0 32 0,-6 0 27 16,-4 0 44-16,-5 0 17 0,-10 0-33 0,-5 0-5 15,-4 0-23-15,-2 0-18 0,-7-12-6 0,-3 12-27 16,-2 0-26-16,-3 0-23 0,-5-9-16 0,4 9-7 16,-4 0-8-16,0 0-4 0,0 0-3 0,0 0-1 15,0 0-30-15,0 0-77 0,0 0-101 0,0 0-113 16,0 0-64-16,0 0-15 0,0 0 10 16,0 0 14-16,-17 0-33 0,17 0-31 0,-18 16-49 15,18-16-119-15,-20 13-216 0,12-13 126 0</inkml:trace>
  <inkml:trace contextRef="#ctx0" brushRef="#br0" timeOffset="24590.5">21411 3636 3487 0,'3'-23'51'0,"2"23"35"15,-4-16 38-15,1 16 42 0,-2-12-8 16,3 12 24-16,-3-11 6 0,0 11-8 0,0 0-13 15,0 0-36-15,0 0-43 0,0-7-35 0,0 7-30 16,0 0-25-16,0 0-3 0,0 0-1 0,-19 0-4 16,19 20 3-16,-14-20 1 0,14 25 8 0,-17-8 1 15,17 3 2-15,-17 4 2 0,17 3-9 0,-11 4-69 16,11 2-30-16,-4 2-39 0,4 3-52 0,0-1 4 16,0 1-66-16,0-1-77 0,0 0-79 0,0-2-102 15,0-3-213-15,0-3-71 0,0-3 134 0</inkml:trace>
  <inkml:trace contextRef="#ctx0" brushRef="#br0" timeOffset="24942.35">21791 3854 3615 0,'13'-10'34'15,"-3"0"33"-15,0 3 35 0,-6-1 30 0,4 0-10 16,-3 4-22-16,-5 4-35 0,0 0-35 0,1 0-26 15,-1 0-12-15,0 0-2 0,0 0 5 0,0 21 1 16,0-21 2-16,0 25 5 0,0-8 1 0,0 1 2 16,-15 4-4-16,15 2-2 0,0-2-2 0,0 3 2 15,0-2-25-15,-9-1-40 0,9 0-32 0,-10-2-41 16,10-2-19-16,-15-4 1 0,1-1-4 16,0-3-8-16,-5-3-4 0,-6-4-4 0,0-3 14 15,-6 0 42-15,-4-20 53 0,2 20 46 0,2-28 36 16,5 8 37-16,2-2 35 0,7 0 29 0,5-3 24 15,4 0 1-15,8-1-5 0,0 0-7 0,0-1-13 16,22 0-29-16,-22 2-21 0,29-1-24 0,-10 3-26 16,7 2-8-16,-4 3-15 0,3 2-5 0,1 3 3 15,-1 3-22-15,0 4-47 0,-5 4-62 0,0 2-78 16,1 0-73-16,-8 0-72 0,1 19-150 0,-6-19-191 16,5 22 97-16</inkml:trace>
  <inkml:trace contextRef="#ctx0" brushRef="#br0" timeOffset="25415.39">22002 3816 3230 0,'5'0'45'0,"-4"-17"68"15,1 17 68-15,0-16 49 0,1 16-1 0,1-16-36 16,-4 16-48-16,0-16-25 0,3 9-26 0,-1-1-17 15,0 0-13-15,-1 0-22 0,2 0-18 0,0-1-9 16,3 1-10-16,-2 1-7 0,2 1 3 0,-2-1-9 16,0 2 3-16,0 0 4 0,4 1-8 15,-5 1-2-15,6 0 4 0,-1 1-6 0,0 1 5 16,1 0 1-16,2 1-6 0,-2 0 5 0,-1 0 4 16,1 0-2-16,-2 0 3 0,2 0 0 0,-3 14-3 15,-1-14 1-15,4 0-5 0,-6 17-3 0,3-17 5 16,-2 20 1-16,-1-7 7 0,-3 1 0 0,0 3 0 15,0 0 3-15,0 3-3 0,0 1 1 0,0 2-8 16,-14-3-24-16,14 3-7 0,0-2-2 0,-22 0-6 16,22 1 10-16,-17-2-4 0,17-1 1 0,-22 0 4 15,13 1 9-15,0-3 13 0,-5-1 0 16,1 1 7-16,-1-3 2 0,3 0-1 0,-3-2 4 16,2-1-3-16,0 0 0 0,2-2 1 0,1-2-3 15,6-2 3-15,-2 0 3 0,5-2 3 0,0-2 6 16,0 2 0-16,0-3-2 0,25 2 1 0,-25-2-7 15,23 1-2-15,-3-1 3 0,-2 0-3 0,0 0 1 16,4 0-39-16,-2 0-48 0,-1 0-74 0,-2 0-89 16,4-17-68-16,0 17-89 0,-4 0-122 0,0-17-204 15,1 17 19-15,3-19 134 0</inkml:trace>
  <inkml:trace contextRef="#ctx0" brushRef="#br0" timeOffset="25789.86">22685 3624 3511 0,'8'-18'38'0,"3"1"48"0,-3 0 37 0,-2 4 35 16,-2-1-21-16,1 7-46 0,-3 2-43 0,-2 3-42 15,0 2-16-15,0 0 1 0,0 0 4 0,-28 0 9 16,28 23 1-16,-33-23-1 0,11 28-3 0,1-9 2 16,-3 3-2-16,1 0-3 0,3 4 8 0,-2 0-10 15,4 0 1-15,2 0 3 0,2-1-5 0,0 0-19 16,5-3-17-16,1 1-6 0,2-3-2 0,1-3 23 15,2-1 14-15,3-3 8 0,0-2 5 0,0-1-1 16,25-3 4-16,-25-1-2 0,34-3-3 16,-15-1 5-16,9 0 10 0,0-1 23 0,-4-1 26 15,4 0 27-15,0 0 24 0,-4 0 16 0,0 0 21 16,-5-18 10-16,1 18 1 0,-6 0-9 0,-5-15-21 16,2 15-25-16,-4 0-31 0,-1-11-35 0,-5 11-28 15,-1 0-26-15,0 0-19 0,0 0 5 0,0 0 2 16,0 0 24-16,0 0 7 0,0 0-2 0,-26 24 1 15,26-24-14-15,-23 29-69 0,9-8-56 0,0 1-54 16,-3 3-65-16,3-1 3 0,1 3-22 0,-1 2-50 16,3-1-48-16,2 4-62 0,0-2-102 0,4 1-229 15,5-1 53-15,-8-2 130 0</inkml:trace>
  <inkml:trace contextRef="#ctx0" brushRef="#br0" timeOffset="25966.53">22814 4295 3697 0,'25'-17'39'0,"-5"0"87"16,-4 1 76-16,-1 1 80 0,1 2 34 0,-2 0-20 16,-5 4-65-16,-3 2-84 0,-3 4-76 0,2 1-82 15,-4 2-30-15,-1 0 8 0,0 0 8 0,0 0 0 16,0 18-57-16,0-18-65 0,-21 25-60 16,21-7-43-16,-14 5-2 0,14 4-44 0,-19 0-71 15,19 3-110-15,-11 5-167 0,11 2-233 0,0 0 126 0</inkml:trace>
  <inkml:trace contextRef="#ctx0" brushRef="#br0" timeOffset="28170.39">23357 3697 2209 0,'-1'-15'21'0,"1"15"23"0,0-16 19 0,0 16 19 16,0-18-2-16,0 8-10 0,0 2-12 0,18 0-14 15,-18 1-8-15,0-1-2 0,13 2-5 0,-13-1-7 16,11-1-14-16,-11 1-9 0,18 0-3 0,-5 0 0 16,-6-1 0-16,4 2-1 0,2 0 1 0,1 2 3 15,-3 0-3-15,-2 1 3 0,3 0-2 0,-1 3-3 16,-3 0 3-16,4 0-3 0,-2 0 0 0,-4 0-1 16,2 0 1-16,-1 0 3 0,-2 0-4 0,1 0 4 15,-3 14 1-15,-1-14-4 0,1 14 6 16,2-14 2-16,-2 20-3 0,0-6 3 0,-3 1 2 15,1 2-3-15,-1 3 3 0,0 0 1 0,0 3-3 16,0 1-1-16,0 0-1 0,-17 1-4 0,17 0-2 16,-17-2 2-16,17 2-8 0,-26-3-4 0,12-1-6 15,5-1-9-15,-5-2 6 0,-2-1 6 0,4-1 9 16,-5-3 11-16,6-1-1 0,1 0 0 0,-2-5-1 16,1 0-5-16,5-1 4 0,-3-2 1 0,9 0 1 15,-2-2 7-15,2 1 12 0,0-1 9 0,0-1 4 16,33 1 6-16,-16 1-6 0,6 0 10 15,0 1-2-15,7-1-5 0,1-1-8 0,0 2-18 16,0-1-3-16,-2-1-6 0,-1 1 3 0,-7-1-36 16,0-1-39-16,-5 0-61 0,-4-1-87 0,-2 0-76 15,-4 0-124-15,0 0-148 0,-3 0 64 0,-1 0 109 16</inkml:trace>
  <inkml:trace contextRef="#ctx0" brushRef="#br0" timeOffset="28527.46">23924 3743 2257 0,'19'-13'30'0,"-1"1"37"16,-2 0 31-16,-5 1 15 0,1-1-14 0,0 2-24 15,-5 5-25-15,0 1-12 0,-2 2-19 0,-5 2-16 16,0 0-3-16,2 0-2 0,-1 0 7 16,-1 17 7-16,0-17 0 0,0 20 1 0,0-6-3 15,0 3 0-15,-19 2-7 0,19-1 2 0,0 1-5 16,-15-1 1-16,15 2 4 0,-12-1-6 0,12-2 3 15,-14 1 0-15,14-1-1 0,-16-1 4 0,11-1-1 16,-2-1-13-16,-1-3-27 0,0 0-8 0,-1-2 1 16,-2-2 8-16,5-4 26 0,-7-2-7 0,6-1-11 15,-3 0-9-15,1 0 0 0,1-27 9 0,0 27 12 16,4-31 17-16,1 11 0 0,1 0 3 0,1-3 4 16,1 0 7-16,0-1 15 0,0 1 5 15,17 0-7-15,-17 1-10 0,21 2 2 0,-21 1-1 0,30 2-1 16,-15 2-6-16,1 2-17 0,1 3 1 15,-2 1-1-15,-1 4-23 0,2 2-38 0,-4 3-55 16,-1 0-60-16,-3 0-53 0,1 0-66 0,-4 24-74 16,0-24-102-16,-1 22 32 0,-2-22 104 0</inkml:trace>
  <inkml:trace contextRef="#ctx0" brushRef="#br0" timeOffset="28919.46">24216 3616 2419 0,'15'-20'51'16,"-2"3"51"-16,-1 0 33 0,2 4 12 16,-3 1-48-16,0 2-51 0,-2 4-39 0,-3 4-14 15,-4 2-2-15,-1 0 1 0,1 0 9 0,-2 18 5 16,0-18-5-16,0 28 7 0,0-8-6 0,0 3 2 16,-22 4 5-16,22 0-8 0,-25 1 2 0,25-2-2 15,-24-1-6-15,10 0 2 0,1-2-1 0,-1-2 1 16,3-1 2-16,4-3 1 0,-3-1-2 0,10-4-5 15,-6-1 1-15,6-3 2 0,0-1 7 0,0-4 4 16,0 0-2-16,0-2-3 0,0 0-2 0,30-1 0 16,-30 1 0-16,35-1-1 0,-16 0 0 15,7 0 2-15,-1 0 7 0,0 0 18 0,-2 0 24 16,-3 0 27-16,-1 0 22 0,-2 0 6 0,-5 0-13 16,-1 0-27-16,-4-12-27 0,-7 12-23 0,7 0-19 15,-7 0-5-15,0 0-6 0,0 0 3 0,0 0 3 16,0 0 7-16,0 0 5 0,0 25-3 0,0-25 0 15,-18 31-4-15,18-12 1 0,-14 3 1 0,14 2-1 16,-11 0-45-16,11 2-32 0,-14-1-47 0,14 0-53 16,-6 2-26-16,6-2-46 0,0-1-54 0,-10-1-84 15,9-3-130-15,-5-1-62 0,-1-2 99 0</inkml:trace>
  <inkml:trace contextRef="#ctx0" brushRef="#br0" timeOffset="29451.01">24655 3706 2775 0,'34'-29'45'16,"-4"4"36"-16,-6 1 29 0,0 5 23 0,-6-1-44 15,-2 7-35-15,-7 5-31 0,-4 2-27 0,-4 5-1 16,-1 0 0-16,0 1 2 0,0 0 4 0,0 0 3 16,-23 18 0-16,23-18 2 0,-25 20 0 0,7-5-8 15,2 1-7-15,1 1-5 0,-1 2-5 0,2 1 5 16,3 0 3-16,5-1 5 0,6 3 1 15,0-4 1-15,0 2 6 0,0-1-2 0,22 1 3 0,-22-2 14 16,34-1 22-16,-14 0 23 0,2-1 21 16,3-2 7-16,-2 0 0 0,2-1-6 0,-3-3-11 15,-4 2-18-15,2-4-21 0,-3 1-17 0,-3-1-10 16,-3-1-7-16,-1 2-2 0,-1-1 1 0,-4 2 3 16,-2 1-1-16,0 1 3 0,0 4 4 0,-2 0-6 15,-1 2 8-15,0 2 1 0,0 1-2 0,0 2 2 16,0 0-7-16,0 1-4 0,-23-1 2 0,23 1-1 15,0 0 5-15,-20-1 2 0,20 0 0 0,-23-3-1 16,12-2 6-16,-3-1-5 0,0-4 6 0,-3-3 2 16,-3-3-7-16,-2-4 3 0,-5-3-4 0,3 0 5 15,-4-20-6-15,-2 20 2 0,1-31 0 16,-1 11-13-16,4-2 5 0,6-2 0 0,6 1-6 16,4-3 3-16,7 0-4 0,3-1-2 0,0-3-1 15,41 0 3-15,-15-3-2 0,7 0-4 0,1 0 3 16,6 1 0-16,0-1 4 0,4 1 3 0,-4 1 6 15,-1 2 7-15,0 2 16 0,-7 0 15 0,0 3 0 16,-3 0-3-16,-7 3-10 0,-4 0-12 0,-2 1-7 16,-5 2-5-16,-2 1-6 0,-6 0-2 0,-3 1-23 15,0-1-26-15,-23 1-46 0,4 0-65 0,-1 2-49 16,-8-1-58-16,-3 3-50 0,-3 2-55 0,0 4-118 16,-2 4-185-16,7 0 37 0,1 2 122 15</inkml:trace>
  <inkml:trace contextRef="#ctx0" brushRef="#br0" timeOffset="49265.21">12555 4704 2698 0,'16'-6'27'0,"-16"-2"35"0,0 1 42 15,0-1 41-15,0 0 10 0,9 1 10 0,-9 3-7 16,0 0-6-16,0 3-6 0,11-3-21 0,-11 2-20 16,3 1-18-16,-3 0-25 0,6 1-13 0,-3 0-18 15,1-1-12-15,-3 1-12 0,2 0-5 0,2 0-1 16,-2 0-5-16,0 0-2 0,5 0-1 16,-3 0 1-16,-1 17 3 0,5-17 4 0,-2 12-2 15,2-12-2-15,-4 17 0 0,4-6 1 0,-4 1-2 16,2 0 4-16,-3 0-3 0,0 1 2 0,-4-1 0 15,2 1 0-15,-1-4 7 0,-1 3-2 0,0-3-1 16,2-2 5-16,-2 0-6 0,4-2 9 0,3-2-1 16,2-2-4-16,2-1 1 0,7 0 2 0,3 0 11 15,8-20 3-15,4 20 2 0,4-30 4 0,6 10 3 16,7-1 8-16,3-2 17 0,-2-1 10 0,7 0 7 16,-7 0 1-16,-2 2-9 0,-2-1-7 15,-5 5-12-15,-3 1-12 0,-10 0-15 0,-5 5-12 16,-4 2-12-16,-8 2-5 0,2 2-62 0,-6 2-101 15,-3 1-114-15,-4 3-150 0,-1 0-40 0,0 0-14 16,0 17-37-16,0-17-170 0,-20 34-4 0,20-12 111 16</inkml:trace>
  <inkml:trace contextRef="#ctx0" brushRef="#br0" timeOffset="49793.86">12338 5496 3633 0,'0'0'24'0,"0"0"23"16,0 0 34-16,0 0 37 0,0-16 10 0,0 16 13 15,0 0-4-15,0 0-5 0,0 0-11 16,0-11-17-16,0 11-23 0,0 0-27 0,0 0-35 16,0 0-20-16,0 0-14 0,0 0-4 0,0 0 2 15,0 0-6-15,0 0 6 0,0 0 4 0,0 17 4 16,0-17 11-16,8 20 2 0,-8-4-9 0,0 0 2 15,11 2 1-15,-11 1-11 0,6-1-4 0,-6-1-12 16,8-4-4-16,-5-2 10 0,-2-4 14 0,1-1 27 16,-1-3 21-16,-1-3 7 0,5 0-3 0,1 0-13 15,0-19-25-15,7 19-2 0,2-31 10 0,6 9 17 16,2-6 18-16,6-2 2 0,4-4 4 0,1 0 23 16,3 1 15-16,1 1 31 0,5 0 15 15,-3 3-26-15,-1 4-14 0,0 1-26 0,-2 6-42 0,-4 0-12 16,-4 1-18-16,1 5-4 0,-11 3 4 15,2 0-17-15,-8 4-46 0,-2 0-106 0,-2 3-101 16,-3 2-61-16,-4 0-3 0,-2 0 15 0,0 0 21 16,0 28-28-16,0-12-58 0,-25 3-43 0,25 5-100 15,-30 3-208-15,10 3 93 0,0 2 125 0</inkml:trace>
  <inkml:trace contextRef="#ctx0" brushRef="#br0" timeOffset="50248.46">12622 6026 2969 0,'0'-9'42'0,"-12"9"56"0,12 0 62 16,0 0 73-16,0-7 22 0,0 7 2 0,0 0-3 15,0-3-26-15,0 3-14 0,0 0-4 0,0-2-12 16,0 2-17-16,0 0-26 0,0 0-52 0,0 0-49 16,0 0-31-16,0 0-30 0,0 0-5 0,0 0-1 15,0 0-14-15,0 0 4 0,0 0-4 16,0 0 3-16,0 0 12 0,0 0 4 0,0 20 14 16,0-20-3-16,0 21 4 0,0-9 2 0,15 2-10 15,-15 3-2-15,0-1-2 0,13 0-5 0,-13-2 8 16,10 0 1-16,-10-3-1 0,13-1 5 0,-7-1-8 15,-1-2 6-15,3-4 7 0,-4-1 5 0,6-2-3 16,-3 0 7-16,6 0-7 0,5-19-4 0,4 19 1 16,0-27-13-16,6 10 8 0,3-2 15 0,3 0 57 15,-5 0 28-15,6 0 30 0,-3 0-9 0,-2 1-43 16,-2 4-24-16,-2-1-34 0,-4 2-6 16,-4 3-12-16,1 0-4 0,-8 2 6 0,0 2-21 0,-4 2-109 15,-2 2-105-15,-2-1-118 0,-3 2-98 16,0 1 3-16,0 0-6 0,0 0-17 0,-18 0-20 15,18 24-75-15,-38-24-245 0,18 29 68 0,-8-9 133 16</inkml:trace>
  <inkml:trace contextRef="#ctx0" brushRef="#br0" timeOffset="50704.41">12534 6829 4043 0,'0'2'35'16,"0"2"40"-16,0-4 57 0,14 1 72 0,-14-1 50 16,0 0 50-16,0 0 28 0,0 0 3 0,12 0-23 15,-12 0-59-15,0 0-66 0,0 0-73 0,0 0-62 16,0 0-33-16,0 0-17 0,0 0-10 0,0 0-7 15,0 0-1-15,0 0-9 0,0 0-3 0,0 0 10 16,0 0 2-16,0 0 7 0,0 0 14 0,0 21-3 16,0-21 0-16,0 22 0 0,19-11-4 0,-19 3 2 15,0-1-2-15,14-2 0 0,-14-2 0 16,0-1 5-16,10-3 5 0,-10-5 8 0,0 5 16 16,0-5 39-16,4 0 2 0,0 0-13 0,7 0-15 15,0-23-44-15,1 23-3 0,10-32 8 0,6 11 12 16,6-3 21-16,8-2 30 0,3-2 23 0,5 1 11 15,3-2-9-15,6 2-19 0,1 0-25 0,2-1-26 16,2 3-15-16,-1 1 17 0,-2 0 35 0,-4 4 12 16,-7 3 3-16,-5 0-30 0,-6 6-39 0,-10 3-16 15,-7 2-84-15,-9 3-83 0,-7 1-134 0,0 2-209 16,-4 0-83-16,-2 0 0 0,0 0 2 16,0 21 52-16,0-21-36 0,-25 30-205 0,25-11-222 0,-30-1 162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29:06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 1509 2044 0,'0'-17'19'0,"0"17"20"16,-3 0 16-16,0-16 25 0,-1 16 6 16,1-10 1-16,-4 10 7 0,4-10 0 0,-5 10 1 15,7-7 3-15,-4 7 3 0,1-4-3 0,0 4-5 16,3-3-8-16,-2 3-5 0,3 0-4 0,0 0-8 15,0 0-3-15,0 0-15 0,0 0-11 0,0 0-12 16,0 0-15-16,0 0-5 0,0 0-4 0,0 0 0 16,0 0 10-16,0 0 8 0,0 0 11 0,0 0 15 15,0 0 9-15,0 0 10 0,0 0 11 0,12 0 1 16,-12 0 0-16,0 0-4 0,0 0-5 0,0 0-5 16,0 0 0-16,0 0-3 0,0 0-1 15,5 0 1-15,-5 0-7 0,12 0-5 0,-2 0-17 16,8 14 6-16,-1-14 11 0,5 0 13 0,9 10 18 15,2-10-2-15,2 7-9 0,4-7-11 0,6 5-16 16,2-5-21-16,10 0-8 0,4 0-9 0,7 0 4 16,8 0 18-16,14 0 14 0,6 0 14 0,11 0 14 15,13 0-12-15,6-17-12 0,9 17 2 0,4 0-13 16,6-12 15-16,7 12 11 0,12 0-5 0,4-8 2 16,1 8-7-16,2 0-4 0,6 0-1 0,8 0 11 15,3 0 10-15,-4 0 4 0,-1 0 3 0,-4 18-11 16,-2-18-18-16,1 16-7 0,-4-16-4 0,-8 14 17 15,-9-14 11-15,-8 17 0 0,-5-17-1 0,-7 17-14 16,-11-10-6-16,-8-1-4 0,-13 0-9 16,-8-2-9-16,-11-4-9 0,-5 4-4 0,-12-2 2 15,-7-2-3-15,-7 0 0 0,-10 0 2 0,-9 0-2 16,-3 0 0-16,-4 0 2 0,-4 0-5 0,-2-15 3 16,-4 15-5-16,4 0-4 0,-3 0 3 0,4 0-2 15,-3-10 2-15,-2 10 1 0,3 0-7 0,-2 0 2 16,-1 0 1-16,-1-4 6 0,2 4 5 0,-1 0-2 15,-2 0 2-15,-1 0-10 0,-1 0-5 0,1 0 7 16,-5-2 3-16,-2 1 8 0,2 1-1 0,-3-1-4 16,-4 1-2-16,-1-1-8 0,0 0 6 0,-1 1-64 15,1 0-60-15,-3-1-70 0,0 0-101 16,0 1-22-16,0 0-29 0,0 0-31 0,0-2-38 16,0 0-104-16,0 1-110 0,-14-1-188 0,14-1-151 15,-25-3 190-15</inkml:trace>
  <inkml:trace contextRef="#ctx0" brushRef="#br0" timeOffset="3852.41">5792 11105 1101 0,'13'3'7'0,"-7"-2"11"16,3 2 0-16,-6-3 14 0,4 2 20 0,-6-1 20 15,1-1 28-15,-1 0 9 0,-1 0-6 0,0 0-20 16,0 0-16-16,0 0-5 0,0 0 2 0,0 0 16 15,0 0 20-15,0 0 19 0,-17 0 5 0,17 0-10 16,0 0-14-16,0 0-23 0,0 0-6 0,-11 0 12 16,11 13 16-16,0-13 13 0,0 0 11 0,0 0-8 15,0 0-3-15,0 0-6 0,0 0-8 0,0 0-8 16,0 0-14-16,0 0-10 0,0 0-13 0,0 6 2 16,0-6-4-16,0 0 3 0,14 0 7 0,-14 3 6 15,19-1 2-15,-2 0 3 0,6 1-4 0,7 0-1 16,7-1 11-16,6 0 4 0,7-1 7 15,11 0 5-15,9-1-10 0,4 0-20 0,13 0-21 16,8 0-25-16,15 0-14 0,14 0-7 0,19-14 2 16,14 14 10-16,10 0 17 0,12 0 19 0,13 0 12 15,8 0 2-15,4 0-13 0,-2 0-3 0,-4 15-4 16,-1-15-4-16,-3 0 8 0,2 11-3 0,-10-11 15 16,-7 0 8-16,-10 11 12 0,-8-11 22 0,-8 0 2 15,-12 7 2-15,-14-7-5 0,-11 0-17 0,-10 0-22 16,-11 0 3-16,-15 0-12 0,-7-17-10 15,-12 17-4-15,-15 0-16 0,-10-13-11 0,-6 13 0 0,-10 0-8 16,-8 0-10-16,-2 0-40 0,-7 0-112 0,-3-8-98 16,0 8-84-16,0 0-49 0,0 0 27 15,0 0 37-15,0 0-7 0,-17 0-31 0,17 0-72 16,-30 0-161-16,5 15-283 0,-1-15 125 0</inkml:trace>
  <inkml:trace contextRef="#ctx0" brushRef="#br0" timeOffset="24827.95">5496 7455 1247 0,'0'0'30'0,"3"0"26"15,-3 0 0-15,0 0 11 0,0 0-24 0,1 0-8 16,-1 0 11-16,0 0 2 0,0 0-3 0,0 0-18 16,0 0-7-16,0 0-16 0,0 0-1 0,0 0-2 15,0 0-2-15,-13 0 5 0,13-8-8 0,0 8 1 16,-11 0 1-16,11 0-2 0,-8-4 5 0,8 4 12 16,-13 0-1-16,13-3 5 0,-3 3 10 0,3 0-2 15,0 0 7-15,0 0 3 0,0 0 2 0,0 0-4 16,0 0 5-16,0 0-4 0,0 0-3 15,0 0-4-15,0 0-9 0,0 0-3 0,0 0-10 0,0 0 0 16,0 0-10-16,0 0-1 0,0 0-2 16,0 0 2-16,0 0 6 0,0 0-1 0,0 0 4 15,0 11-3-15,0-11 0 0,0 0-3 0,0 0 3 16,0 0 0-16,0 0-1 0,0 0 2 0,0 0 2 16,0 0 1-16,0 0 1 0,0 0 4 0,0 0 0 15,0 0 0-15,-15 0 0 0,15 0-5 0,-20 0 0 16,7 0 2-16,-1 0-1 0,2 0 3 0,3 0-1 15,-1 0 26-15,10-16 25 0,-14 16 23 0,14 0 19 16,-4 0-9-16,4 0-12 0,0-8-24 0,0 8-23 16,0 0-20-16,0-6-16 0,0 6-2 15,17-6-2-15,-17 2 2 0,0 0 4 0,20 1-1 0,-20 0 2 16,20 1-6-16,-12 0 2 0,3 2-1 16,-5 0 1-16,6 0 3 0,-2 0-1 0,-3 0-2 15,6 0 2-15,-5 0 0 0,1 19 1 0,-3-19 0 16,5 14-4-16,-6-14 2 0,1 17-7 0,-3-17-7 15,-2 17-1-15,-1-7-1 0,0-1 5 0,0 0 5 16,0-1 1-16,-18 0-8 0,18-1 1 0,-20 0 7 16,20-1-1-16,-21-1 9 0,21-2 0 0,-17 0-2 15,17-1 5-15,-12-1 1 0,12 0 5 0,0-1 18 16,-6 0 19-16,6 0 23 0,0 0 24 0,0 0 6 16,0 0-7-16,0 0-26 0,0 0-31 0,0 0-24 15,0-16-17-15,17 16 3 0,-17 0-1 16,0-17 2-16,15 17-1 0,-15-12 1 0,11 12-1 15,-11-10 4-15,8 10 0 0,-8-6-1 0,8 6 2 16,-8 0-8-16,0-4-10 0,0 4-9 0,0 0-14 16,0 0-8-16,0 0-1 0,0 0 6 0,0 0 10 15,0 0 12-15,0 0 12 0,-25 0 5 0,25 0-3 16,-19 0-5-16,5 0-5 0,3 0 1 0,-1 0 6 16,0 0 8-16,1 0 4 0,3 12 4 0,0-12 0 15,8 0-5-15,-4 0 6 0,4 0 7 0,0 0 14 16,0 0 0-16,0 0-2 0,0 0-14 0,0 0-14 15,17 0-1-15,-17 0-4 0,18 0 2 16,-18-13-8-16,27 13-28 0,-12 0-32 0,2 0-48 16,-1 0-77-16,-1 0-94 0,2 0-172 0,-1 0-97 15,-1 0 83-15</inkml:trace>
  <inkml:trace contextRef="#ctx0" brushRef="#br0" timeOffset="27411.69">11177 5307 1801 0,'6'-7'15'0,"-1"-2"15"15,3 3 23-15,-4 1 24 0,-1-1 0 16,-1 1 0-16,1 2 2 0,0 2-2 0,-3 0 5 15,2 0-2-15,-2 1-21 0,0 0-20 0,0 0-17 16,0 0-12-16,0 0-7 0,1 0-9 0,-1 0 1 16,0 0-11-16,2 0 3 0,-2 0 2 0,0 0-3 15,1 0 6-15,-1 0-1 0,2 0 9 0,-2 15 0 16,1-15 2-16,-1 13 0 0,2-13-3 0,-2 17-9 16,0-7-6-16,0-1-7 0,0 0-3 0,0 0 9 15,-20-2 8-15,20-1 9 0,-22 1 2 0,22-2 0 16,-23-1-2-16,10-2 6 0,3-2-4 0,-1 0 6 15,-2 0 3-15,2-18-4 0,2 18 3 16,0-18 13-16,4 18 4 0,2-23 18 0,1 10 14 16,2-1-5-16,0 1 9 0,0-3-19 0,0 1-9 15,21 2-6-15,-21 0-6 0,18 0 3 0,-18 3-3 16,25 2-8-16,-25-1-7 0,22 3-9 0,-11 1-2 16,-4 2-3-16,6-1-3 0,-4 2-3 0,-1 2-1 15,1-1 4-15,-1 1 0 0,1 0 5 0,-2 0 2 16,2 0-2-16,-3 17-1 0,3-17 3 0,-2 16 3 15,0-16-3-15,-4 22 2 0,5-8-2 0,-6 1-1 16,-2 0-13-16,0-1-11 0,0 2-6 16,0-3-8-16,-24 0 14 0,24-2 12 0,-26 2 1 0,26-3 7 15,-26-2 2-15,10 0-2 0,-1-1 2 16,3 0 4-16,-1-4 3 0,1-1 3 0,0-1 5 16,1-1-4-16,5 0-4 0,1 0-1 0,2 0 0 15,-1-22 4-15,6 22 17 0,0 0 9 0,0-22 2 16,0 22 3-16,0-19-16 0,26 19-1 0,-26-17 2 15,20 8 8-15,-20 0 10 0,27 1-4 0,-12 1-7 16,-4 1-5-16,3-1-11 0,-3 2-5 0,1 1-1 16,2 1-8-16,-4 1 0 0,-1-1-3 0,2 3 1 15,-2 0 0-15,-3 0-4 0,2 0 1 0,-3 0 3 16,-2 0-2-16,0 16 6 0,-1-16 2 0,-2 14-5 16,0-14 1-16,0 17-15 0,0-17-5 0,-24 20 3 15,24-20 7-15,-28 13 11 0,11-13 0 0,-3 11 2 16,-2-11 0-16,2 4 0 0,-5-4 7 15,7 0-5-15,1 0 1 0,1 0 4 0,4 0 23 16,6 0 31-16,-2 0 2 0,8 0-7 0,0 0-28 16,0 0-32-16,0 0-3 0,0-19 5 0,28 19 2 15,-28-14 4-15,23 14 0 0,-23-17-4 0,25 17 4 16,-11-11-4-16,1 11-7 0,-2-8 7 0,-2 8-9 16,-2 0-2-16,0 0 7 0,-3 0-8 0,4 0 3 15,-6 0 4-15,0 0-3 0,-3 0 3 0,4 0 3 16,-4 15-12-16,1-15-23 0,-2 15 2 0,0-15-12 15,0 19-9-15,0-8 21 0,-25 0 3 16,25 3 1-16,-20-3 15 0,3 2 0 0,1-3-2 0,-2 1 6 16,2-2 5-16,-6-2 2 0,5-3 6 15,0-2-1-15,2 0 4 0,1-2 4 0,3 0-3 16,3 0-2-16,0 0-1 0,5-20-2 0,3 20-5 16,0-20 10-16,0 20-5 0,0-21-2 0,22 8 2 15,-22 0-9-15,22 3 2 0,-22 0-41 0,28 3-49 16,-13 0-67-16,1 2-85 0,-1 5-84 0,-2-7-87 15,2 7-118-15,-4 0 87 0</inkml:trace>
  <inkml:trace contextRef="#ctx0" brushRef="#br0" timeOffset="29747.32">9707 7434 2377 0,'0'-11'-5'0,"0"6"-1"16,0 1-1-16,19 1-3 0,-19-1 2 0,14 3 4 15,-14 1-3-15,14 0 0 0,-14 0 5 0,14 0-3 16,-14 0 3-16,15 21 3 0,-10-21-3 0,3 17-1 15,-4-17 3-15,4 20-1 0,-5-20 3 0,-1 19-4 16,1-10 4-16,-3-1-1 0,0 0-2 0,0-1 5 16,0 0-7-16,0-2 1 0,-19 1-1 0,19-1-3 15,-12-1 3-15,12-1 1 0,-19-1 0 0,7-1 1 16,-1-1 4-16,-1 0-3 0,3 0 4 0,-3-18-1 16,0 18-4-16,0-21 3 0,0 8 1 0,0-2 1 15,2-1 10-15,3 1 7 0,-1-2 7 0,3 0 20 16,-1 0 4-16,8 0 8 0,0 1 16 15,0 0-11-15,0 1-2 0,0 0-8 0,20 1-20 16,-20 1-3-16,23 0-10 0,-23 2-3 0,19 1-3 16,-19 2-4-16,25 1 1 0,-13 2-6 0,-2 1-8 15,4 0-5-15,-4 4-7 0,4 0 0 0,-4 0 9 16,1 0-5-16,1 19 5 0,-4-19 6 0,1 26-9 16,-3-9 4-16,2 2 0 0,-5 3-26 0,-1 1 3 15,-2 0-2-15,0 1-7 0,0-1 13 0,0-2-5 16,-19 0-3-16,19-3 12 0,-23-3 5 15,23 0 6-15,-25-5 4 0,9-1-5 0,4-4 9 0,0-1 4 16,2-3 2-16,10-1 2 0,-15 0-7 16,9 0 3-16,6 0-2 0,-8-22 1 0,8 22 14 15,-6-22 4-15,4 8 14 0,0 1 11 0,1-2 15 16,1 2 22-16,0-1-10 0,0 2-14 0,0-1-24 16,0 2-22-16,0 1-3 0,19 3 12 0,-19-1 1 15,0 2-11-15,15 1 0 0,-15 2-12 0,17-1-4 16,-6 4-3-16,-2 0-3 0,2 0 2 0,0 0-2 15,1 0 6-15,1 0 1 0,-4 24-2 0,4-24 1 16,-1 19-3-16,-4-19-30 0,1 24-11 0,-4-13-14 16,1 1-9-16,-6-1 26 0,0 1 11 0,0-4-3 15,0 1 6-15,-19-2 1 0,19 0-4 0,-23-3 9 16,8-4 0-16,-3 0 3 0,1 0 3 16,-3 0 9-16,0 0 4 0,0-23 4 0,0 23 6 15,3-24 0-15,3 11 2 0,3 1 1 0,1-2 13 16,3 1 4-16,7 1 12 0,-5 1 9 0,5-1-10 15,0 2-1-15,0-1-11 0,26 3-9 0,-26-1-3 16,19 3-5-16,-19 1 1 0,30 0-2 0,-15 3-3 16,4 1-2-16,-4 1 0 0,5 0-5 0,-1 0 1 15,0 18 1-15,-4-18-2 0,1 19 2 0,-2-19-2 16,-3 27 4-16,-5-12-4 0,1 1 1 0,-2 1 2 16,-3-2-20-16,-2 2-9 0,0 0-20 0,0-1-15 15,0-2-1-15,-20 0 3 0,20-3 9 16,-21-1 3-16,21-1 10 0,-21-2 8 0,7-4 14 15,1 0 13-15,-1-3 4 0,3 0 10 0,1 0 0 16,-3 0 9-16,8-18 17 0,-2 18 6 0,2-15 15 16,3 15-1-16,2-18-14 0,0 18-13 0,0-18-18 15,0 18-7-15,0-18-4 0,0 10 3 0,0-1-9 16,16 1-33-16,-16 1-41 0,0 4-60 0,19 3-78 16,-19-5-104-16,15 5-151 0,-15 0-60 0,19 0 86 15</inkml:trace>
  <inkml:trace contextRef="#ctx0" brushRef="#br0" timeOffset="31707.69">5449 7536 1738 0,'14'0'10'0,"-1"0"3"0,-2 0 4 0,-1 0 4 16,0-13 13-16,-1 13 10 0,2 0 16 0,-5 0 16 15,3 0-5-15,-2 0 1 0,2 0-5 0,-4 0-18 16,2 0-15-16,-2 0-13 0,-2 0-13 0,2 0-4 16,-2 0-4-16,-2 0 1 0,3 0 0 0,-3 0 3 15,1 0-1-15,2 0 0 0,-2 0-5 0,1 0-1 16,-2 11-1-16,1-11 0 0,-2 0 10 0,0 0 0 16,0 0-1-16,0 0 2 0,0 0-5 0,0 0 2 15,0 0 1-15,0 0-3 0,0 0 5 0,0 0-3 16,0 0 6-16,-14 0-3 0,14 0-1 0,0 0-1 15,-17 0-4-15,17 0 2 0,-16 0 12 0,6-16 12 16,5 16 10-16,-4 0 15 0,4-16 1 16,2 16 7-16,3-10 5 0,-5 10-7 0,2-7-15 15,3 7-15-15,0 0-15 0,0-5-10 0,0 5-4 16,0 0-7-16,0 0-3 0,0 0-3 0,0 0 4 16,16 0 2-16,-16 0 1 0,12 19 7 0,-12-19-3 15,22 19 4-15,-13-19-3 0,4 22-3 0,-1-9 3 16,-1-1-3-16,-3 0 1 0,-1-1-2 0,-4-3 0 15,-3 1 6-15,2-3-3 0,-2-1 4 0,0-2 0 16,0 0-2-16,0-2 8 0,0-1-1 16,0 0 6-16,-16 0-3 0,16 0-3 0,0 0 1 0,-23-17 7 15,23 17 20-15,-20-16 12 0,9 16 11 0,0-21-4 16,0 10-4-16,1 0-12 0,2 0-7 16,-2 1-3-16,9 1 3 0,-4 0 16 0,4 2 1 15,-2 2-5-15,-1 0-17 0,4 2-24 0,0 3-3 16,0-3-6-16,0 3-3 0,0 0 0 0,0 0-28 15,0 0-11-15,0 0-17 0,0 0-2 0,0 0 25 16,0 0 16-16,0 15 7 0,0-15-18 0,0 0-17 16,18 14-10-16,-18-14 8 0,0 11 25 0,0-11 17 15,0 9 11-15,0-9 3 0,0 6 2 0,0-6 5 16,0 4-2-16,-18-4 2 0,18 0 1 0,0 0 1 16,-20 0 14-16,20 0 19 0,-15 0 27 15,15 0 26-15,-13 0 13 0,13-15-3 0,0 15-27 16,0 0-33-16,0 0-26 0,0-13-21 0,0 13-5 15,0-8 2-15,0 8 0 0,0-10 1 0,0 10 0 16,0-8-27-16,21 8-29 0,-21-5-40 0,0 5-63 16,0-1-60-16,10 1-89 0,-10 0-113 0,0 0-152 15,11 0 13-15,-11 0 118 0</inkml:trace>
  <inkml:trace contextRef="#ctx0" brushRef="#br0" timeOffset="49617.68">10899 2296 3013 0,'11'0'-3'16,"-3"0"0"-16,-2 0-2 0,-1 0-4 0,4 0-2 15,-6 0-3-15,-1 0-1 0,1 0 11 0,0 0 45 16,0 0 31-16,0 0 12 0,-1 21 4 15,2-21-32-15,2 19-13 0,-1-7-7 0,0 2-11 16,1 1-4-16,-3 0-15 0,-1 1 0 0,-2 2 0 16,1 0-1-16,-1-1 2 0,0 0 2 0,0 1 0 15,0 0-3-15,-22-1 1 0,22 0-1 0,-26-2-9 16,7-3 7-16,-4-1-27 0,1-2-31 0,-6-2-19 16,-3-4-27-16,2-3-2 0,-1 0 10 0,-1 0 23 15,0-18 17-15,5 18 27 0,0-24 18 0,1 9 3 16,8-4 17-16,0 2 12 0,3-3 18 0,3 2 19 15,6-2 6-15,5-1 5 0,0 1 5 0,0 0-11 16,0 1-20-16,31-1-19 0,-31 3-24 16,31 3-6-16,-14-2-2 0,3 5-1 0,-1 1 0 15,1 3-2-15,0 3 1 0,2 2-16 0,-2 1-46 16,4 1-48-16,-1 0-71 0,-1 0-81 0,-1 18-89 16,-4-18-183-16,2 18-110 0,-7-18 97 0</inkml:trace>
  <inkml:trace contextRef="#ctx0" brushRef="#br0" timeOffset="49798.68">11096 2377 3660 0,'14'0'-3'0,"-1"-21"1"0,-6 21 6 0,3 0-1 16,-1-19 1-16,-4 19-26 0,-2 0-46 0,-3-13-68 15,0 13-92-15,0 0-122 0,0 0-214 0,0 0-219 16,0 0 95-16</inkml:trace>
  <inkml:trace contextRef="#ctx0" brushRef="#br0" timeOffset="50273.86">11318 2200 3505 0,'-11'0'0'16,"11"0"0"-16,0 0 5 0,0 0 20 0,0-18 19 16,0 18 13-16,0-13 12 0,16 13 2 0,-16 0-5 15,0-11-8-15,0 11-16 0,14 0-23 0,-14-9-19 16,0 9-6-16,14-5-3 0,-14 5-2 0,11 0 4 15,-2-3-1-15,-3 3 3 0,5 0-1 16,2 0 2-16,-1 0-2 0,-1 0 2 0,1 0-1 16,2 0 0-16,0 0 0 0,-3 0-3 0,0 13 2 15,3-13 4-15,-3 0-8 0,3 15 6 0,-2-15-8 16,-3 12-10-16,2-12-13 0,0 14-12 0,-6-6 1 16,3 0-6-16,-5 1 3 0,-2 2-6 0,1 0-5 15,-2 2 6-15,0-1 15 0,0 2 14 0,-27 1 13 16,27-1 7-16,-26 1 0 0,7 0-7 0,1-1-10 15,-4 0-3-15,-1-1 2 0,-1 0 6 0,0-2 10 16,0-1 5-16,1-1 1 0,3-1 4 0,4-3 0 16,2 1 0-16,2-2 7 0,7-2 34 0,2 1 37 15,3-2 20-15,0-1 3 0,0 0-35 16,0 0-39-16,23 0-21 0,-23 0-12 0,32 0 1 16,-9 0 2-16,0-16-12 0,5 16-46 0,3 0-58 15,0 0-64-15,-1 0-78 0,-1-10-72 0,-4 10-132 16,1 0-197-16,-1 0 8 0,-3 0 121 0</inkml:trace>
  <inkml:trace contextRef="#ctx0" brushRef="#br0" timeOffset="50870.01">11928 2138 3931 0,'11'-20'3'0,"2"20"38"15,-4-16 46-15,2 16 33 0,-5-18 23 0,0 18-9 16,-3-13-27-16,-1 13-20 0,-2 0-29 0,0 0-25 16,0 0-25-16,0 0-9 0,0 0-8 0,0 0-2 15,0 0 2-15,-22 0 1 0,22 0-8 0,-23 0-21 16,7 0-4-16,1 0-9 0,-1 0 9 0,1 15 8 16,-1-15-3-16,1 13-2 0,1-13 5 0,4 13 7 15,1-13 7-15,0 12 9 0,4-12 4 0,0 10 2 16,2-10 4-16,3 7-5 0,-4-7 4 15,4 3-1-15,0-3 0 0,0 3 2 0,0-3-1 16,0 0 2-16,0 0-1 0,0 0 4 0,0 0-5 16,0 1-2-16,0 0-4 0,0-1-4 0,0 2 2 15,0-1 3-15,0 1 3 0,0 2 2 0,0 1 0 16,0 1 1-16,0 3 2 0,0-1 1 0,0 5 0 16,0-2 0-16,0 1-3 0,0 1 2 0,0-1 1 15,0-1 2-15,0 0 0 0,0-1-1 0,0-2 1 16,0 0-3-16,-19-2 24 0,19-1 40 0,0-1 32 15,0-2 43-15,0 0 22 0,0-2 19 0,0 1 19 16,0-1 7-16,0 0 9 0,0 0-13 0,0 0-15 16,0 0-25-16,0 0-33 0,0 0-40 0,0 0-38 15,16 0-25-15,-16 0-21 0,12 0-10 16,-1 0-1-16,-2 0-2 0,5 0-9 0,2 0 0 16,-1 0 2-16,-1 14 8 0,0-14 3 0,0 0 2 15,-5 15 0-15,4-15-12 0,-2 13 3 0,-4-13-1 16,1 13 0-16,-2-5 1 0,1 1 0 0,-3-1 5 15,-2 2-4-15,-1 0 1 0,1 1 2 0,-2 1-2 16,0 0-63-16,0 0-7 0,0 0-14 0,0 0-25 16,-17 0 32-16,17 0-52 0,-17 1-37 0,17-1-41 15,-23-2-29-15,7 2-1 0,0-1-22 0,-4-1-25 16,2-2-43-16,-6-1-46 0,-2-3-56 0,1-2-82 16,0-2-176-16,2 0-49 0,0 0 127 15</inkml:trace>
  <inkml:trace contextRef="#ctx0" brushRef="#br0" timeOffset="51122.36">12560 2277 3287 0,'5'19'-7'0,"-1"-19"3"15,-4 0 19-15,0 0 43 0,2 0 67 0,-2 0 55 16,0 0 33-16,0 0-4 0,0 0-36 0,0 0-41 15,0 0-34-15,0 0-27 0,3 0-11 16,-3 0-3-16,2 0-10 0,-2 0-9 0,0 0-11 16,4 0-18-16,6 0-8 0,-4 0-2 0,6 0-9 15,4 0-35-15,4 0-42 0,2 0-68 0,2 0-73 16,0 0-56-16,7 0-56 0,0 0-41 0,-2 0-49 16,2 0-113-16,2 0-166 0,1 0 48 0,0 0 129 15</inkml:trace>
  <inkml:trace contextRef="#ctx0" brushRef="#br0" timeOffset="51493.68">13408 2084 3583 0,'10'0'7'0,"0"0"34"0,1 0 43 0,-1 0 40 15,-3 0 28-15,0-17-10 0,-2 17-27 0,-3 0-37 16,1 0-39-16,-3 0-27 0,0 0-17 0,1 0-10 15,2 0 2-15,-3 0 3 0,2 0 2 0,3 17 9 16,-4-17 4-16,4 24 1 0,1-8-4 0,-1 2-3 16,2 3-1-16,-2 0-3 0,0 1 5 0,-2 0 3 15,2 0-1-15,-4 0 0 0,-1-1-3 0,0 0 5 16,0-2-4-16,0 0 0 0,0-3-30 0,-25-1-26 16,25 0-25-16,-25-5-12 0,7-1 5 0,-4-2-19 15,-4-5-6-15,-5-2-26 0,0 0-10 16,-4 0 17-16,0-19 24 0,-3 19 36 0,4-28 36 15,2 12 20-15,2-3 10 0,7-2 3 0,1 2 5 16,10-3 29-16,2 2 21 0,4 0 6 0,6 0-5 16,0 1-25-16,0 1-21 0,36 1-2 0,-17 1-3 15,2 2-4-15,7 2-5 0,2 1-5 0,2 3-35 16,1 2-51-16,1 3-74 0,0 3-105 0,-1 0-138 16,-2 0-178-16,-2 0-66 0,-5 20 109 0</inkml:trace>
  <inkml:trace contextRef="#ctx0" brushRef="#br0" timeOffset="51666.89">13720 2176 3668 0,'12'0'-2'0,"2"0"-2"15,-5 0-3-15,1 0-22 0,0 0-38 0,0-20-53 16,-4 20-74-16,-3 0-85 0,-3 0-135 0,2 0-130 15,2 0-169-15,2 0 104 0,-4 0 175 0</inkml:trace>
  <inkml:trace contextRef="#ctx0" brushRef="#br0" timeOffset="52298.07">14356 1950 3639 0,'23'-27'37'0,"-6"27"97"0,2-33 90 0,-4 15 58 16,-1-1 17-16,-1 1-45 0,-5 4-55 0,-4 14-42 16,-4-18-55-16,0 18-54 0,0-11-32 0,0 11-24 15,-18-10-1-15,18 10-4 0,-28-7-2 0,11 7 6 16,-5-3 5-16,2 3 12 0,-4 0-8 0,0 0 5 16,-1 0-6-16,1 19-5 0,-3-19 1 0,6 20 0 15,-5-8 3-15,1 1-3 0,0 0 10 16,0 1-3-16,2 1 4 0,-2-1 6 0,5-1-3 15,-3-1-11-15,6 0 3 0,0-1-7 0,3-1-1 16,0-2 11-16,6-1-10 0,-1-2 3 0,6 0 4 16,0-1-1-16,-2-3 12 0,5 1 17 0,0-1 59 15,0-1 55-15,0 0 55 0,0 0 19 0,0 0-30 16,0 0-40-16,0 0-57 0,0 0-35 0,0 0-38 16,0 0-13-16,0 0-15 0,0 0-3 0,0 0 5 15,15 0-4-15,-15 0 13 0,0 20 3 0,14-20 1 16,-14 21 0-16,14-7 0 0,-3 2-3 0,-6 1-1 15,4 0-4-15,-4-1-1 0,3 0 4 0,-5 0-2 16,0-1 10-16,-2-3-1 0,1 0 0 0,3-2 0 16,-4 0-3-16,1-2 5 0,-1-2-4 15,-1-2 8-15,2-1 1 0,-1 0 0 0,1-2 6 16,-1 0 9-16,7-1 12 0,-3 0 11 0,6 0 8 16,3 0-9-16,3 0-6 0,3 0-5 0,3 0 6 15,2 0 5-15,5 0 4 0,-3 0-6 0,3 0-9 16,-4-12-11-16,-1 12-11 0,3 0-10 0,-6 0-9 15,3 0-4-15,-7 0-3 0,6 0-1 0,-7 21 3 16,0-21 1-16,-3 21 2 0,-2-7 7 0,-6 0-3 16,4 3 5-16,-7 2-3 0,-3 0 1 15,0 3 3-15,0-1 0 0,-20 0 3 0,20 1-4 16,-38-1 2-16,15 0 6 0,-5 1-4 0,-5-1 3 16,-2 0-1-16,-2-2 1 0,-5-2-2 0,1-4-73 15,-1 1-55-15,-1-3-91 0,-4-2-103 0,4-5-70 16,6 0-73-16,-5-3-35 0,6-1-8 0,-3 0-24 15,5 0-47-15,3 0-111 0,3 0-252 0,3-22 92 16,2 22 174-16</inkml:trace>
  <inkml:trace contextRef="#ctx0" brushRef="#br0" timeOffset="54966.2">19795 3932 3839 0,'-3'9'-3'0,"3"-3"0"0,0-2 3 15,0-3 16-15,0-1 28 0,0 0 34 0,0 0 43 16,0 0 37-16,0 0-6 0,0 0-15 0,0-14-23 16,0 14-24-16,0-15 16 0,22 15 19 0,-22-22-10 15,20 6-25-15,-6-1-28 0,6-1-27 0,6-2 8 16,10-2 22-16,14 0 37 0,9-2 17 16,17-2 31-16,14 2 45 0,9 0 15 0,14 1 47 15,1 3 25-15,5 0-7 0,-2 3-28 0,-1 2-61 16,-9 1-79-16,-1 0-60 0,-8 3-34 0,-7 1-9 15,-9 3 42-15,-7 1 10 0,-15-1 5 0,-4 3-10 16,-18 3-45-16,-9 1-97 0,-13 0-123 0,-13 0-148 16,-3 0-183-16,0 0-91 0,-25 0-44 0,-3 0-37 15,-11 0-27-15,-11 0-112 0,-13 0-205 0,-13 0 190 16</inkml:trace>
  <inkml:trace contextRef="#ctx0" brushRef="#br0" timeOffset="55338.25">19703 3520 4735 0,'28'-23'0'16,"0"23"29"-16,-1-23 58 0,-7 23 93 0,-6-27 128 16,0 13 86-16,0 14 26 0,-2-15-33 0,-4 15-91 15,-3 0-98-15,-1 0-77 0,-1-8-66 0,0 8-43 16,-3 0-23-16,0 0-14 0,0 0 1 0,0 0 3 15,0 0 9-15,0 17 13 0,-23-17 6 0,23 26 2 16,-26-6 4-16,1 5-7 0,2 8-1 0,-7 4 2 16,-4 5-8-16,-2 3-8 0,-3 0-23 0,-4 6-18 15,-2-1-17-15,2-3-12 0,-2-1 6 16,6-4-3-16,0 0 10 0,3-7 14 0,7-1 11 16,1-5 15-16,11-3 13 0,3-5-3 0,4-3 13 15,6-2 10-15,4-2 2 0,0-4 12 0,26 0 8 16,-3-1 11-16,10-3 3 0,4 0-5 0,10 0-16 15,12-1-14-15,1 0-8 0,4-3 3 0,7 1-9 16,2 0-64-16,2-1-78 0,1 0-135 0,0-2-127 16,-5 0-63-16,-2 0-60 0,1 0-43 0,-7 0-76 15,-7 0-219-15,0 0-147 0,-9-14 177 0</inkml:trace>
  <inkml:trace contextRef="#ctx0" brushRef="#br0" timeOffset="55669.85">22392 2986 4611 0,'0'-9'8'0,"0"1"4"16,-16 1 6-16,16-2 6 0,0-5 40 0,0 7 54 16,0 2 37-16,0 3 34 0,0 2-33 0,0 0-62 15,0 0-46-15,0 0-52 0,0 0-17 0,0 0 0 16,0 0 8-16,0 20 14 0,0-20 7 0,0 32 1 16,-25-7-4-16,25 3-1 0,-21 8-4 0,21 4 3 15,-22 3-6-15,22 3-2 0,-20 3-93 0,20 3-72 16,-14 1-84-16,14 5-101 0,-16 4-43 0,10 3-67 15,-5 1-72-15,0 2-125 0,2-2-211 0,-3-3 142 16</inkml:trace>
  <inkml:trace contextRef="#ctx0" brushRef="#br0" timeOffset="55961.52">22123 3538 3519 0,'24'-20'1'0,"-7"2"9"0,-3 3 10 0,-4 3 7 16,-3 3 1-16,-1-1-16 0,-6 3-11 0,0 3-9 16,0 2-4-16,-20 2 6 0,20 0-3 0,-38 0 1 15,12 0 5-15,-7 0-1 0,-2 23 3 0,-4-23-1 16,-1 24-2-16,1-9 0 0,3 3 0 0,0 3-4 16,7 1-1-16,3 0-1 0,1 3 0 15,6 2 3-15,8-3-5 0,0 2 5 0,8-1 1 16,3-2 7-16,0-3 0 0,0-2 3 0,25-1 27 15,-25-2 7-15,34-3 11 0,-15-2-2 0,6-1-21 16,-4-5-16-16,4 2-2 0,6-3-7 0,0-2-60 16,-1-1-62-16,1 0-89 0,1 0-106 0,-4 0-114 15,2 0-236-15,2-24-51 0,-2 24 109 0</inkml:trace>
  <inkml:trace contextRef="#ctx0" brushRef="#br0" timeOffset="56210.25">22612 3293 3519 0,'0'0'8'0,"0"0"26"0,0 0 40 16,0 0 48-16,0 0 41 0,0 0 23 0,0 0-7 15,0 0-23-15,0 0-28 0,0 0-45 0,0 0-30 16,0 0-25-16,0 0-21 0,0 0-5 0,16 0-7 15,-7-11-2-15,0 11 3 0,4 0-2 0,4-8 0 16,-2 8-27-16,1 0-69 0,1-5-78 0,2 5-99 16,-4 0-99-16,2 0-83 0,-6 0-110 0,5 0-205 15,-4 20 7-15,4-20 150 0</inkml:trace>
  <inkml:trace contextRef="#ctx0" brushRef="#br0" timeOffset="56373.11">22468 3477 3328 0,'0'4'36'0,"0"0"67"0,31-3 70 16,-12 3 56-16,1-4 2 0,5 0-59 0,-2 0-69 15,5 0-52-15,1 0-35 0,1 0-12 0,-2 0-1 16,-2 0-43-16,-3 0-81 0,5 0-122 0,-1 0-141 16,-4 0-139-16,0 0-196 0,-1 0-150 0,-3 0 143 15</inkml:trace>
  <inkml:trace contextRef="#ctx0" brushRef="#br0" timeOffset="56730.34">23305 3218 3647 0,'9'0'17'0,"-1"0"39"0,1 0 34 0,-3 0 36 15,-1 0 3-15,1 0-30 0,-3 0-36 0,-3 0-39 16,0 0-19-16,0 0-7 0,0 0 3 0,0 0 7 15,0 21 0-15,0-21-1 0,0 25-4 0,-19-9 3 16,19 2-6-16,0 1-1 0,-15-1 3 16,15 3-3-16,-11 0 3 0,11 1-1 0,-12-1 5 15,12 1 1-15,-10 0-4 0,3 0-23 0,0 2-53 16,-3-2-44-16,-1 0-45 0,-2-2-29 0,-5-4 2 16,1-1-10-16,-2-5 0 0,-4-4 7 0,-1-6 7 15,-2 0 29-15,3 0 48 0,-2-32 43 0,3 15 43 16,-1-7 22-16,4-1 6 0,5-3 3 0,8 0 3 15,-2 0 25-15,8 2 15 0,0-2 14 0,0 2 14 16,28 1-10-16,-9 3-6 0,6 3-11 0,-4 2-22 16,7 4-15-16,2 2-13 0,1 4-9 0,0 4 0 15,0 3-46-15,0 0-75 0,-2 0-95 16,-1 17-158-16,-3-17-201 0,0 26-23 0,-5-12 99 16</inkml:trace>
  <inkml:trace contextRef="#ctx0" brushRef="#br0" timeOffset="56902.35">23460 3385 3656 0,'20'-21'3'0,"3"21"14"0,-4-15 9 0,4 15 5 16,-6-16-4-16,-1 16-17 0,-9 0-10 0,3-11-60 15,-6 11-87-15,-2 0-132 0,-2 0-113 0,0 0-137 16,0 0-264-16,0 0 132 0,0 0 113 15</inkml:trace>
  <inkml:trace contextRef="#ctx0" brushRef="#br0" timeOffset="57533.4">24076 3108 4178 0,'12'0'56'0,"-1"0"62"15,-3-27 53-15,0 27 53 0,0-32-2 16,-7 17-3-16,-1 15-33 0,0-21-46 0,0 21-58 16,-28-20-59-16,28 10-24 0,-28 1-6 0,10 1 3 15,-1 8-2-15,-3-10 5 0,-1 10 1 0,3 0 4 16,-5 0-1-16,6 0-2 0,1 0-1 0,-1 0-10 16,2 17 6-16,3-17-3 0,2 0 0 0,-1 19 4 15,7-19-7-15,-2 12 6 0,5-12 1 0,-2 10-1 16,5-10 8-16,0 8-7 0,0-8 7 0,0 0-4 15,0 7 3-15,0-7 4 0,0 0-7 0,0 0 10 16,0 0-10-16,0 2 3 0,0-2-3 0,0 1-3 16,0-1 3-16,0 1-7 0,0-1 11 0,0 3 53 15,0 0 50-15,0 5 20 0,0 1 3 0,0 1-57 16,0 4-54-16,18 1-8 0,-18 3-11 16,0 0 4-16,17 1 6 0,-17 1-7 0,0-1 0 15,0 2 1-15,0-3-1 0,0 3-1 0,0-2 3 16,0-2-6-16,0 0 0 0,0-1 0 0,-16-3 3 15,16 0-4-15,0-2-1 0,0-3 0 0,0-2 4 16,0-2 23-16,0 0 17 0,-11-2 85 0,11-2 69 16,0 0 53-16,0 0 27 0,0 0-83 0,0 0-77 15,17 0-71-15,-17 0-45 0,20-15 1 0,-7 15 5 16,2 0 2-16,6-12 5 0,-3 12 2 0,2 0-1 16,2-12 4-16,0 12 1 0,-2 0 4 15,0 0-2-15,-1 0-1 0,-2 0-4 0,-2 0-9 16,-2 0 0-16,-1 0-6 0,-4 0-3 0,3 17 1 15,-6-17 0-15,5 22 4 0,-5-8-3 0,0 3 1 16,-1 1 2-16,-1 3 2 0,-3 2 1 0,0 2 5 16,0 3-5-16,-24 2-3 0,24 0 10 0,-31 0-8 15,12 0 5-15,-3 1 1 0,-1-2-5 0,-5-3 4 16,-1-1-53-16,1-5-58 0,-2-2-91 0,-1-2-95 16,2-3-63-16,-2-3-71 0,1-3-27 0,2-3-3 15,-1-1 13-15,5-3 16 0,-2 0-14 16,3 0-39-16,2 0-36 0,1-18-83 0,2 18-176 15,5-25 76-15,4 9 135 0</inkml:trace>
  <inkml:trace contextRef="#ctx0" brushRef="#br0" timeOffset="59054.93">23905 3016 1269 0,'0'0'21'16,"0"0"20"-16,0 0 21 0,0 0 23 0,0 0-2 0,0 0-9 16,0 0-7-16,0-13-11 0,0 13-10 15,0 0-6-15,0 0-9 0,-12 0-3 0,12 0-8 16,0 0-4-16,-5-7 6 0,5 7-10 0,-4 0-3 15,4 0 3-15,-5 0 1 0,3 0 17 0,2 0 20 16,0 0 9-16,0 0 2 0,0 0 7 0,0 0 3 16,0 0 7-16,0 0 8 0,0 0-4 0,0 0 1 15,0 0-7-15,0 0-6 0,0 0 3 0,0 0-7 16,0 0 0-16,0 0 2 0,0 0-11 0,0 0 0 16,0 0-16-16,0 0-19 0,0 0-15 0,14 0-12 15,-14 0-2-15,16 0-2 0,-4 0 7 0,2-16-3 16,3 16 6-16,2 0 12 0,6 0 9 15,-2 0 14-15,5-9 7 0,3 9 9 0,-3 0 5 16,0 0-1-16,-2 0 2 0,2 0-15 0,0 0-11 16,-3-6-4-16,-3 6-2 0,-4 0 10 0,-1 0-3 15,-3 0-2-15,-1-2-9 0,-5 2-12 0,-2 0-5 16,-5 0-3-16,1 0-5 0,-2 0 1 0,0-1-1 16,0 1-4-16,0 0 4 0,0 0-2 0,0-2 0 15,0 2 3-15,0 0 2 0,0 0 0 0,0 0-41 16,-14 0-45-16,14 0-58 0,0 0-59 0,-16 15-42 15,16-15-43-15,-10 0-46 0,10 14-77 16,-14-14-123-16,6 11-49 0,5-11 102 0</inkml:trace>
  <inkml:trace contextRef="#ctx0" brushRef="#br0" timeOffset="93423.42">19941 3814 1369 0,'6'-5'8'15,"-6"-1"19"-15,0 0 27 0,0 0 22 0,0-2 18 16,0 2 7-16,0 0-1 0,0 0 13 0,0 2 6 16,0 1-1-16,0 1 2 0,0 0-10 15,0 2-12-15,0 0-8 0,0 0-12 0,0 0-10 16,0 0-3-16,0 0-8 0,0 0 2 0,11 0-4 15,-11 0-3-15,0 0 10 0,0 0 0 0,0 0 5 16,0 9 11-16,0-9 4 0,0 0 3 0,0 0 4 16,0 0-6-16,0 0-14 0,0 0-11 0,0 0-13 15,0 0-16-15,0 0-9 0,0 0-10 0,0 0-7 16,0 0-3-16,0 0-1 0,0 0 7 0,0 0 5 16,-20 0 7-16,20 0-2 0,-22 18-1 0,5-18-5 15,1 16-5-15,1-16 2 0,-5 22-7 0,-2-10 0 16,2 1 2-16,1 1-3 0,-4 1 7 15,3-2-1-15,1 1-1 0,-3-2-1 0,2 0-2 0,2-2-2 16,-3 0 0-16,3 0 2 0,2-2 2 16,7-1-4-16,-2-1 0 0,5 0 2 0,-3-2-4 15,4 0 6-15,2-1-1 0,3-2 0 0,-5 1 21 16,5-1 31-16,0-1 19 0,0 0 27 0,0 0 6 16,0 0-8-16,0 0-3 0,0 0-21 0,0 0-13 15,0 0-24-15,0 0-15 0,0 0-12 0,0 0-17 16,0 0-57-16,0 0-73 0,0-14-95 0,0 14-125 15,0-11-97-15,0 11-136 0,-25-14-258 0,25 4 29 16,-25 0 153-16</inkml:trace>
  <inkml:trace contextRef="#ctx0" brushRef="#br0" timeOffset="102075.7">13682 7518 1895 0,'0'-12'41'0,"0"12"22"0,-15-10 34 16,15 10 43-16,0-11 1 0,0 5 28 0,0 1 10 16,-11-1-2-16,11 2 2 0,0 0-2 0,0 1-2 15,0 0-3-15,0 0-9 0,0 3-14 0,0-3-15 16,0 2-17-16,0 1-3 0,0-2-14 0,14 1-7 16,-14 1 3-16,0 0-6 0,0 0-2 0,0-1 6 15,0 1-8-15,0 0-4 0,0 0-6 16,0 0-16-16,0 0-9 0,0 0-18 0,0 0-11 0,0 0-8 15,0 0-11-15,0 0-2 0,0 0-8 16,0 0-4-16,0 0 0 0,0 0-4 0,0 0 0 0,0 0 1 16,0 0 10-16,0 12-5 0,0-12 11 15,0 13 3-15,0-4-7 0,0 1 7 0,0 1-2 16,0 0-6-16,17 2 5 0,-17-1-10 0,0-2 4 16,0 0 2-16,0-2-5 0,14-1 14 0,-14-1-4 15,0-2 2-15,0 0 15 0,9-2 80 0,-9-2 51 16,0 0 10-16,5 0-23 0,0 0-78 0,7 0-52 15,2-17-16-15,3 17 9 0,8-22-1 0,3 9 13 16,6-3 7-16,2-3 6 0,4 0 4 0,-3-1-1 16,10-1 25-16,-2 0 33 0,1 0 32 0,3 0 18 15,-4 1 10-15,0 4-11 0,-5-1-14 16,-3 4-8-16,-6 0-22 0,0 2-4 0,-11 1-14 16,2 1-17-16,-5 2-12 0,-3 2-18 0,-5 0-9 15,1 2-5-15,-7 0-8 0,3 2-3 0,-3 0-6 16,-1 0-5-16,-2 1-1 0,0 0-5 0,0 0-49 15,0 0-74-15,0 0-109 0,0 0-166 0,0 0-110 16,0 0-65-16,0 0-52 0,0 0 87 0,0 16 34 16,-16-16-17-16,16 20-87 0,0-6-215 0,-12 2 129 15</inkml:trace>
  <inkml:trace contextRef="#ctx0" brushRef="#br0" timeOffset="102851.93">15205 5134 3572 0,'0'0'21'0,"0"0"30"0,0 0 39 16,0 0 44-16,0 0 17 0,0-16 19 0,16 16 3 15,-16 0-8-15,0 0-8 0,0 0-25 0,0 0-38 16,0 0-35-16,0 0-31 0,0 0-33 0,0 0-4 16,0 0-9-16,0 0-1 0,0 0 4 0,0 0-1 15,0 16 8-15,0-16 2 0,0 21 2 16,0-5 6-16,0 3-2 0,0 3-1 0,0 3 2 15,0-1 0-15,0 1 1 0,18 1 5 0,-18 0-4 16,16-2-4-16,-16-1 1 0,14-3-5 0,-14-4 6 16,12-2 9-16,-12-3 98 0,8-5 89 0,-8-2 123 15,4-2 78-15,1-2-72 0,-2 0-77 0,2 0-117 16,6-25-74-16,0 9-4 0,7 0-7 0,2-6 3 16,10 1-14-16,1-5-19 0,5 1-3 0,4 0-3 15,5-1 8-15,0 3 17 0,2 0 1 0,-2-1 7 16,-2 2 1-16,-1 4-10 0,-2 2 2 0,-5 2-14 15,-6 1-12-15,1 3-6 0,-9 2-7 0,-2 2 0 16,-7 2-1-16,-1 1-7 0,-2 0-74 16,-4 2-107-16,-2 0-149 0,-1 1-180 0,-2 0-75 15,1 0-53-15,-1 0 39 0,0 0 60 0,0 0 8 16,0 18-54-16,0-18-258 0,-18 20 126 0</inkml:trace>
  <inkml:trace contextRef="#ctx0" brushRef="#br0" timeOffset="103596.52">17997 5253 3862 0,'-6'-15'33'16,"3"3"56"-16,3 1 49 0,0 3 58 0,0-2 8 0,0 3-6 16,0 1 5-16,19 1-7 0,-19 2 17 15,0 0 6-15,0 1-27 0,0 1-37 0,0 0-60 16,0 1-62-16,0-2-30 0,0 2-22 0,0 0-12 16,0 0 2-16,0 0-7 0,0 0 11 0,0 0 13 15,0 15 4-15,0-15 5 0,0 18 0 0,0-4 8 16,0 1-12-16,0 5 9 0,-13-1-1 0,13 1-10 15,0 0 9-15,0 2 8 0,0-1-10 0,0-3 2 16,0-2 3-16,0-2-12 0,0-2 22 0,0-4 67 16,0-1 89-16,0-2 72 0,0-5 23 0,0 0-48 15,22 0-89-15,-8 0-70 0,5-23-30 0,6 23-14 16,7-26-1-16,7 9 4 0,6 0 6 16,8-3 10-16,4 2 2 0,2-1 6 0,5 1 1 15,1 1 9-15,-6 0 22 0,-3 1 8 0,-8 0 0 16,-3 4-17-16,-9 1-21 0,-5 0-24 0,-5 2-12 15,-7 2-8-15,-4 2 0 0,-4 0 1 0,0 1-5 16,-6 1-33-16,-1 2-101 0,4 0-137 0,-8 1-212 16,3 0-176-16,-3 0 2 0,0 0 12 0,0 16 70 15,0-16 39-15,-23 30-110 0,23-7-219 0,-31 3 31 16,8 6 170-16</inkml:trace>
  <inkml:trace contextRef="#ctx0" brushRef="#br0" timeOffset="104283.3">16638 7224 3898 0,'0'-10'45'0,"0"0"67"0,0 0 58 0,0 2 67 16,20-3 15-16,-20 3 2 0,0 2 24 0,0 0 37 15,15 0 37-15,-15 3-10 0,0-2-35 0,0 2-60 16,11-3-73-16,-11 2-51 0,5 1-49 0,-5 0-40 16,3 2-30-16,-3 0-13 0,0 1-3 0,0 0-14 15,0 0 2-15,0 0 1 0,0 0 1 0,0 0 9 16,0 18 10-16,0-18 2 0,0 25 5 0,0-7 1 16,0 3-8-16,0 4 3 0,0 1-2 0,0 3 0 15,0-1-2-15,0 1 7 0,0-4-3 16,0-2 3-16,0-2 1 0,0-2-4 0,0-6 10 15,0-2-1-15,0-4 25 0,0-3 79 0,0-2 70 16,0-2 3-16,0 0-25 0,16 0-81 0,-16-26-77 16,23 10-8-16,-5-3 4 0,10-4-2 0,-1-6 1 15,10-2 5-15,0 0-3 0,8 0 5 0,2 2 6 16,-2 1-3-16,-2 0-2 0,-1 3-6 0,-3 2-7 16,-5 3 1-16,2 3-9 0,-7 1-62 0,-2 2-96 15,-4 1-137-15,-4 4-202 0,-2 2-161 0,-5 1-96 16,1 4-73-16,-6 2 22 0,6 0-34 0,-1 0-174 15,-2 22 212-15</inkml:trace>
  <inkml:trace contextRef="#ctx0" brushRef="#br0" timeOffset="104832.78">18033 7444 4343 0,'0'0'32'0,"0"0"21"0,0 0 35 16,27-17 62-16,-27 17 40 0,15 0 60 0,-15-17 44 15,0 17-10-15,14 0-33 0,-14 0-58 0,0 0-71 16,0 0-57-16,0 0-51 0,0 0-32 0,0 0-11 16,0 0 8-16,0 0 16 0,0 15 3 0,0-15 9 15,0 28-6-15,0-10-11 0,0 3 23 0,0 4-12 16,0 0 3-16,0-1 10 0,0-1-18 15,0 0 9-15,0-2-2 0,0-4-10 0,0 0 7 16,0-4 4-16,0-3 20 0,0-4 93 0,0 0 37 16,0-5 16-16,20-1-2 0,-6 0-65 0,5 0-18 15,9-23-12-15,4 23 6 0,7-28-4 0,8 9-6 16,4-2 10-16,2-2 15 0,3-1 1 0,1-2 17 16,-1 1 6-16,0-1-10 0,-5 0-17 0,-3 2-34 15,-1-1-27-15,-4 1-25 0,1 2-5 0,-9 1 0 16,3 2 0-16,-7 3 0 0,-7 2 0 0,1 3 0 15,-6 2 0-15,-5 4 0 0,-3 2-10 0,-8 2-129 16,-3 1-174-16,0 0-149 0,0 0-161 16,0 20-86-16,0-5-27 0,-22 6-103 0,22 6-124 15,-36 5-236-15,18 3 201 0</inkml:trace>
  <inkml:trace contextRef="#ctx0" brushRef="#br0" timeOffset="105571.99">15047 9529 3725 0,'0'-4'28'16,"0"-1"29"-16,0 2 30 0,0-1 44 0,0 0 11 15,18-1 6-15,-18 2-3 0,0 2-29 0,0 0-30 16,13 1-35-16,-13 0-27 0,0 0-18 0,0 0-7 16,0 0 6-16,11 16 0 0,-11-16 11 0,10 22-2 15,-5-6-3-15,3 2-8 0,0 3-6 0,-4 2 4 16,4 2-5-16,-5 1 8 0,2 0-4 0,-2 1-4 15,0-1 9-15,-3 0-7 0,2-1 4 0,-2-3-1 16,1-3-3-16,-1-4 3 0,0-4 4 0,0-3 29 16,0-3 97-16,0-2 141 0,2-3 139 0,-2 0-27 15,6 0-106-15,2 0-134 0,6-23-145 16,1 23 6-16,7-29 23 0,9 10 13 0,6-3 24 16,4-1 9-16,2-1 16 0,8 0 3 0,-1 2-7 15,1 0-10-15,-4 0-32 0,1 3-20 0,-5 1-15 16,-2 1-9-16,-7 2 1 0,-5 1 0 0,-4 3-3 15,-2 2-10-15,-7 3-85 0,-1 1-124 0,-8 1-187 16,0 2-170-16,-3 0-95 0,-1 2-90 0,-2 0-3 16,2 0-127-16,3 0-109 0,-1 18 212 0</inkml:trace>
  <inkml:trace contextRef="#ctx0" brushRef="#br0" timeOffset="106067.28">16540 9525 3767 0,'6'0'20'15,"-3"0"14"-15,0 0 25 0,-1 0 39 0,1 0 36 16,-3 0 32-16,3 0 27 0,-1 0 16 0,1 0-2 15,-3 0 15-15,0 0 5 0,1 0 10 16,-1 0-5-16,2 0-13 0,-2 0-27 0,0 0-44 16,0 0-30-16,0 0-30 0,0 0-18 0,0 0-20 15,0 0-19-15,0 0-17 0,0 0-19 0,0 0 8 16,0 18 12-16,0-18 31 0,0 0 8 0,0 24-12 16,0-24-12-16,-13 29-28 0,13-12-7 0,0 2 7 15,0 1-5-15,-7 1 3 0,7 0-2 0,0 0-3 16,0-1 10-16,0-1-6 0,0-1 2 0,0-4 9 15,0-1-1-15,0-4 71 0,0-3 105 0,0-2 90 16,0-4 2-16,18 0-67 0,-18 0-103 0,30-19-98 16,-8 19-9-16,5-26-2 0,6 9 6 0,6-3 18 15,1-2 8-15,4 0-1 0,-1 0-5 16,-6 0-16-16,4 0-8 0,-6 0 0 0,1 2 0 16,-3 0 0-16,-1 0 0 0,-2 1 0 0,-1 0 0 15,2 2 0-15,-7 0 0 0,1 2 0 0,-7 4 0 16,1 1 0-16,-7 4 0 0,-1 1 0 0,-6 2 0 15,-2 3-75-15,-3 0-177 0,0 0-246 0,0 0-186 16,0 0-129-16,0 18-8 0,-19-18 29 0,19 27-85 16,-23-7-284-16,9 0 186 0</inkml:trace>
  <inkml:trace contextRef="#ctx0" brushRef="#br0" timeOffset="109112.19">13831 5203 3488 0,'20'-9'35'0,"-20"1"34"0,11 1 44 16,-11-1 34-16,8-1-5 0,-8 1-5 0,0 2-18 15,5 1-1-15,-5 2-10 0,0 2-15 0,0-1-26 16,0 1-33-16,4 1-25 0,-4 0-20 0,0 0-9 15,0 0 0-15,4 0 4 0,-3 0 5 0,1 22 9 16,1-9-1-16,3 5 1 0,0 5 10 0,5 2-1 16,3 7 5-16,2 3-47 0,2 5-43 0,1 1-54 15,1 2-56-15,5-2-25 0,-7 0-46 0,6-1-47 16,-6-6-52-16,-1-2-54 0,-1-5-129 16,-1-7-178-16,-2-6 105 0</inkml:trace>
  <inkml:trace contextRef="#ctx0" brushRef="#br0" timeOffset="109287.88">14064 5210 4146 0,'0'-20'37'0,"27"6"52"0,-27 0 39 15,26 6 30-15,-11-4-17 0,-15 5-48 0,14 2-42 16,-14 4-35-16,0 1-31 0,0 0-1 0,0 0 3 16,0 0 8-16,-18 26 17 0,-1-10-2 0,-4 5-3 15,-7 4-9-15,-2 3-80 0,-9 5-85 16,3 3-125-16,-6 4-155 0,-1 1-92 0,8 2-131 0,3 2-150 15,0-1 63-15,4 2 166 0</inkml:trace>
  <inkml:trace contextRef="#ctx0" brushRef="#br0" timeOffset="109883.33">16770 5075 3988 0,'0'-10'24'0,"0"1"25"16,0 1 21-16,0 2-1 0,15-1-22 0,-15 2-27 15,0 2-25-15,0 3 0 0,0 0-8 16,0 0-5-16,14 0 6 0,-14 0-3 0,0 0 6 16,9 20 10-16,-9-20-2 0,16 31 6 0,-2-10-2 15,-3 5-3-15,4 6 2 0,7 4 2 0,0 2 5 16,3 4-4-16,-4 4-48 0,6 2-61 0,-6 2-75 16,7 0-81-16,-9 0-52 0,3-2-50 0,-2-2-69 15,-8-6-153-15,1-4-111 0,-5-9 104 0</inkml:trace>
  <inkml:trace contextRef="#ctx0" brushRef="#br0" timeOffset="110080.27">17030 5253 4360 0,'0'-16'24'0,"16"2"16"0,-16 1 11 16,15 3 11-16,-15 0-26 0,0 2-12 0,16 2-16 15,-16 3-17-15,0 2 2 0,0 1-9 0,0 0 5 16,0 0 6-16,-31 0 4 0,11 20 1 0,-7-20 0 15,-2 25 2-15,-8-6-8 0,-7 2 11 0,-2 4-49 16,-3 3-63-16,-3 6-69 0,0 3-109 0,-3 1-63 16,3 2-67-16,-5 3-105 0,3 0-256 0,-1-4 31 15,4 0 127-15</inkml:trace>
  <inkml:trace contextRef="#ctx0" brushRef="#br0" timeOffset="110696.23">19682 5140 3634 0,'-7'-5'56'0,"3"-1"64"0,4 0 62 0,0 2 54 15,0 1 4-15,0-1-9 0,0 3-7 0,0-2-2 16,15 3-30-16,-15-1-48 0,0 1-53 0,0-1-57 16,0 1-37-16,0 0-17 0,0 0-8 0,0 0 1 15,0 0 6-15,13 16 12 0,-13-16 10 16,11 27 4-16,1-5-10 0,-6 3-44 0,8 5-52 15,0 5-47-15,3 5-53 0,0 3-27 0,2 2-42 16,3 2-57-16,-2-1-45 0,2-2-48 0,-4 1-47 16,2-5-131-16,-3-7-197 0,-1-7 117 0</inkml:trace>
  <inkml:trace contextRef="#ctx0" brushRef="#br0" timeOffset="110888.29">19958 5122 4227 0,'0'-17'28'0,"17"4"24"0,-17 3 20 16,0 1 9-16,14 1-17 0,-14 1-20 16,0 4-23-16,9 3-3 0,-9 0 31 0,0 0 36 15,0 0 15-15,-37 23 2 0,17-23-37 0,-10 28-42 16,-1-6-15-16,-11 4-3 0,-4 4-27 0,-2 3-101 16,0 8-99-16,-1 5-112 0,3 8-76 0,-7 6-19 15,2 4-75-15,-5 2-268 0,5 0-58 0,-7 1 120 16</inkml:trace>
  <inkml:trace contextRef="#ctx0" brushRef="#br0" timeOffset="111419.99">19630 7153 4408 0,'0'-7'16'0,"0"0"-2"16,31 2 18-16,-31 0 14 0,21 1-10 0,-21-1 8 15,17 2-21-15,-17 1-19 0,0 2-7 0,0 0-5 16,11 0-6-16,-11 0 13 0,7 20 6 0,3-4-3 16,-1 6 3-16,-3 8 1 0,0 6-4 0,7 8 0 15,-1 4-12-15,1 6-58 0,1 1-46 0,0-1-62 16,3-3-59-16,3-3-44 0,-3-1-56 0,-2-6-64 15,1-4-113-15,-1-7-238 0,-1-7 43 0,-4-6 125 16</inkml:trace>
  <inkml:trace contextRef="#ctx0" brushRef="#br0" timeOffset="111619.46">19941 7168 4480 0,'23'-21'49'16,"-23"2"61"-16,25 5 72 0,-25 1 67 0,19 2 0 15,-9 2-51-15,-10 2-89 0,7 4-72 0,-7 3-55 16,0 0 9-16,0 0 64 0,-22 21 20 0,22-21 12 16,-34 35-19-16,7-7-39 0,-4 5-17 0,-7 9-8 15,2 5 4-15,-9 5-101 0,-5 4-88 0,1 3-119 16,-9 3-143-16,2-3-93 0,0 2-125 0,-4-3-79 16,-1-1-255-16,5-3 130 0,4-4 214 15</inkml:trace>
  <inkml:trace contextRef="#ctx0" brushRef="#br0" timeOffset="112187.69">19742 9402 3897 0,'0'-17'45'16,"0"1"34"-16,0 0 67 0,0 2 66 0,28 3 14 15,-28-1 13-15,20 3-46 0,-20 4-47 0,0 2-59 16,13 2-53-16,-13 1-30 0,0 0-22 0,0 0 4 16,0 0 7-16,11 20 9 0,-11-4 4 15,12 6 3-15,-1 4-7 0,0 6-2 0,4 4-1 16,-1 5 2-16,3 2 2 0,-3 1-34 0,0-1-63 15,2 1-79-15,-2-1-77 0,-2-1-66 0,1-1-66 16,1-1-74-16,1-2-95 0,-3-3-197 0,2-6-95 16,-4-7 144-16</inkml:trace>
  <inkml:trace contextRef="#ctx0" brushRef="#br0" timeOffset="112379.86">20084 9462 4277 0,'18'-17'23'15,"-18"4"41"-15,17 0 35 0,-17 3 52 16,22-2 14-16,-22 3-20 0,13 6-39 0,-13 3-55 16,0 0-44-16,0 0-1 0,0 0 65 0,0 20 12 15,-24-20 14-15,7 31-17 0,-8-8-64 0,-3 4 10 16,-10 4-16-16,-9 5-74 0,0-2-82 0,-12 3-109 16,-1 3-117-16,-7-3-109 0,-4 1-136 0,-2-1-317 15,-2-5-65-15,1-1 178 0</inkml:trace>
  <inkml:trace contextRef="#ctx0" brushRef="#br0" timeOffset="112760.07">18482 9450 4019 0,'0'-3'19'0,"29"-1"20"15,-29 1 40-15,27-2 50 0,-27 0 18 0,20 0 5 16,-20 2-41-16,14 1-49 0,-14 2-43 0,0 0-26 16,0 0-1-16,0 0 1 0,0 0 6 0,8 26 0 15,-8-10 4-15,6 4 0 0,-5 4-4 0,7 6 7 16,-3 4-5-16,-1 4-9 0,6 2-50 0,2 1-69 16,-4 1-79-16,4 0-110 0,1 2-87 0,-4 0-97 15,3-1-203-15,-2-4-164 0,-1-6 139 0</inkml:trace>
  <inkml:trace contextRef="#ctx0" brushRef="#br0" timeOffset="112963.59">18732 9454 4554 0,'0'-22'34'0,"0"3"45"0,0 3 44 0,0 1 59 15,20 2 25-15,-20 3-22 0,0 5-35 0,0 4 10 16,0 1 68-16,0 0 54 0,0 0 37 0,-31 26-50 15,9-26-121-15,-9 31-78 0,-5-9-42 0,-6 3-18 16,-6 4-4-16,-3 2-6 0,-3 2-79 0,-2 1-137 16,-3 2-197-16,0-1-172 0,-2 2-78 0,-1 0-86 15,2-3-73-15,-2-1-349 0,9-3 156 16</inkml:trace>
  <inkml:trace contextRef="#ctx0" brushRef="#br0" timeOffset="113596.19">13853 9368 3567 0,'5'-12'32'0,"2"0"62"16,-2 0 72-16,3 1 58 0,-2 1 31 16,-3 1-10-16,-1 2-22 0,2 4-12 0,-2 1-29 15,-1 2-13-15,-1 0-30 0,0 0-42 0,2 0-44 16,0 0-45-16,-2 0-24 0,1 0-1 0,1 15 6 15,4-15 11-15,3 31 1 0,4-8-1 0,4 6 5 16,0 6-9-16,8 6 7 0,-2 4-12 0,3 2-85 16,1 1-64-16,-2 1-91 0,1 0-81 0,-1 2-48 15,-2 1-95-15,3 3-84 0,-5-1-156 0,2-1-224 16,-1-3 164-16</inkml:trace>
  <inkml:trace contextRef="#ctx0" brushRef="#br0" timeOffset="113804.24">14148 9486 4357 0,'28'-24'32'15,"-28"0"55"-15,34 2 76 0,-18 5 90 0,-16 0 67 16,29 2-7-16,-29 3-55 0,19 6-92 0,-19 3-105 16,0 3-61-16,0 0-17 0,0 0 9 0,0 0 10 15,-22 21 19-15,-1-21-9 0,-2 32-1 0,-11-9-3 16,-4 3-12-16,-15 4-77 0,3 1-134 0,-6 3-119 15,-2 0-116-15,5 1-80 0,-1 3-66 0,4 1-145 16,2 1-315-16,10-1 162 0</inkml:trace>
  <inkml:trace contextRef="#ctx0" brushRef="#br0" timeOffset="114699.19">18392 9332 2572 0,'0'-15'24'0,"-3"-1"50"0,3-2 70 16,-2 3 63-16,2 1 38 0,-1 0-3 16,1 2-28-16,-2 5-23 0,0 2-30 0,1 2-22 0,1 1-13 15,-2 1-26-15,2 0-29 0,0 1-29 0,0 0-28 16,0 0-17-16,0 0-6 0,0 0-5 0,0 0-3 16,0 0 8-16,0 21 12 0,20-8 22 0,-20 2 8 15,18 5-2-15,-1 6-9 0,-3 1-15 16,4 4-8-16,4 2-1 0,-2-2 0 0,-1-1 5 15,1-2 3-15,-1-1-4 0,-5-1-55 0,1-3-63 16,-6-2-71-16,1-2-99 0,-3-1-71 0,1-1-81 16,-5-2-121-16,0 0-273 0,5-5 85 0,-5 0 140 15</inkml:trace>
  <inkml:trace contextRef="#ctx0" brushRef="#br0" timeOffset="116684.4">15388 7091 3651 0,'0'-6'8'16,"22"1"2"-16,-22 0 3 0,17 1-7 0,-17 0-10 15,16 1-4-15,-16 2-5 0,0 1 9 0,0 0-4 16,12 0-1-16,-12 0 10 0,0 0 24 0,11 19 28 16,-7-19 4-16,7 31-6 0,-3-5-26 0,6 8-18 15,2 7-3-15,-1 7 2 0,4 4-3 0,2 2-4 16,0 5 8-16,0-1-15 0,6 0-41 15,-9-2-57-15,3-5-71 0,-4-2-74 0,-2-4-46 16,-6-2-74-16,-1-6-124 0,-3-8-217 0,-5-5 91 16</inkml:trace>
  <inkml:trace contextRef="#ctx0" brushRef="#br0" timeOffset="116884.35">15694 7252 4486 0,'23'-20'25'0,"-23"3"10"0,13 3-2 0,-13 2 3 16,7-2-34-16,-7 6-10 0,0 3-3 0,0 5 31 16,0 0 53-16,0 19 25 0,-23-19 18 0,0 30-27 15,-5-9-44-15,-6 5-20 0,-10 6-14 0,-5 4-2 16,-3 2-4-16,-5 2-62 0,-2 0-60 0,5 4-65 16,-2 0-71-16,-2 0-47 0,9 1-78 0,-1-1-104 15,2-2-205-15,3-1-227 0,1-2 139 0</inkml:trace>
  <inkml:trace contextRef="#ctx0" brushRef="#br0" timeOffset="124480.14">14081 7031 2822 0,'2'2'42'0,"-2"-2"35"0,1 0 43 15,-1 1 50-15,2-1 15 0,-1 0 26 0,1 0 19 16,-2 0-5-16,0 0-44 0,0 0-48 16,0 0-51-16,0-18-23 0,0 18-3 0,0-19 15 15,0 8 10-15,0-3-5 0,0-2 0 0,-16-2-12 16,16-2-6-16,0-2 13 0,-14-2 18 0,14-5-6 16,-9-2-5-16,9-4-28 0,-11-5-16 0,11-3 12 15,-7-6 18-15,7 0 41 0,0-6-4 0,0-2 27 16,0 2-7-16,0 1-36 0,0 4 9 0,0 2-41 15,23 4-23-15,-23 5-3 0,15 3-15 0,-15 7-11 16,16 2-1-16,-16 2-10 0,15 3-90 0,-15 4-96 16,10 2-95-16,-10 4-93 0,0 4-13 0,6 0-35 15,-6 3-68-15,0 3-54 0,0 2 3 16,0 0-22-16,0 0-65 0,-19 0 12 0,19 19 99 16</inkml:trace>
  <inkml:trace contextRef="#ctx0" brushRef="#br0" timeOffset="124871.8">13979 6069 3385 0,'20'-16'48'16,"-20"16"47"-16,23-19 64 0,-23 19 56 0,20-20-5 15,-20 20 12-15,17-16-15 0,-17 16-20 0,11-8-21 16,-11 8-48-16,0 0-54 0,2-4-33 0,-2 4-29 16,0 0-21-16,0 0 0 0,0 0-3 15,0 0 7-15,0 0 6 0,0 19 10 0,-19-19 1 16,19 25 0-16,-25-8 4 0,15 1-3 0,-6 4-4 15,1 2-4-15,-4 0-8 0,2 0-35 0,-2-2-21 16,4 0-7-16,-1 0-23 0,1-3 24 0,-1-1 5 16,8-3 7-16,-1-5 32 0,0 0 22 0,4-3 20 15,5-4 2-15,0-3-3 0,0 0-5 0,0-23-1 16,0 6 2-16,20-3 1 0,-20-6-2 0,24-3-1 16,-24-2 15-16,29-2 24 0,-13 0 7 0,1-2 7 15,0 1 9-15,0 2-22 0,0-1 1 0,3 3 7 16,-4 0-12-16,2 2 10 0,-1 1-7 15,0 4-8-15,0 0-2 0,-1 4-9 0,-1 2-7 0,1 4-14 16,-2 3-7-16,-2 2-16 0,4 5-1 0,-4 3 1 16,4 0 2-16,2 0 5 0,1 31-11 15,7-10-36-15,2 5-37 0,3 6-28 0,4 5-34 16,0 3-24-16,1 7-45 0,1-1-73 0,-3 4-54 16,-3 5-88-16,0 4-135 0,1 6-257 0,-6 0 102 15</inkml:trace>
  <inkml:trace contextRef="#ctx0" brushRef="#br0" timeOffset="154737.17">10187 2893 1558 0,'0'0'18'0,"0"0"4"0,0 0 0 0,0 0 8 16,0 0-11-16,0 0 14 0,0 0 14 0,0 0 0 16,0 0 16-16,0 0-2 0,-8 0 0 0,8 0 4 15,0 0-13-15,0 0-5 0,-6 0 1 0,4 0 9 16,1 0 7-16,1 0 2 0,-4 0 3 0,1 0-9 15,-3 0-11-15,3 0 0 0,0 0-2 0,-5 0-3 16,4 9 1-16,-3-9-5 0,1 0-7 0,5 0-5 16,-6 0 1-16,3 5 1 0,2-5 0 15,-1 2 6-15,3-2 10 0,-1 0-4 0,1 0 1 16,-2 2-1-16,2-2-5 0,-2 0 7 0,2 0 1 16,0 0-3-16,0 0 0 0,0 2-9 0,0-2 2 15,0 0 12-15,0 0 2 0,0 0 9 0,0 0 2 16,0 0 2-16,0 0 1 0,0 0 0 0,0 0-5 15,0 2-4-15,0-2-4 0,0 0-3 0,0 0 5 16,0 0 2-16,0 1 3 0,14 0 13 0,-14 1 8 16,8 0 1-16,-8-1 5 0,22 4-8 0,-8-3-4 15,3 2-6-15,3 0-9 0,2-1 2 16,4 2-11-16,4-2-4 0,1 1-7 0,1-1-5 16,6 1 5-16,0 0 4 0,-2 0 11 0,6 1 4 15,0-1-3-15,-6 2 3 0,1-2-11 0,0 2-4 16,-3-2 0-16,4 2-7 0,-3-1 24 0,1 0 16 15,0 0 6-15,2 0 9 0,3 0 4 0,-2 0-3 16,-1 0-6-16,1-1-7 0,2 1-26 0,0-1-21 16,0 2-5-16,4-2-5 0,1 1 2 0,3 0 20 15,2 0 14-15,-2 0 4 0,3-1-1 0,-4-1-18 16,3 0-15-16,-11 0-8 0,4 0-6 0,-1-1-6 16,-2 1 0-16,1-1-3 0,3 0 2 0,3 0-7 15,6-1-1-15,8 1 13 0,2-2 31 16,1 1 18-16,2 1-1 0,3-2-9 0,-4 1-39 15,3 0-9-15,-4 0-2 0,-2 1-2 0,-2 0 4 16,-1-1-2-16,1 3 5 0,4-3 0 0,-3 1-2 16,2 1 1-16,-2-1-3 0,5-1 0 0,-2 1 1 15,0-1 2-15,2-1 4 0,-2 0-6 0,0 0 4 16,0 0-3-16,2 0-3 0,-2 0 2 0,-2 0-2 16,-1 0 3-16,1 0-2 0,1 0 0 0,0 0 3 15,-2 0-7-15,0 0 2 0,6 0 0 0,0 0-1 16,-1 0 5-16,4 0-1 0,-2 0 0 0,-1 0-2 15,-3 0 0-15,-3 0 0 0,-4 0 4 0,-9 0 0 16,-4 0-3-16,-7 0 11 0,-7 0 8 0,-5 0 18 16,1 0 7-16,-7 0-3 0,-5 0-9 15,1 0-10-15,-1 0-7 0,-4 0 2 0,-3 0-3 16,3 0 0-16,-8 0 6 0,0 0-3 0,0 0 3 16,0 0-3-16,-3 0 1 0,0 0-3 0,0 0-1 15,2 0-4-15,-2 0-4 0,0 0 0 0,0 0-4 16,0 0 8-16,0 0 0 0,0 0 4 0,0 0 30 15,0 0 20-15,0 0 16 0,0 0 21 0,0 0-9 16,0 0 6-16,0 0-4 0,0 0-15 0,0 0-21 16,0-9-32-16,0 9-15 0,0-10-11 0,0 2 2 15,0-2-1-15,0-4-1 0,0-2-1 0,0-2-4 16,0-2-2-16,0-4 0 0,0-4 0 16,0-3 2-16,0-5 0 0,0-5-5 0,0-5 6 15,0-2-1-15,0-2-5 0,0-2 4 0,0-1-6 16,0 1 2-16,0 0 4 0,0 3-3 0,0 3 1 15,0 1-1-15,0 2-1 0,0 1 6 0,0 2-1 16,0 1-2-16,14-1 4 0,-14 1-1 0,0 0-2 16,14 0 3-16,-14-2-4 0,11 1 1 0,-5 2 2 15,0-1-2-15,2 0 4 0,-4 2 4 0,1 5-2 16,3 1-2-16,-5 4 0 0,-2 2-3 0,3 4-1 16,-1 3 4-16,-2 4-1 0,-1 5 0 15,0-1 1-15,0 3-1 0,0 2-2 0,0 4-4 16,0-1 0-16,0 1 0 0,0 1 2 0,0 0 0 15,0 0 2-15,0 0-1 0,0 0 1 0,0 0 3 16,0 0 0-16,0 0 1 0,0 0 0 0,0 0 0 16,0 0 0-16,0 0 4 0,0 0 0 0,0 0-1 15,0 0 2-15,0 0-2 0,0 0-2 0,0 0 6 16,0 0-6-16,0 0 0 0,0 0 2 0,0 0-6 16,0 0 6-16,0 0-2 0,0 0 2 0,0 0 0 15,0 0-2-15,0 0 1 0,0 0-5 16,0 0 4-16,0 0-3 0,0 0-3 0,0 0 4 15,0 0 0-15,0 0-1 0,0 0 3 0,0 0 0 16,0 0-4-16,0 0 4 0,0 0-5 0,0 0 2 16,0 0 1-16,0 0-2 0,0 0 0 0,0 0 3 15,0 0-1-15,0 0 2 0,0 0 5 0,-20 0-6 16,20 0 3-16,-15 0 0 0,1 0-1 0,-5 0 3 16,0 0 0-16,-9 16-1 0,4-16-1 0,-11 0 0 15,0 0 0-15,-7 0 0 0,0 0-2 0,-8 0 2 16,-1 0 2-16,-2 0 0 0,-7 0 1 0,-1 0-6 15,1 0 1-15,-4 0 1 0,2 0-1 0,1 0 5 16,4 0-9-16,3 0-1 0,2 0-5 0,4 0-6 16,5-11 2-16,5 11 3 0,0 0 5 0,4 0 4 15,-1 0 4-15,-3 0-1 0,-1-6-2 16,-5 6 0-16,-4-6-1 0,-6 3-2 0,-10 0 3 16,-1-1 4-16,-9 0-2 0,-1 1 5 0,0 0-4 15,-5 2-2-15,1-2 3 0,1 3-2 0,2-2 1 16,-2 2-2-16,4 0 0 0,4 0-1 0,-3 0-1 15,0 0 6-15,3 0-4 0,-3 0 5 0,7 0 0 16,-3 0-3-16,4 0 1 0,1 12-3 0,1-12 5 16,1 0-4-16,3 0 4 0,3 10-3 0,1-10-4 15,4 0 2-15,-3 6-1 0,1-6 3 0,0 4-1 16,4 0-2-16,-1-2 0 0,-4 2-3 0,4-3 4 16,0 3-1-16,4-1 5 0,1 1-2 15,0-1 1-15,1 0 2 0,7 0-4 0,-2 0 1 16,7 0-3-16,-1-1 0 0,4 0 1 0,-1 0 1 15,1 0 4-15,1 0 1 0,1 0-3 0,-1 0 1 16,-1-2-4-16,1 2-2 0,-2 0 6 0,-1 0-3 16,-1 0-1-16,-1-1 3 0,-1 0-4 0,1 1 0 15,-2 1 3-15,1-1 0 0,1 1-3 0,2-1 4 16,1-1 0-16,2 2-2 0,8-1 3 0,-5-1-5 16,8 0 1-16,2-1 1 0,6 1-4 0,-2-1 3 15,1 0 0-15,7 0 0 0,-1 0-2 0,2 0 2 16,-3 0-1-16,4 0-1 0,1 0 3 0,0 0-1 15,0 0 2-15,0 0-2 0,0 0 2 16,0 0-2-16,0 0-1 0,0 0 5 0,0 0-4 0,0 0 5 16,0 0-5-16,0 0 0 0,0 0 0 15,-3 0 0-15,3 0 0 0,0 0 0 0,0 0 4 16,0 0-2-16,0 0 0 0,0 0-2 0,0 0 0 16,0 0-1-16,0 0 3 0,0 0 19 0,0 0 15 15,0 0 3-15,0 0 1 0,0 0-17 0,0 0-17 16,0 0 6-16,0 0-2 0,0 0 3 0,0 0 11 15,0 0-4-15,0 0 5 0,0 0-7 0,0 0-8 16,0 0-3-16,0 0-3 0,0 0 0 16,0 0-2-16,0 0-2 0,0 0-4 0,0 0 0 0,0 0-2 15,0 0 0-15,0 0 0 0,0 0-4 0,0 0 6 16,0 0 4-16,0 3 0 0,0 1 7 16,0 1-2-16,0 5-1 0,0 3 1 0,-16 2 0 15,16 2-1-15,0 4 1 0,-17 1 4 0,17 1-3 16,0 2-2-16,-14 1 3 0,14 2 1 0,-6 1 8 15,6 2-1-15,-9 0-2 0,4 1-5 0,-1 2-8 16,1-2 0-16,0 1 0 0,-2-1 0 0,2-1 0 16,-1-1 0-16,-2 0 0 0,5 0 0 0,-2-4 0 15,-1 1 0-15,3-1 0 0,-2 1 0 0,-1-3 0 16,5 1 0-16,-4-1 0 0,-1-1 0 0,1 0 0 16,0-2 0-16,2-1 0 0,-3-2 0 15,3-1 0-15,0 0 0 0,0-1 0 0,-2-1 0 16,4 0 0-16,-1-2 0 0,0 1 0 0,-1 0 0 15,2-3 0-15,-1-1 0 0,-2 1 0 0,2-4 0 16,0 0 0-16,2-1 0 0,-1-1 0 0,1 1 0 16,-2-2 0-16,1-1 0 0,-1 0 0 0,2 0 0 15,-1-1 0-15,-2 3 0 0,3-4 0 0,0 2 0 16,0-1 0-16,-2 0 0 0,2 1 0 0,0 0 0 16,0 0 0-16,-1-1 0 0,1 2 0 0,0-2 0 15,-2 2 0-15,2 0 0 0,0-1 0 0,0 1 0 16,-3 1 0-16,3-2 0 0,-2 2 0 0,1 0 0 15,1-1 0-15,-2 1 0 0,-1-2 0 16,2 2 0-16,1-2 0 0,-2 1 0 0,2-1 0 0,-2-1 0 16,2 1 0-16,0-1 0 0,0 0 0 15,0-2 0-15,0 1 0 0,0 1 0 0,0-2 0 16,0 0 0-16,0 0 0 0,0 0 0 0,0 1 0 16,0-1 0-16,0 0 0 0,0 0 0 0,0 0 0 15,0 0 0-15,0 0 0 0,0 0 0 0,0 0 0 16,0 0 0-16,0 0 0 0,0 0 0 0,0 0 0 15,0 0 0-15,0 0 0 0,0 0 0 0,0 0 0 16,0 0 0-16,0 0 0 0,0 0 0 0,0 0 0 16,0 0 0-16,0 0 0 0,0 0 0 0,0 16 0 15,0-16 0-15,0 0 0 0,0 0 0 16,0 10 0-16,0-10 0 0,0 0 0 0,0 4 0 16,0-4 0-16,0 0 0 0,0 0 0 0,0 4 0 15,0-4 0-15,0 0 0 0,0 4 0 0,0-2 0 16,0-1 0-16,0 2 0 0,0 0 0 0,0 0 0 15,0 1 0-15,0-1 0 0,0 0 0 0,0 0 0 16,0-2 0-16,0 2 0 0,0-3 0 0,0 1 0 16,0-1 0-16,0 0 0 0,0 0 0 0,0 0 0 15,0 0 0-15,0 0 0 0,0 0 0 0,0 0 0 16,0 0 0-16,0 0 0 0,0 0 0 0,0 0 0 16,0 0 0-16,0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0,19 0 0 0,-19 0 0 16,14 0 0-16,-14 0 0 0,23 0 0 16,-9-16 0-16,-1 16 0 0,1 0 0 0,0 0 0 15,-2 0 0-15,2-11 0 0,-5 11 0 0,1 0 0 16,-3 0 0-16,0 0 0 0,0 0 0 0,0-5 0 16,-3 5 0-16,2 0 0 0,-1 0 0 0,0 0 0 15,-1 0 0-15,0 0 0 0,-1 0 0 0,-2 0 0 16,-1 0 0-16,0 0 0 0,2-3 0 0,-2 3 0 15,0-1 0-15,0 1 0 0,0 0 0 0,0 0 0 16,0-2 0-16,0 2 0 0,0 0 0 0,0 0 0 16,0 0 0-16,0 0 0 0,0 0 0 0,0 0 0 15,0 0-79-15,0 0-137 0,0 0-209 16,0 0-321-16,0 0-188 0,0 0-191 0,0 0-309 16,0 0 132-16,0 0 266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33:13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14086 1878 2710 0,'12'0'-2'16,"-12"0"0"-16,0 0-2 0,0 0 2 0,0 0 0 16,11 0 10-16,-11 0 30 0,0 0 24 0,0 0 31 15,0 0 15-15,0 0-9 0,0 0-13 16,0 0-24-16,0 0-16 0,0 0-8 0,0 0 5 15,0 0 7-15,0 0 14 0,0 0 7 0,0 0 1 16,0 0 4-16,0 0-4 0,0-9 1 0,0 9-11 16,0 0-3-16,0 0 0 0,0 0-3 0,0 0-1 15,0 0-17-15,0 0-21 0,25 0-11 0,-6 0-10 16,4 0 5-16,9 0-1 0,9 0-2 0,7 0-2 16,11 0-2-16,8 0 6 0,1 0-4 0,8-12 1 15,6 12-2-15,2 0-1 0,9 0 2 0,4 0-33 16,7-8-15-16,6 8-5 0,11 0 2 15,1-3 32-15,4 3 15 0,3-5 4 0,1 3-2 16,-2-2 1-16,-3 0 6 0,-7-2-2 0,-4-1-7 16,-4 0 7-16,-9-1 13 0,-10 0 21 0,-5 1 29 15,-13-2 14-15,-5 1 6 0,-9-1 5 0,-11 1 6 16,-11 0 9-16,-1 0 0 0,-6 2 4 0,-9 0-10 16,-7 2-24-16,-6 0-17 0,0 0-29 0,-7 2-15 15,-1 2-5-15,0-2-13 0,0 2 6 0,0 0-7 16,0 0-3-16,0-1 3 0,0 1-3 0,0 0 2 15,0 0 1-15,0 0 9 0,0 0-7 0,0 0 6 16,0 19 1-16,-15-19 0 0,15 24-2 0,0-5 8 16,-19 2-5-16,19 3-2 0,-14 4-4 0,14 4-3 15,-15 4 2-15,7 3-4 0,-3 4 11 16,6 3-1-16,-2 2 6 0,-1 3-3 0,2 3 1 16,-4 0 1-16,3 3 3 0,-3 3-5 0,4 0-64 15,-2 7-56-15,-3 3-72 0,5 2-90 0,-6 4-50 16,-1-1-60-16,1 1-69 0,-7-4-74 0,-1-4-239 15,-6-11 49-15,-7-7 136 0</inkml:trace>
  <inkml:trace contextRef="#ctx0" brushRef="#br0" timeOffset="3281.01">14193 1877 2320 0,'2'-11'34'0,"-1"0"43"16,-1-2 50-16,2 4 48 0,-1 0 14 0,2 2 3 16,-3 0-13-16,0 1-18 0,0 3-20 0,0 1-32 15,2-1-34-15,-2 3-30 0,0 0-30 0,0 0-21 16,0 0-6-16,0 0 0 0,0 0 0 0,0 0 8 15,0 21 0-15,0-21 6 0,-20 33 3 0,20-7 1 16,-16 3 4-16,16 6 1 0,-18 4 1 16,18 2 3-16,-18 3 17 0,8 0 7 0,2 2 1 0,-3-1-1 15,3-1-7-15,-1-1-6 0,3 1-1 16,-4 0-2-16,4-3-1 0,-3 0-9 0,3-2 6 16,-4 2 4-16,6 1-8 0,-6-1 10 0,6-1-7 15,-1-2-7-15,-1 0 4 0,1-3-9 0,2-1-3 16,-2-4 1-16,2-5-4 0,3-3 6 0,-3-2-1 15,2-4 1-15,-2-2 0 0,3-3-6 0,-5-1 1 16,5-2-2-16,-2-3 2 0,1 0 8 0,1-1 32 16,-2-1 15-16,1 0 7 0,1-1 7 0,-2-2-22 15,1 0 13-15,1 1 3 0,-2-1 3 0,2 0 1 16,0 0-15-16,0 0 2 0,-3 0-7 0,3 0 0 16,0 0 5-16,-2 0-2 0,2 0 2 0,0 0-3 15,0 0-7-15,0 0-10 0,0 0-8 16,0 0-6-16,0 0-4 0,0 0-4 0,0 0 0 15,0 0 1-15,0 0 3 0,0 0 15 0,0 0 5 16,0 0-1-16,0 0 5 0,0 0-8 0,0 0-4 16,0 0 13-16,0 0-8 0,0 0 10 0,0 0 11 15,0 0-2-15,0 0 18 0,0 0 9 0,0 0 6 16,0 0 18-16,0 0-5 0,0 0-13 0,0 0-17 16,14 0-28-16,-14 0-13 0,14 0-10 0,0 0-9 15,2 0 2-15,4 0-6 0,6 0-6 0,5-14 3 16,2 14 0-16,7 0 0 0,1 0 7 0,4 0 6 15,6-13-5-15,0 13 6 0,2 0-3 16,4 0-2-16,4 0 5 0,1 0-5 0,0 0 6 0,8 0-6 16,3 0-3-16,11 0-1 0,4 0-1 15,2 0 4-15,10 14 18 0,-3-14 11 0,7 0 0 16,-4 0-1-16,-3 12-14 0,0-12-8 0,-4 0 8 16,-2 0 23-16,3 0 19 0,0 0 20 0,-1 0 8 15,4 0-8-15,-1 0-16 0,-3 0-21 0,-11 0-17 16,-3-17-14-16,-4 17-2 0,-10 0 1 0,-1-12 1 15,-7 12-1-15,-1 0-2 0,-5-11 0 0,1 11 0 16,-6 0 8-16,-1-6 4 0,-1 6 6 0,-6 0 1 16,-5-3-6-16,-5 3-5 0,-5 0-10 0,-3 0-2 15,-7-1-5-15,-1 1-2 0,-6-1-1 16,4 1-1-16,-10 0-2 0,1 0-1 0,-1 0 2 16,0-2-3-16,0 2 6 0,0 0-2 0,0 0-2 15,0 0 4-15,0 0-4 0,0 0 1 0,0 0-21 16,0 0-41-16,0 0-45 0,0 0-60 0,0 0-66 15,0 0-85-15,0 0-119 0,0 0-89 0,-11 0-40 16,11 0-24-16,0 0-2 0,0 0-30 0,-9 0-170 16,0 0-151-16,-4 0 165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34:02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9892 1315 2066 0,'0'2'0'0,"0"-2"1"0,0 0 0 15,0 0 7-15,0 0 16 0,0 0 20 0,0 0 22 16,0 0 11-16,14 0 5 0,-14 0 2 0,0 0 1 15,0 0 1-15,0 0-4 0,9 0-9 0,-9 0-1 16,8 0-1-16,-5 0 6 0,6 0 4 0,-3 0-1 16,7 0 7-16,-2 0-5 0,4 0 6 0,1 0-7 15,2 0-15-15,1 0-7 0,6 0-13 0,3 0-2 16,0 0 8-16,7 0-4 0,3 0 7 16,7 0 1-16,3 0-5 0,11-12 1 0,3 12-9 15,3 0-5-15,10 0-2 0,2-11 3 0,13 11-7 16,5-6-7-16,12 6-16 0,11-6-11 0,9 6 4 15,10-4 7-15,6 4 8 0,6 0 5 0,7 0-6 16,6 0-7-16,2 0-4 0,-1 0-1 0,-4 0 1 16,2 0-3-16,4 0-1 0,4 13-1 0,-3-13-1 15,-5 0 1-15,-1 0 6 0,2 10-2 0,5-10 1 16,-2 8-4-16,3-8-3 0,-5 11-1 0,-5-4 0 16,3 3 0-16,-6-2-3 0,-1 2 0 15,-3 0 4-15,-8 0 2 0,-7-1 1 0,-9 1 2 16,-9-2 1-16,-7-2 10 0,-15 0 10 0,-5-2-1 15,-11-1-4-15,-9-2 2 0,-10 1 43 0,-7-2 50 16,-1 0 28-16,-11 0-1 0,-2 0-46 0,-9 0-56 16,-5 0-25-16,-7 0-7 0,-5-14-9 0,-6 14 9 15,1 0-5-15,-7 0-1 0,1 0 4 0,-3 0 1 16,1-8 3-16,-1 8 3 0,0 0 16 0,0 0 0 16,0 0 3-16,0 0 1 0,0-5-24 0,0 5-8 15,0 0 4-15,0 0-8 0,0-2 6 0,0 2 3 16,0 0-12-16,0 0-3 0,-11 0 6 0,11 0-10 15,0 0 10-15,0 0 3 0,0 0-4 0,-9 0 6 16,3 24-2-16,-2-24 7 0,-4 30 6 0,2-10-5 16,-5 6 3-16,-2 5-10 0,-2 3 7 15,-1 6 4-15,0 7 5 0,-2 5-2 0,2 4-5 16,-2 8-2-16,0 2-10 0,4 2 6 0,-2 3-10 16,-1-1 7-16,1-3 4 0,5 0-3 0,-2-4 11 15,1-2-2-15,1-2-8 0,1-1 6 0,-2 1-7 16,2 1-2-16,0-1 8 0,0-1 4 0,-1-2 2 15,-1-4-32-15,-3-3-7 0,4-4-28 0,-1-7-45 16,1-8-18-16,1-3-50 0,-2-7-49 0,2-3-25 16,4-6-36-16,-3-2-49 0,-2-4-74 0,-2-5-120 15,-4 0-261-15,0 0-31 0,-7-26 140 0</inkml:trace>
  <inkml:trace contextRef="#ctx0" brushRef="#br0" timeOffset="936.94">9696 1208 2913 0,'5'-1'6'15,"-2"0"0"-15,-3 0 0 0,1-1-6 0,-1 0-6 16,2 0-1-16,-2 2-6 0,0 0 7 0,0 0 1 15,0 0 3-15,0 20 4 0,0-20-1 0,-19 29 4 16,19-7 11-16,0 5 33 0,-15 3 24 0,15 6 11 16,-13 5 8-16,13 4-20 0,-14 5 1 0,14 3 9 15,-12 8-12-15,7 4 11 0,-1 4 6 16,2 3-5-16,0 1 13 0,-2 0-15 0,2-1-28 16,-1-2-14-16,-1-5-7 0,0-7 16 0,1-4 8 15,2-5 21-15,-3-4-9 0,2-5-20 0,3-2-10 16,-2-5 7-16,1-3-12 0,1-4-2 0,1-5 10 15,-2-2-17-15,-1-2 18 0,1-2 11 0,2-3-2 16,-1-3 3-16,1-3 1 0,0 0 2 0,0 0 7 16,-2-3 4-16,2-2 3 0,0-1 14 0,0 2 10 15,0-2 9-15,0 0 17 0,0 0 19 0,0 0 20 16,0 0 0-16,0 0-2 0,0 0-21 16,0 0-16-16,0 0-20 0,13 0-38 0,-13 0-24 0,14 0-33 15,-5-12-7-15,7 12 6 0,5 0-5 16,7-7 3-16,6 7-7 0,8-7 3 0,10 1-6 15,7 2-4-15,12 1 2 0,19-1-4 0,16 1 12 16,10 0-1-16,14 0-9 0,15 2 0 0,18-2-4 16,9 0 1-16,11 0 11 0,3-2-7 0,8 0-3 15,8-2 4-15,8 1-5 0,1 0 5 0,0 0 2 16,-2-1-3-16,7 2-3 0,3 0-3 0,-5 1 8 16,-4-1-4-16,-8 2 8 0,1 2 1 0,-4 1-3 15,-2 0 0-15,-14 0 20 0,-9 0 53 0,-5 0 12 16,-4 0 22-16,-9 18 13 0,-13-18-28 0,-6 0 8 15,-16 16 8-15,-13-16-22 0,-13 0-9 0,-11 13-9 16,-17-13-18-16,-18 0-6 0,-10 0-9 16,-16 7-13-16,-5-7-8 0,-6 0-8 0,-7 0-6 15,-1 0-1-15,-4 0-1 0,0 0-1 0,0 0-3 16,0 0-12-16,0 0-67 0,0 0-67 0,0 0-83 16,0 0-99-16,0 0-37 0,-14 0-23 0,14 0-8 15,0 0-11-15,-12 0-39 0,12 0-60 0,-16 13-100 16,4-13-195-16,-2 0-61 0,2 0 152 0</inkml:trace>
  <inkml:trace contextRef="#ctx0" brushRef="#br0" timeOffset="13974.87">12978 4378 1335 0,'0'0'17'0,"0"0"9"0,1 0 8 15,4 0 21-15,-5 0 1 0,1 0 4 0,-1 0 3 16,0 0-8-16,0 0-9 0,0 0-8 0,0 0-1 16,0 0-1-16,0 0-5 0,0 0 8 0,0 0-7 15,0 0 8-15,0 0 4 0,0 0-1 0,0 0 9 16,0 0-10-16,0 0 8 0,0 0 5 0,0 0-3 16,0 0 4-16,0 0-5 0,0 0-5 0,0 0 0 15,0 0 0-15,0 0 3 0,0 0 0 0,0 0 3 16,0 0 1-16,0 0-3 0,0 0 2 15,0 0-1-15,0 0-3 0,0 0-4 0,0 0-7 0,0 0 2 16,0 0-2-16,14 0 1 0,-14 0 5 0,11 0-2 16,2 0 1-16,-3 0 1 0,4 0-9 15,2 0-6-15,-1 0-1 0,4 0-1 0,-2 0 6 16,8 0 9-16,-3 10-5 0,4-10 7 0,-1 0 0 16,4 0-13-16,1 7 9 0,1-7 1 0,2 4 3 15,2-4 6-15,-1 3-2 0,2-1 0 0,1-1-5 16,-1 0-3-16,0-1-9 0,1 2-9 0,-3-2 0 15,0 0-5-15,-1 0 5 0,1 0-3 0,0 0-6 16,3 0-1-16,-1 0-7 0,6 0 0 0,3 0-2 16,3 0-5-16,5 0 6 0,1 0-7 0,12 0 1 15,2 0 5-15,3 14 0 0,10-14 23 16,-7 0 6-16,10 0 3 0,-3 10-6 0,6-10-15 16,-5 7 0-16,4-7 7 0,-3 10 13 0,3-5 2 15,1 1-7-15,1-1-3 0,2-2-10 0,-3 2-2 16,-2-2 16-16,-5 0 8 0,-1-1 6 0,-2 0 14 15,-2 0-13-15,-2-2-9 0,-6 0 1 0,1 2-15 16,0-2 3-16,-3 0-4 0,4 1 4 0,-7-1-2 16,-2 0 2-16,-2 0-7 0,-2 0-6 0,-4 0-7 15,-5 0 3-15,-2 0 0 0,-2 0-10 0,-8 0 7 16,-4 0-7-16,-5 0 3 0,-7 0-1 0,-5 0 4 16,0 0-4-16,-5 0-5 0,-4 0 9 15,-2 0 1-15,1 0-4 0,-1 0 2 0,-1 0-6 16,1 0-2-16,-3 0-2 0,0 0-38 0,0 0-60 15,0 0-77-15,0 0-94 0,0 0-73 0,0 0-53 16,0 0-54-16,0 0-83 0,0 0-150 0,-17 18-41 16,17-18 132-16</inkml:trace>
  <inkml:trace contextRef="#ctx0" brushRef="#br0" timeOffset="15207.29">20976 5316 1199 0,'-1'0'17'0,"-1"0"8"16,-1 0 18-16,3 0 21 0,-5 0 8 0,5 0 18 15,0 0 10-15,0 0 5 0,0 0-7 0,0 0-6 16,0 0-15-16,0 0-19 0,0 0-4 0,0 0-17 16,0 0 2-16,0 0 7 0,0 0 4 0,0 0 16 15,0 0 8-15,0 0 6 0,0 0-3 0,0 0-11 16,0 0-8-16,0 0-6 0,0 0-1 0,14 0-5 16,-14 0-5-16,0 0-12 0,16 0 3 0,-7 0 10 15,5 0 7-15,3 0 10 0,5 12-1 16,6-12-7-16,4 0-9 0,3 0-6 0,7 0-9 15,6 8-3-15,4-8-3 0,4 0 11 0,5 5 4 16,7-1 6-16,-3-1 3 0,4 0-2 0,0 0-11 16,-2 1-3-16,2-1-5 0,-3-1-8 0,1 0 0 15,-3 2 2-15,5-1 14 0,0 0 12 0,5 0-3 16,7-2-8-16,7 1-18 0,6 2-18 0,5 2 0 16,3-1-2-16,7 0-2 0,9 3 0 0,2 2-1 15,2 2 0-15,2-1 0 0,1 2 1 16,-4 1 15-16,-3-1 24 0,0 0 22 0,-8 1 12 0,-6 0-1 15,-5-2-8-15,-4 0-14 0,-4-1-5 16,-2-2-8-16,-1 0-10 0,-5-3 0 0,-7 1 22 16,-7-2 31-16,-6 0 21 0,-11-1 7 0,-4-2-19 15,-7 0-33-15,-10-2-19 0,-9 1-17 0,-4-1-5 16,-1 0-3-16,-7 0-2 0,-3 0 1 0,-2 0-6 16,-3 0-3-16,-1 0 0 0,1 0-2 0,-2 0 0 15,0 0-39-15,0 0-48 0,0 0-31 0,0 0-49 16,0 0-37-16,0 0-42 0,0 0-67 0,-20 16-78 15,20-16-71-15,-24 21-131 0,12-21-129 0,-7 19 129 16</inkml:trace>
  <inkml:trace contextRef="#ctx0" brushRef="#br0" timeOffset="21779.6">8082 5422 1091 0,'-5'0'11'0,"2"0"9"16,3 0 9-16,-1 0 36 0,-1 0 30 0,2 0 41 15,0 0 41-15,-2 0-6 0,1 0-11 0,-1 0-33 16,-2-11-25-16,2 11-23 0,-1 0-14 0,-2-10-1 16,-1 10-13-16,3-8 4 0,0 8-9 0,0-6-1 15,-2 6 3-15,4 0 3 0,1 0 6 0,0-4-2 16,0 4 0-16,0 0-4 0,0 0-2 15,0 0-6-15,0 0-6 0,0 0-10 0,17 0-9 0,-17 0-4 16,29 0-6-16,-2 0 9 0,4 0 10 16,11 0 9-16,7 13 12 0,10-13 3 0,6 0 4 15,2 0-2-15,6 0-2 0,3 0-6 0,6 0-17 16,7-20-14-16,6 20-11 0,13 0-7 0,12-15 2 16,4 15 17-16,11 0 16 0,2-11 6 0,5 11-1 15,3 0-13-15,2 0-15 0,-7-9-3 0,-2 9 0 16,-8 0 4-16,1-3 3 0,-5 3 12 0,-8-2 13 15,-5 2 2-15,-9 0-1 0,-8 0-7 0,-9-1-13 16,-8 0-3-16,-7-1-4 0,-9 0-9 0,-10-1 2 16,-16 0-4-16,-3-1 2 0,-12 2 0 0,-8 0-4 15,-6 0-27-15,-4 2-61 0,-4 0-56 16,0 0-64-16,0 0-73 0,-35 0-62 0,15 0-110 16,-11 20-162-16,-7-20-52 0,-10 18 119 0</inkml:trace>
  <inkml:trace contextRef="#ctx0" brushRef="#br0" timeOffset="23062.46">934 6636 1301 0,'0'0'0'0,"0"0"0"0,0 0 0 0,0 0 3 15,0 0 10-15,0 0 47 0,0 0 26 0,0 0 18 16,0 0 6-16,0 0-32 0,-17 0-16 0,17 0-11 16,0 0-13-16,0 0-14 0,-11 0-5 0,11 0 1 15,0 0 9-15,0 9 11 0,-6-9 11 0,6 0 7 16,0 0 6-16,0 0 3 0,0 0 9 0,0 0-1 15,0 0 1-15,0 0-6 0,17 0-13 0,-17 0-9 16,18 0-1-16,-2 0 4 0,3 0-2 0,2 0-2 16,9 0-8-16,1 0-10 0,3 0-1 15,5 0 3-15,4 0-1 0,4 0 5 0,1 0 4 16,8 0-8-16,1 0 12 0,-1 0 12 0,2-11 4 16,5 11 9-16,1 0-16 0,-1-10-8 0,4 10-12 15,2-10-12-15,3 4-1 0,11 1-13 0,8-1-6 16,9 1 2-16,10-1 6 0,6 0 36 0,18-1 17 15,7 2 4-15,14-1 3 0,11 0-28 0,-1 2-8 16,7-2-8-16,13 2-9 0,3 2-3 0,1 1-3 16,0-2 11-16,-1 2 7 0,2 1 10 0,7 0 7 15,-5 0-1-15,-9 0-7 0,-6 0-11 0,-9 0-10 16,-3 0-1-16,-1-2 20 0,-10 2 13 0,-11-2 9 16,-5-1 19-16,-11 2-9 0,-3-3-10 0,-4 0 1 15,-12 0-11-15,-5-1-3 0,-9 0-3 0,-5-2 3 16,-10 0-8-16,-3 1-2 0,-9-3 11 15,-11 2-4-15,-7-2 8 0,-8 2 2 0,-9 0-8 16,-10-1 5-16,-5 2-19 0,-4-1-6 0,-4 3-9 16,-3 1-12-16,-4-1 4 0,-1 1-5 0,-1 1 3 15,0 1-3-15,2 0-1 0,-2-1-2 0,0 2-8 16,0-1-43-16,0 1-37 0,0 0-58 0,0 0-57 16,0 0-29-16,0 0-24 0,0 0-15 0,0 0-18 15,-14 16-23-15,14-16-35 0,-9 14-60 0,9-14-90 16,-16 18-140-16,5-18 56 0,-1 15 132 15</inkml:trace>
  <inkml:trace contextRef="#ctx0" brushRef="#br0" timeOffset="67827.37">12358 11583 1684 0,'0'0'32'0,"-14"0"21"16,14 0 28-16,0 0 29 0,-11 0 10 0,11 0 22 16,-4 0 4-16,4 0 5 0,-8 0-12 0,2 0-18 15,1 0-6-15,-3 0-9 0,4 0-7 0,1 0-3 16,-2 0-9-16,-3 0-9 0,5 0-7 0,2 0-7 15,-3 0-4-15,0 0-4 0,2 0 3 16,1 0-1-16,1 0 0 0,0 0 1 0,0 0-8 16,0 0-4-16,0 0-3 0,0 0-2 0,0 0 1 15,0 0 6-15,0 0 4 0,0 0 11 0,0 0 7 16,0 0-3-16,0 0-2 0,17 0-20 0,-17 0-10 16,25 0-11-16,-5 0-3 0,5 0 14 0,9-14 11 15,9 14 16-15,7 0 1 0,1 0 10 0,10-16 15 16,1 16 12-16,6-10 15 0,-1 10 1 0,-2-8-18 15,3 8-10-15,-4-8-27 0,3 3-22 0,-2 2-13 16,3 0-18-16,-1 1 49 0,-3 0 61 0,-4 0 40 16,-1-1 41-16,-8 2-20 0,-6 0-43 15,-6 1-18-15,-11 0-36 0,-8 0-31 0,-7-1-21 16,-7 1-23-16,-3 0-3 0,2-2-2 0,-5 2-1 16,0 0 1-16,0 0-10 0,0 0 0 0,0 0-54 15,0 0-79-15,0 0-126 0,0 0-138 0,0 0-63 16,0 0-35-16,-21 0-1 0,21 0-23 0,-24 0-78 15,6 0-195-15,-5 17-118 0,-2-17 165 0</inkml:trace>
  <inkml:trace contextRef="#ctx0" brushRef="#br0" timeOffset="68545.89">13979 13118 2802 0,'-6'0'3'15,"-2"15"-3"-15,6-15 0 0,-1 0-1 0,3 0 7 16,0 0 35-16,0 0 23 0,0 0 27 0,-1 0 20 15,-1 0 5-15,2 0 15 0,0 0 5 0,0 0 4 16,0 0-12-16,-5 0-16 0,5 0-9 0,0 0-9 16,0 0 10-16,0 0 21 0,0 0-8 0,0 0-8 15,19 0-17-15,-19 0-28 0,37 0 7 0,-10 0 19 16,8 0 35-16,12 0 47 0,1 0 35 0,13 0 16 16,1 0-6-16,7 0-40 0,3 0-53 0,1-15-57 15,4 15-34-15,3-10 26 0,2 10 54 16,2-9 48-16,-2 9 32 0,0-6-10 0,-4 6-25 15,-5 0-11-15,-5-5-20 0,-10 5-16 0,-10-2-17 16,-11 1-15-16,-9 1-21 0,-11 0-21 0,-3-1-18 16,-8 1-19-16,-3 0 1 0,-3 0-3 0,0-1-2 15,0-1 4-15,0 2-19 0,0 0-25 0,0-1-32 16,0 0-63-16,0-1-74 0,-18 2-109 0,18 0-160 16,0-1-106-16,0 1-79 0,-11 0-72 0,11 0-8 15,-10 0-141-15,1 0-149 0,3 0 209 0</inkml:trace>
  <inkml:trace contextRef="#ctx0" brushRef="#br0" timeOffset="70574.28">13805 11748 1111 0,'0'0'47'0,"0"0"22"16,0 0 18-16,0 0 37 0,0 0-14 0,0 0 10 16,0 0 7-16,0 0-13 0,0 0-9 0,0 0-11 15,0 0 2-15,0 0 0 0,0 0-5 0,0 0-2 16,0 0-6-16,0 0-6 0,0 0-1 0,0 0-1 15,0 0-1-15,0 0 2 0,0 0 0 0,0 0 0 16,0 0-2-16,0 0-3 0,0 0 8 0,0 0 0 16,0 0 6-16,0 0 5 0,0 0-3 0,0 0-2 15,0 0-8-15,0 0-18 0,0 0-18 16,0 0-13-16,0 0-12 0,19 0-1 0,-19 0 6 16,15 0 2-16,-1 0 8 0,0 0 2 0,5 16-1 15,-4-16 4-15,2 0-5 0,2 15 2 0,4-15 0 16,-1 13 1-16,3-13 3 0,0 14 3 0,-1-6 5 15,6 0-2-15,-1-1 9 0,-1-1-5 0,2 3-4 16,1-2-5-16,-2 0-19 0,4 0 4 0,-2-1-3 16,2 0 4-16,-1 2 12 0,1-1-4 0,2 0 13 15,4 0-4-15,-3 0-8 0,6 1 3 0,-6-1-18 16,2 2-2-16,0 0 0 0,2-1-7 16,-4 0 11-16,2 2 29 0,0-2 12 0,-4 1 19 15,2-1 7-15,-1-1-17 0,-2 0-3 0,-4-1-13 16,-2 0-6-16,-4-1-16 0,2-2-5 0,-2 2-3 15,-3-1-19-15,-1-1 7 0,0 1-12 0,-1 0-4 16,-1-2 16-16,-1 1 5 0,-2 0 21 0,-2-1 25 16,1 0 5-16,-7-1-9 0,2 0-17 0,-4 0-18 15,-4 0-11-15,0 0-5 0,2-1 4 0,-2 0-4 16,0 0-2-16,0 0-1 0,0 0-5 0,0 0 0 16,0 0 0-16,0 0 0 0,0 0-24 0,0 0-80 15,0 0-84-15,0 0-92 0,0 0-74 0,0 0-36 16,0 0-53-16,0 0-49 0,0 0-68 0,0 0-156 15,0 0-156-15,-17 0 145 0</inkml:trace>
  <inkml:trace contextRef="#ctx0" brushRef="#br0" timeOffset="71250.92">15092 11595 1893 0,'0'-1'49'16,"0"1"34"-16,0-2 29 0,0 0 28 0,0 2-21 15,0 0-11-15,0 0-2 0,0 0-6 0,0 0-9 16,0 0-2-16,0 0-9 0,0 0-3 0,0 0-6 16,0-1 5-16,0 1 1 0,0 0 0 0,0 0 22 15,0 0-3-15,0 0 4 0,0 0-10 0,0-1-29 16,0 1-7-16,23-1 2 0,-23 1 4 0,19 0 15 15,-5 0 9-15,1 0-1 0,2 0 10 16,3 0-9-16,7 0-14 0,1 0-10 0,1 0-14 16,5-15 5-16,2 15 19 0,3 0 20 0,3-12 23 15,-2 12 22-15,2-7 3 0,-5 7 5 0,2-9 14 16,-6 9-11-16,-5-5-7 0,-7 2 2 0,-2 0-11 16,-5-1-5-16,-3 1-7 0,-5 2-13 0,0-2-30 15,-4 3-18-15,1-1-16 0,-3 0-27 0,1 0-10 16,-1 1 2-16,2 0-14 0,-2 0 7 0,0 0-3 15,0 0-12-15,0 0 10 0,0 0-35 0,0 0-62 16,0 0-87-16,0 0-113 0,0 0-86 0,0 0-50 16,0 0-47-16,0 0 0 0,0 0 1 0,0 0-32 15,-19 0-66-15,7 14-254 0,-2-14 116 16</inkml:trace>
  <inkml:trace contextRef="#ctx0" brushRef="#br0" timeOffset="71775.13">14659 11367 2035 0,'0'0'32'0,"7"0"33"16,-7 0 32-16,3 0 33 0,-3 0 13 0,0 0 7 15,2-13 15-15,-2 13 1 0,2 0-35 0,-2 0-22 16,4 0-22-16,4 0-5 0,-2 0 32 0,2-7 20 16,0 7 11-16,6-4 5 0,0 4-7 0,3-3-1 15,0 0-1-15,1 2 0 0,3-2-1 0,-3 3-15 16,6-2-16-16,-6 0-4 0,2 0-6 0,-4 2-4 15,-1-1 0-15,-1-2-12 0,-1 3-22 0,-5 0-17 16,-1-1-25-16,-4 0-23 0,1 1-6 0,0 0-2 16,-4 0-6-16,0 0-45 0,0 0-69 0,0-1-68 15,0 1-76-15,0 0-61 0,0 0 0 16,0 0-39-16,0 0-33 0,-18 0-29 0,18 0-160 16,0 16-188-16,-18-16 124 0</inkml:trace>
  <inkml:trace contextRef="#ctx0" brushRef="#br0" timeOffset="72207.07">14652 10972 2088 0,'0'-5'58'15,"0"4"32"-15,0-1 33 0,0 0 34 0,0 2-21 16,0-1-1-16,8 1-5 0,-8 0-14 0,0 0-17 16,0 0-8-16,0 0-17 0,0 0-13 0,9 0-5 15,-2 0 5-15,0 0 19 0,1 0 37 0,6 14 20 16,0-14 5-16,3 0 1 0,5 19-16 0,-3-19-14 15,-1 14-12-15,7-14-7 0,-3 14-14 16,-2-14-9-16,5 14 7 0,-5-8-6 0,2 0-2 16,-4 0-2-16,-2 0-16 0,-1-1-12 0,-4-1-5 15,-3 1-9-15,0-4-11 0,-4 1-7 0,-2-1-8 16,0-1 3-16,-2 0 0 0,0 0 0 0,0 0-3 16,0 0-4-16,0 0 0 0,0 0 0 0,0 0 4 15,0 0-37-15,0 0-44 0,0 0-55 0,0 0-61 16,0 0-42-16,0 0-54 0,0 0-56 0,0 0-62 15,0 0-72-15,0 0-103 0,-10 0-215 0,10 0 125 16</inkml:trace>
  <inkml:trace contextRef="#ctx0" brushRef="#br0" timeOffset="72614.95">14926 10726 2154 0,'0'-5'20'0,"0"3"0"0,0-1-2 15,0 2 0-15,0 0 5 0,0 1 27 0,0 0 26 16,-3 0 19-16,1 0-5 0,0 0-6 0,2 0-4 16,-1 0 4-16,1 0-1 0,-2 0 2 15,2 0-1-15,0 0-3 0,0 0 3 0,0 0 8 16,0 0 11-16,0 0 16 0,0 0 10 0,0 0-1 15,0 0-4-15,0 0-8 0,0 0-14 0,0 0-10 16,19 0 1-16,-19 12 3 0,25-12 14 0,-8 0 19 16,0 13-1-16,3-13-12 0,6 10-8 0,1-3-19 15,2-2-13-15,2 1 9 0,2-2 12 0,1 0-1 16,-1 0 7-16,-1-1 9 0,-2 0-25 0,-2-3-5 16,-6 2-9-16,-2-1-26 0,-5 0-13 0,-5-1-15 15,-3 0-5-15,-2 0-18 0,0 2 3 0,-2-2 6 16,-3 0-6-16,0 0 1 0,0 0-19 15,0 0-91-15,0 0-89 0,0 0-85 0,0 0-82 0,0 0 55 16,0 0 4-16,-22 0-23 0,22 0-37 16,-23 18-127-16,3-18-132 0,-2 20-254 0,-6-20 127 15,-2 16 159-15</inkml:trace>
  <inkml:trace contextRef="#ctx0" brushRef="#br0" timeOffset="73270.39">13620 10966 2053 0,'3'-4'45'0,"-3"3"28"15,2 0 20-15,-1 0 26 0,1-1-14 0,-2 2 1 16,0-1 10-16,0 1 1 0,0 0-6 0,0-1-2 16,0 1-9-16,0 0-2 0,0-1 2 0,0 1 1 15,3 0 9-15,-3 0 3 0,0-1 9 0,0 1 9 16,2 0-3-16,-2 0-16 0,3 0-29 15,1-2-33-15,6 0-13 0,-3 2 12 0,4-2 21 0,5-1 20 16,-1 2-6-16,6-3-15 0,3 2-19 16,6-2-8-16,2 1 20 0,4-1 25 0,9-1 36 15,3 0 29-15,5-1 18 0,-3 2 22 0,1-2-4 16,2 2-17-16,-2 0-16 0,-4-1-41 0,-1 1-25 16,-2 0-5-16,-6 1 18 0,0 0 18 0,-6 2 1 15,-5-3-9-15,-6 3-42 0,-5-1-36 0,-4 1-14 16,-6 1-21-16,1-1-5 0,-6 1 1 0,-1 0 3 15,0 0 1-15,0 0-3 0,0 0 1 0,0-1-4 16,0 1-3-16,0 0-30 0,0 0-47 0,0 0-70 16,0 0-101-16,0 0-95 0,0 0-70 0,0 0-48 15,0 0-7-15,-14 0 57 0,14 0-14 0,0 0-29 16,-18 16-84-16,7-16-273 0,-3 14 36 16,0-14 147-16</inkml:trace>
  <inkml:trace contextRef="#ctx0" brushRef="#br0" timeOffset="77719.37">10694 2108 1888 0,'5'5'26'0,"1"-3"3"0,-3 0 7 0,-1-1 15 15,1-1-9-15,-2 0 13 0,3 1 13 0,-3 0 4 16,-1 0-4-16,0-1 3 0,0 0 0 0,0 1 1 15,0-1 10-15,0 0 1 0,0 0-1 0,0 1 5 16,0-1 1-16,0 1 0 0,0 0-3 0,0 0-15 16,0 0-11-16,0 0-6 0,0 1 8 0,0-1 6 15,0 0 17-15,0 0 9 0,0-1 6 0,0 0 13 16,0 0 0-16,0 0 4 0,0 0-12 0,0 0-20 16,0 1-16-16,16-1-14 0,-16 0-2 0,21 0 0 15,-5 0-1-15,7 0-1 0,4 0-11 16,7 0 0-16,1 0-7 0,7 0-8 0,5 0 4 15,3 0 4-15,2-14 9 0,9 14 2 0,4 0 8 16,6-12-6-16,7 12-1 0,3-10-1 0,7 10-16 16,5-14-18-16,11 5-14 0,8 2-3 0,9 0 12 15,8-2 41-15,6 2 19 0,8-1-5 0,4 1-5 16,5 1-27-16,-3 2-26 0,5-2 7 0,0 3-4 16,-4 2-6-16,4 1 10 0,-5 0 4 0,3 0 25 15,-4 0 33-15,1 18 51 0,-7-18 30 0,-8 0 21 16,-10 22 22-16,-12-22-3 0,-11 11 4 15,-17-11-26-15,-18 0-51 0,-14 10-43 0,-17-10-44 0,-8 0-18 16,-12 0-1-16,-9 0-6 0,1 0 5 16,-6 0-6-16,-1 0 3 0,0 0-1 0,0 0-6 15,0 0 7-15,0 0-8 0,0 0 0 0,0 0 3 16,0 0-3-16,0 0-2 0,0 0 0 0,0 0-2 16,0 0-31-16,0 0-8 0,0 0-27 0,-12 0-42 15,12 0-21-15,0 0-55 0,0 0-57 0,0 0-46 16,0-10-24-16,-8 10-24 0,8 0-13 0,0 0-38 15,-3 0-45-15,0 0-33 0,0 0-29 0,-7 0-70 16,-1 0-186-16,4 0 55 0,-9 0 127 0</inkml:trace>
  <inkml:trace contextRef="#ctx0" brushRef="#br0" timeOffset="80160.98">21405 12596 1644 0,'0'0'0'0,"0"0"10"0,0 10 15 16,0-10 44-16,0 0 51 0,0 0 31 0,0 0 14 15,-16 0-19-15,16 5-35 0,0-5-23 0,-14 0-20 16,14 0-6-16,0 0-1 0,-11 2-2 0,11-2 3 15,0 0-1-15,0 0 8 0,0 0 7 0,0 0 14 16,0 0 8-16,0 0 9 0,0 0 2 0,0 0 2 16,0 0-3-16,0 0-8 0,0 0-9 0,0 0-24 15,0 0-26-15,16 0-21 0,-16 0-17 16,26 0 0-16,-7 0-1 0,9 0 8 0,6-13 24 16,9 13 7-16,5 0 15 0,10-11 10 0,4 11 0 15,3-11 5-15,10 6-4 0,2 0-18 0,6 0-11 16,7 1 4-16,3 0 22 0,6 0 26 0,0 1 13 15,-4 2 13-15,-3-1-7 0,-7-1-2 0,-9 3-4 16,-11-1-7-16,-9-1-7 0,-12 2-15 0,-6-1-12 16,-10 1-23-16,-6-1-17 0,-8 1-10 0,-3-1-5 15,-8 1-3-15,2 0-8 0,-5-1-46 0,0 1-102 16,0-1-101-16,0 1-106 0,0 0-123 0,0 0-57 16,0 0-77-16,-17 0-208 0,17 0-50 15,-14 24 154-15</inkml:trace>
  <inkml:trace contextRef="#ctx0" brushRef="#br0" timeOffset="80744.37">22493 11526 2753 0,'-5'13'-3'0,"2"-13"1"15,0 0-1-15,3 0 1 0,0 0 3 0,0 0 1 16,0 0 21-16,0 0 28 0,0 0 33 0,0 0 37 15,0 0 17-15,0 0 1 0,0 0-31 0,0 0-41 16,0 0-38-16,0-12-18 0,20 12 23 0,-20 0 21 16,31-12 28-16,-6 12 5 0,6-13-16 0,6 7-8 15,7-1-9-15,5 2-5 0,10 2 11 0,5-2 6 16,3 4-3-16,4 0 1 0,4 1-11 0,1 0-12 16,3 0 1-16,2 0-7 0,-1 0-6 0,1 21-1 15,-3-21 7-15,-9 12 11 0,-3-12 15 16,-6 12-1-16,-5-12-17 0,-14 11-16 0,-8-11-20 15,-11 0-2-15,-5 9-6 0,-3-9 0 0,-6 0 0 16,-7 0-6-16,1 0-26 0,-2 0-59 0,0 0-63 16,0 0-93-16,0 4-109 0,-28-2-94 0,28 2-178 15,-38 0-319-15,12-1 134 0</inkml:trace>
  <inkml:trace contextRef="#ctx0" brushRef="#br0" timeOffset="84192.93">21372 11336 1307 0,'0'0'26'16,"0"0"5"-16,0 0 17 0,0 0 30 0,0 0-5 15,0 0 24-15,0 0 8 0,0 0-7 0,0 0 3 16,0 0-3-16,0 0-2 0,0 0-1 0,0 0-4 16,0 0-2-16,0 0-10 0,0 0-5 0,0 0-7 15,0 0-3-15,0 0 9 0,0 0 5 0,0 0 8 16,0 0-1-16,0 0-4 0,0 0-8 15,0 0-8-15,0 0-3 0,0 0-2 0,0 0 1 16,0 0 5-16,0 0 0 0,0 0 0 0,0 0-3 16,0 0-4-16,0 0-6 0,0 0-4 0,0 0 4 15,0 0 1-15,0 0-2 0,0 0-1 0,0 0-8 16,0 0-5-16,0 0-5 0,0 0-6 0,0 0 1 16,0 0-2-16,0 0-4 0,0 0-3 0,0 0-7 15,20 0-5-15,-20 0 4 0,17 0 10 0,-6 0 6 16,2 0 7-16,4 14 1 0,0-14 2 0,0 0 9 15,5 13 1-15,2-13 10 0,3 11 0 16,-1-4-3-16,4 0 4 0,1 0-6 0,0-1 9 0,-3 1 4 16,3-1-1-16,-2 1 12 0,1-2-10 15,-5 1-7-15,-1 0-10 0,3-1-6 0,-4 1 12 16,3-1 11-16,-2-1 19 0,-4-2 10 0,2 1 10 16,-2 0 1-16,-2-2-1 0,-1 0 1 0,-3-1-12 15,-1 0-7-15,-4 1-15 0,4-1-16 0,-4 0-14 16,0 0-16-16,-1 0-7 0,0 0-16 0,1 0-5 15,-1 0 2-15,1 0-6 0,-4 0 7 0,4 0 0 16,-4 0-1-16,3 0 3 0,-2 0 3 0,-5 0-6 16,5 0 1-16,-2 0-2 0,-4 0-2 0,3 0 5 15,-3 0-5-15,1 0 3 0,1 0 6 0,1 0-8 16,0 0 10-16,-1 0 1 0,-1 0-6 16,-1 0 1-16,2 0-3 0,-2 0 2 0,0 0-3 15,0 0 5-15,3 0 1 0,-3 0-5 0,0 0 2 16,0 0-2-16,0 0 2 0,0 0 0 0,0 0 0 15,0 0-1-15,0 0-1 0,0 0 0 0,0 0-1 16,0 0 3-16,0 0 0 0,0 0-1 0,0 0-1 16,0 0-1-16,0 0 0 0,0 0 0 0,0 0 3 15,0 0-1-15,0 0-3 0,0 0-1 0,0 0-1 16,0 0-2-16,0 0 3 0,0 0 1 16,0 0-6-16,0 0-56 0,0 0-82 0,0 0-107 15,0 0-111-15,0 0-62 0,0 0-42 0,0 0-69 0,0 0-42 16,0 0-42-16,0 0-187 0,-14 0-37 15,14 0 159-15</inkml:trace>
  <inkml:trace contextRef="#ctx0" brushRef="#br0" timeOffset="85085.85">22026 11242 1681 0,'0'0'45'0,"0"0"23"16,0 0 29-16,0 0 38 0,0 0-16 0,0 0 11 15,0 0 5-15,0 0-15 0,0 0-5 16,0 0-16-16,0 0-21 0,0 0-9 0,0 0-7 16,0 0-7-16,0 0-5 0,0 0-2 0,0 0-8 15,0 0 0-15,0 0 4 0,0 0 4 0,0 0 6 16,0 0 7-16,0 0-1 0,0 0-14 0,0 0-8 16,0 0-20-16,0 0-9 0,13 0 12 0,-13 0 5 15,14 0 8-15,-14 0 11 0,19-11 6 0,-5 11 4 16,-3 0 17-16,6 0 6 0,-2-8 6 0,4 8-1 15,-2 0-4-15,3-5-2 0,4 3-13 0,-6-1 4 16,7 1-2-16,-2 0 1 0,2-1 8 16,-5 1-5-16,4 0 0 0,-4-1-2 0,-3 2-3 0,-2-1 4 15,1-2-2-15,-7 4-5 0,-1-3-9 16,1 2-21-16,-4-2-10 0,-2 2-8 0,2 0-11 16,-4 0-3-16,1 1-6 0,-2-1-2 0,0 1-26 15,0 0-31-15,0-1-51 0,0 1-56 0,0 0-52 16,0 0-55-16,0 0-50 0,0 0-33 0,0 0-10 15,0 0-19-15,-25 0-58 0,25 0-220 0,-28 0-3 16,10 15 111-16</inkml:trace>
  <inkml:trace contextRef="#ctx0" brushRef="#br0" timeOffset="85620.97">21771 11119 1662 0,'3'1'13'0,"0"-1"7"0,-3 2 0 16,0-1 7-16,2-1 8 0,-2 0 12 0,0 0 23 15,3 1 14-15,-3-1-5 0,4 0-6 0,-4 1-2 16,0 0-1-16,4-1 5 0,0 2 16 0,1-1 2 16,4 0 9-16,-3-1 11 0,4 2 3 0,2-1 8 15,2-1 1-15,-5 1 5 0,8-1-7 16,-4 0-2-16,1 0 5 0,1 0-9 0,1 0 3 0,-2 0-10 16,-3 0-25-16,3 0-20 0,-5 0-20 15,2 0-19-15,-2-12-8 0,-1 12-10 0,-3 0-5 16,6 0-2-16,-10 0-2 0,5 0 2 0,-3 0-2 15,0 0-3-15,-3 0-13 0,0 0-27 0,0 0-44 16,0 0-54-16,0 0-48 0,0 0-41 0,0 0-26 16,0 0-24-16,0 0-35 0,-15 0-82 0,15 0-196 15,-17 0-33-15,17 0 99 0</inkml:trace>
  <inkml:trace contextRef="#ctx0" brushRef="#br0" timeOffset="86058.36">21804 10932 1723 0,'0'0'17'0,"0"6"5"0,0-6 14 16,0 0 33-16,7 2 9 0,-7-2 11 0,0 0 6 16,7 1-15-16,-7-1-11 0,6 2 8 0,-5-1-7 15,2-1 5-15,4 0 4 0,-1 1 3 0,2 1 10 16,-2 0 2-16,3-1-2 0,0 0-1 0,5 1-1 15,-3-2-8-15,2 1-2 0,-4 0-3 0,5-1-7 16,-3 1-1-16,-5-1 4 0,5 0-14 0,-6 0-8 16,4 0-9-16,-6 0-15 0,2 0-11 0,-1 0-6 15,-1 0-8-15,-1 0-5 0,-2 0 4 16,1 0-1-16,-1 0-8 0,0 0-32 0,0 0-43 16,0 0-55-16,0 0-52 0,0 0-39 0,0 0-26 15,0 0-5-15,0 0-19 0,0 0-74 0,0 0-153 16,0 0-42-16,0 0 82 0</inkml:trace>
  <inkml:trace contextRef="#ctx0" brushRef="#br0" timeOffset="86488.79">21932 10801 1694 0,'0'0'38'0,"0"11"19"16,0-11 29-16,0 0 36 0,0 0-13 0,0 0 9 15,0 0-8-15,0 0-14 0,0 0-10 0,0 0-14 16,0 0-9-16,0 0-8 0,0 0 2 0,0 0 2 15,0 0 7-15,0 0 1 0,0 0-7 0,0 0-5 16,0 0 2-16,0 0 4 0,0 0 15 0,13 0 2 16,-13 0 1-16,9-14 3 0,-9 14-13 15,14 0-2-15,-3 0 2 0,-2-9-7 0,-3 9 9 16,8 0 0-16,-3 0-10 0,0 0 0 0,2 0-11 16,-3 0-3-16,3 0-3 0,-4 0-16 0,4 0-10 15,-4 0-8-15,0 0-11 0,-1 0 0 0,-2 0 1 16,0 0 1-16,-1 0-3 0,-2 0 5 0,-3 0-6 15,3 0-19-15,-1 0-31 0,-2 0-57 0,0 0-68 16,0 0-69-16,0 0-56 0,0 0-34 16,0 0-35-16,0 0-58 0,-22 0-193 0,22 0 11 15,-20 0 107-15</inkml:trace>
  <inkml:trace contextRef="#ctx0" brushRef="#br0" timeOffset="90705.04">21332 10872 1568 0,'0'0'26'0,"0"0"13"0,0 0 21 0,0 0 18 16,0 0 2-16,0 0 2 0,0 0-7 0,0 0 0 15,0 0-8-15,0 0 4 0,0 0-3 0,0 0 1 16,0 0-1-16,0 0 4 0,0 0 8 0,0 0 0 16,0 0 0-16,0 0-2 0,0 0 1 15,0 0 6-15,0 0 5 0,0 0 10 0,0 0 7 16,0 0 15-16,0 0-4 0,0 0-16 0,0 0-12 16,0 0-32-16,18 0-6 0,-5 0 5 0,2 0-1 15,4 0 10-15,7 0-2 0,1 0-5 0,4 0-6 16,-2 0-2-16,5 0 6 0,-1 0 3 0,-2 0 10 15,2 14 0-15,-2-14-11 0,-5 0-9 0,-3 0-13 16,-6 0-7-16,4 7 6 0,-12-7 10 0,2 0 6 16,-4 0 2-16,-2 0-3 0,-3 0-9 0,-2 0-10 15,1 0-11-15,-1 0-7 0,0 0-9 0,0 0-8 16,0 0 3-16,0 0-3 0,0 0 0 0,0 0 7 16,0 0-4-16,0 0 0 0,0 0-4 0,0 0-1 15,0 0-32-15,0 0-43 0,0 0-53 16,0 0-75-16,0 0-70 0,0 0-82 0,0 0-95 15,0 0-79-15,0 0-129 0,0 0-148 0,0 0 152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2:59:18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 1442 1300 0,'0'0'26'0,"-14"0"24"15,14 0 12-15,0 0 22 0,-14 0 2 0,14 0 10 16,0 0 19-16,0 0 6 0,0 7-4 16,0-7-11-16,0 0-15 0,0 0-4 0,0 0-8 15,0 0-1-15,0 0-3 0,0 0-12 0,0 0-5 16,0 0-10-16,0 0-3 0,0 0-5 0,0 0-1 16,0 0 3-16,0 0-3 0,0 0 10 0,0 0 4 15,0 0-1-15,0 0 12 0,0 0-4 0,16 0 0 16,-16 0 0-16,12 0-11 0,-3 0-6 0,4 0-1 15,5 0-2-15,-1 0 1 0,5 0 1 0,3 0-2 16,5 0 0-16,-4 0-4 0,5 0 1 0,3 0-1 16,0 10 3-16,0-10 3 0,2 0-2 15,3 0 0-15,-5 7-3 0,0-7-2 0,8 0 1 0,-6 5-1 16,6-5 1-16,0 2 7 0,4-2-1 16,1 2 4-16,1-2-6 0,6 0-12 0,2 0-5 15,6 0-11-15,0 0 1 0,5 0 10 0,3 0 11 16,1 0 5-16,-1-17 3 0,5 17-10 0,-2 0-12 15,0-10-6-15,-2 10-8 0,3 0-1 0,3-10-2 16,-8 10 1-16,9-6-1 0,3 6-4 0,6-6 3 16,4 6-4-16,2-4 0 0,8 3 7 0,6 0 14 15,7-1 13-15,4 2 6 0,4-3 1 0,4 2-10 16,1-1-3-16,1 1-5 0,5-2-3 0,1 0-3 16,1 0-9-16,6 1 6 0,0-1-9 0,3 0-1 15,-2 0 6-15,7 0-6 0,0 0 4 16,1 0 1-16,1-2-2 0,3 2 1 0,-4-2-2 15,4 1-1-15,3 0 1 0,-2 0 1 0,8 0 0 16,-2 0 8-16,2 0 2 0,-1 1 13 0,4 1 3 16,1-1-6-16,2 1-3 0,1 1-16 0,-1 0-4 15,0 0 8-15,2 0-6 0,3 0 2 0,1 1 1 16,2-1-9-16,-5 1-1 0,1-1 1 0,4 1 2 16,-5-1 2-16,0-1 1 0,-1 2 3 0,-3-3-8 15,-2 1-1-15,-3-1 10 0,0 1-7 0,-4-2 6 16,3 2-3-16,-5 0-5 0,-4-1-2 0,-2 2 2 15,-2-1 0-15,0 1 2 0,-5 0 3 0,4 1-11 16,-7 0 10-16,-6 0 2 0,-1 0-7 16,-3 0 13-16,-5 0-10 0,-3 0-7 0,-5 0 10 15,-6 0-7-15,-7 0 8 0,-6 0-3 0,-1 0-4 16,-12 0 7-16,-9 0 6 0,-5 0 16 0,-9 0 0 16,-11 0 4-16,-7 0-1 0,-7 0-3 0,-8 0 13 15,-10 0-6-15,-1 0-13 0,-7 0-16 0,-3 0-32 16,-4 0-35-16,-3-9-56 0,-2 9-60 0,0 0-75 15,0 0-95-15,0 0-97 0,-28 0-102 0,11 0-198 16,-1 0-182-16,-3-4 154 0</inkml:trace>
  <inkml:trace contextRef="#ctx0" brushRef="#br0" timeOffset="4799.91">7369 5248 1981 0,'0'0'48'0,"0"0"26"15,0 0 12-15,19-12 9 0,-19 12-34 0,0 0-4 16,0 0 2-16,0 0 11 0,0 0 5 0,0 0-7 16,0 0 3-16,0 0-8 0,0 0-11 0,0 0-5 15,0 0-9-15,0 0-8 0,0 0-9 0,0 0-3 16,0 0-2-16,0 0 6 0,0 0 11 0,0 0 5 15,0 0 5-15,0 0 10 0,0 0 4 0,0 0-1 16,0 0 5-16,0 0-3 0,0 0 4 0,0 0 6 16,0 0 3-16,0 0 3 0,0 0-8 0,17 0-5 15,-17 0-6-15,20 0-7 0,-6 0 0 0,5 0 6 16,7 13-2-16,2-13 2 0,3 0 6 16,2 0-3-16,3 0 0 0,5 9 5 0,3-9-2 15,2 0-3-15,6 0-10 0,4 5-17 0,7-5-14 16,12 0-7-16,9 2-10 0,9-2 6 0,8 1-1 15,9 0 1-15,8 0 7 0,7-1-2 0,7 0 5 16,5 0-3-16,1 0 5 0,0 0-8 0,4 0 2 16,-3 0 3-16,4 0-4 0,0 0 11 0,0-15-7 15,-4 15 2-15,1 0 7 0,-6-12 3 0,-6 12 7 16,1-10-1-16,-1 10-4 0,-12-10-10 0,2 10 3 16,-9-9-4-16,-4 7 4 0,1-2-5 0,-5 1-4 15,-8 2-7-15,-3-1-5 0,-8 2 7 16,-9-1 28-16,-9 1 23 0,-9-2 12 0,-10 2-1 15,-12 0-33-15,-7 0-20 0,-5 0-11 0,-9 0-9 16,-6 0 0-16,-1 0-4 0,-5 0-62 0,0-1-43 16,0 1-65-16,0 0-69 0,0-1-16 0,0 1-25 15,0 0-29-15,-22 0-41 0,22 0-57 0,-29 0-104 16,9 21-230-16,-7-21 28 0,-4 15 131 0</inkml:trace>
  <inkml:trace contextRef="#ctx0" brushRef="#br0" timeOffset="5843.92">2126 6231 1112 0,'0'-1'33'15,"0"1"15"-15,0 0 43 0,0 0 41 0,-19 0 12 16,19 0 12-16,-15 16-17 0,15-16-15 0,-17 0-17 16,17 18-12-16,-17-18-4 0,17 16 1 0,-17-7 8 15,17 0-1-15,-11 0-2 0,5-1-8 0,6-1-23 16,-8-2 5-16,6 0 5 0,2 0 11 16,-3-3 18-16,3 0 13 0,0-1 9 0,0-1 8 15,0 0 1-15,0 0 0 0,0 0-8 0,0 0-10 16,0 0-5-16,0 0-9 0,0 0-6 0,0 0-20 15,0 0-21-15,19 0-21 0,-19 0-18 0,28 0 0 16,-7 0 4-16,10 0 14 0,7-16 9 0,5 16 8 16,5 0 6-16,5-15-5 0,11 15-3 0,2-10-2 15,6 10-13-15,13-14-11 0,11 7-14 0,15 0-12 16,11 1 5-16,16 0 31 0,5 1 26 0,17-1 35 16,6 0 20-16,11 1-16 0,5-1-14 0,-7 0-21 15,7-1-4-15,-1 0 11 0,9-2 13 0,1 1 12 16,0 1-2-16,-2-1-10 0,-3 1-10 15,4 1-14-15,2 1-27 0,-3-1-9 0,-7 2-16 16,-7 0-12-16,1 0 11 0,-5 0 6 0,-10 2 28 16,-4-1 3-16,-11 1-2 0,-17-2-12 0,-11 2-17 15,-21-2-2-15,-8 1-1 0,-22-2-5 0,-12 3 0 16,-19-1-7-16,-8 0-10 0,-12 1-111 0,-6 2-134 16,-3-1-131-16,-6 1-109 0,1 0-13 0,-2 0 28 15,0 0 21-15,0 0-16 0,-19 0-44 0,19 25-177 16,-26-25-81-16,26 22 136 0</inkml:trace>
  <inkml:trace contextRef="#ctx0" brushRef="#br0" timeOffset="11558.91">2404 7851 1410 0,'8'0'13'0,"-2"0"1"0,2 0 7 16,-5 0-1-16,1 0-13 0,6 0 13 0,-7 0 13 16,-2 0 20-16,2 0 18 0,-3 0 4 0,0 0-3 15,0 0-14-15,0 0-7 0,0 0-6 0,0 0-4 16,0 0 14-16,0 0 1 0,0 0-3 0,0 0 3 15,0 0 5-15,0 0 4 0,0 0 8 0,0 0 7 16,0 0-10-16,0 0 2 0,0 0 3 16,0 0-4-16,0 0 2 0,0 0 6 0,0 0-1 0,0 0 0 15,0 0-3-15,0 0-14 0,0 0-14 16,0 0-16-16,0 0-9 0,22 0-2 0,-22 0 0 16,20 0 13-16,-9 0 6 0,2 0 4 0,-4-13 1 15,5 13-9-15,1 0-9 0,-2 0-9 0,1 0-6 16,0 0 1-16,1-7-1 0,2 7 9 0,0 0 5 15,2-4 4-15,3 4 8 0,1-2-1 0,2 1 2 16,0 1-6-16,3-2-6 0,1 1-5 0,1 0-9 16,1 0-3-16,1 0-3 0,4-1-2 0,3 1 2 15,-2 0 0-15,5 1 7 0,1 0 9 0,-1 0 5 16,0 0 7-16,3 0 1 0,2 0 4 0,-4 0 1 16,4 0 3-16,-1 0-10 0,1 0-14 0,7 0-11 15,4 0-11-15,4 0 2 0,9 0 17 16,4 0 19-16,5 0 10 0,3 0 3 0,5 0-21 15,2 0-18-15,2 0-9 0,-2 0-1 0,3 0 2 16,3 0 4-16,0 0-3 0,7 0 0 0,2-12 3 16,4 12 2-16,1 0 6 0,2 0 3 0,1-8 1 15,2 8-7-15,2-7 1 0,-2 7-9 0,6-6 2 16,3 3 0-16,2 0-4 0,-1 2 5 0,7-2-5 16,-1 2 1-16,4 0 2 0,1 1-3 0,1-1 3 15,-4 1-1-15,5 0 5 0,-3 0-1 0,2 0-4 16,0 0 2-16,-2 0-5 0,-2 0 4 0,4 0-1 15,-2 0-2-15,0 0 0 0,-6 0-6 16,4 0 8-16,-2 0 0 0,1 0-1 0,-4 0 4 16,1 0-4-16,3 0 1 0,-6 0-3 0,4 0 6 15,-2 0-6-15,-3 0 2 0,1 0 1 0,-3 0 0 16,1 0 0-16,-2 15 0 0,0-15 2 0,-3 0-4 16,-6 8 1-16,-1-8 0 0,-6 0-2 0,-4 11 6 15,-7-11-1-15,-8 5 4 0,-3-5 0 0,-7 5-5 16,-2-3 6-16,-10-2 9 0,-3 1 11 0,-5 0 1 15,-10 0 0-15,-5-1-13 0,-8 1-11 0,-6-1-2 16,-6 0-3-16,-7 1 2 0,-4-1-3 0,-5 0-2 16,0 0-5-16,-4 0-39 0,-2 0-38 0,0 0-53 15,0 0-66-15,0 0-64 0,0 0-67 16,0 0-22-16,-17 0-39 0,17 0-64 0,-28 0-226 16,5 0-13-16,-7 16 108 0</inkml:trace>
  <inkml:trace contextRef="#ctx0" brushRef="#br0" timeOffset="12647.31">2019 8819 1777 0,'0'0'45'0,"0"-15"21"0,0 15 15 16,0 0 23-16,0 0-23 0,0 0 3 0,0 0 15 15,0 0 3-15,0 0 9 0,0 0 4 0,0 0-6 16,0 0 0-16,0 0-8 0,0 0-7 0,0 0-7 16,0 0-14-16,0 0-14 0,0 0-13 0,0 0-8 15,0 0-5-15,0 0 1 0,0 0 2 0,11 0-10 16,-11 0-6-16,0 0-10 0,14 0-6 0,-5 0 1 16,3 0 9-16,2 0 16 0,8 0 16 0,0 0 12 15,6 0 10-15,3 0-6 0,0 0-1 0,5 0-5 16,-1 0-4-16,4 0-7 0,5 0-13 0,4 0-12 15,1 0-9-15,10 0 14 0,3 0 22 16,8 10 26-16,3-10 23 0,9 0 0 0,1 0-10 16,-3 0-16-16,10 0-34 0,1 0-13 0,3-17-15 15,-2 17-11-15,6 0 6 0,4-15-5 0,14 15 1 16,7 0 4-16,7-15 0 0,10 15 0 0,1-9 0 16,13 9 8-16,8-7 6 0,2 7-3 0,5-7 0 15,5 3-3-15,0 0-6 0,1 1 1 0,12-2-2 16,5 2-2-16,2-1-1 0,3 0 3 0,3 1 2 15,8 0-3-15,0-1-3 0,7 2 0 0,-3-1 0 16,3 0 0-16,-1 2 8 0,2-1-3 0,-1-1-8 16,-4 3 7-16,2-1-5 0,3 1-1 0,3 0 16 15,-7 0-7-15,-1 0-1 0,-4 0 0 0,6 0-8 16,-4 0 3-16,-6 0 3 0,-9 0-2 16,0 14-3-16,-4-14 1 0,-4 0 3 0,-6 12-3 15,-12-12 0-15,-15 0-1 0,-5 12-5 0,-11-12 6 16,-15 0 3-16,-15 8-3 0,-15-8 3 0,-18 0 4 15,-15 0-4-15,-12 0-39 0,-16 0-75 0,-12 0-104 16,-9 0-98-16,-10 0-52 0,0 0-25 0,-40 0-11 16,7 0-63-16,-10 0-206 0,-8 0-37 0,-14 0 113 15</inkml:trace>
  <inkml:trace contextRef="#ctx0" brushRef="#br0" timeOffset="13400.45">1906 9523 2607 0,'14'4'5'0,"-2"-2"-9"16,-6 0-2-16,2 0 2 0,-2-2 1 0,-1 0 30 16,-2 0 28-16,-3 0 41 0,3 0 30 0,-3 0 7 15,0 0 3-15,0 0-28 0,0 0-25 0,0 0-25 16,3 0-26-16,-3 0-4 0,0 0 9 0,0 0 21 16,0 0 22-16,0 0 13 0,5 0-2 0,4 0-6 15,5 0 3-15,5 0-5 0,1 0 12 16,12 0 2-16,7 0-7 0,8 0-1 0,2 0-15 15,10 0 6-15,7 0-1 0,3 0-17 0,9-16-20 16,7 16-31-16,15-11-14 0,10 11 3 0,13-10 30 16,12 10 22-16,9-9 11 0,10 9 4 0,7 0-16 15,7-5-6-15,3 5 5 0,1 0 10 0,-9 0 6 16,-5 0 18-16,4 0 4 0,-12 0 8 0,-4 0 10 16,-8 0-7-16,-12 0 11 0,-11 13 0 0,-13-13-8 15,-10 0 13-15,-16 0-5 0,-14 0-10 0,-15 0-15 16,-15 0-38-16,-10 0-31 0,-8 0-19 0,-8 0-38 15,-4 0-56-15,-2 0-97 0,0 0-123 0,0 0-83 16,0 0-39-16,0 0-24 0,-17 0-30 16,17 0-54-16,-35 0-128 0,11 0-275 0,-1 0 122 15,-9 0 173-15</inkml:trace>
  <inkml:trace contextRef="#ctx0" brushRef="#br0" timeOffset="26287.39">17814 5978 3466 0,'0'-7'11'0,"0"1"20"16,0-1 28-16,7 3 30 0,-7-2 24 0,0 2 17 16,0 1 0-16,0 1-11 0,0-1-28 15,0 3-29-15,0-1-35 0,0-1-17 0,0 2-9 16,-21 0-9-16,21 0 7 0,-15 0-3 0,15 0-1 16,-19 0 2-16,8 20-1 0,-3-20 3 0,5 14 0 15,-3-14-2-15,2 21 1 0,-2-11-3 0,6 2 1 16,-5 1-3-16,8 1 5 0,-3 0 1 0,6 3-9 15,0-2-8-15,0 0-10 0,0 2-4 0,0-3 6 16,20 1 9-16,-20-2 8 0,18-2 6 0,-18-2 3 16,22-3 3-16,-22 0 3 0,12-3 0 0,-12-1 0 15,19-1 16-15,-19-1 12 0,17 0 11 16,-9 0 14-16,0 0-3 0,1-18-15 0,-1 18-6 16,-4 0-15-16,1-21-14 0,3 21-1 0,-5-18 0 15,-3 8 4-15,1 0 0 0,1 0 4 0,-2 1-4 16,0 1 2-16,0 1-2 0,0 4-1 0,0-1-8 15,0 1-5-15,0 1-1 0,0 2-6 0,0 0 0 16,0 0 3-16,0 0 3 0,0 0-1 0,0 17 3 16,0-17-18-16,0 20-27 0,0-6-9 0,0 1-21 15,0 0 7-15,0 2 18 0,22-1-2 0,-22-2 16 16,14-1 9-16,-14-3 12 0,11-2 18 0,-11-2 6 16,9-6 6-16,-9 5 13 0,6-5 19 15,-6 0 31-15,11 0 14 0,-6-18-1 0,2 18-9 16,1-22-19-16,1 9-15 0,1-3-11 0,-4 0-14 15,5-1-11-15,-5 0-4 0,5 1-7 0,-6 2 5 16,2-1-4-16,1 2-46 0,-3 4-51 0,1-1-67 16,-3 2-88-16,-1 4-76 0,1 0-74 0,1 3-45 15,-4 1-56-15,0 0-131 0,0 0-11 0,0 20 112 16</inkml:trace>
  <inkml:trace contextRef="#ctx0" brushRef="#br0" timeOffset="26488.73">18098 6196 3981 0,'14'-13'19'0,"2"-1"47"0,-2-2 48 0,0 3 53 15,0-1 28-15,-3 2 15 0,-5 0-12 0,2 6-24 16,-2-1-49-16,-5 7-70 0,-1-6-40 0,0 6-31 16,0 0 2-16,0 0 5 0,0 0 2 0,0 21 2 15,-26-6-9-15,26 4-53 0,-23 1-55 0,23 7-77 16,-25 3-89-16,25 5-72 0,-19 5-108 0,19 4-113 15,-6 2-213-15,6 3-96 0,0 4 165 0</inkml:trace>
  <inkml:trace contextRef="#ctx0" brushRef="#br0" timeOffset="27326.93">17477 7138 3319 0,'0'-12'0'0,"21"2"11"0,-21 0 30 16,21 1 38-16,-21-3 21 0,21 3 15 0,-21 3-16 15,14 1-32-15,-14 3-16 0,4 0-31 0,-4 2-24 16,0 0-2-16,0 0-2 0,0 0 3 0,0 0 8 15,0 18 0-15,0-18 0 0,-15 21 0 0,15-21 2 16,-14 25-5-16,14-9-6 0,-13-1 1 0,13 0-14 16,-14 0-8-16,14 0-2 0,-9 1-13 15,9-2 4-15,0 1 4 0,-8-3 6 0,8-2 12 0,0-2 11 16,0-1 7-16,0-4 3 0,0 0-1 16,22-2 12-16,-22-1 10 0,15 0 10 0,-15 0 8 15,22 0 0-15,-8-22 2 0,-1 22 4 0,-1-17 12 16,2 17-5-16,-6-21-8 0,4 10-4 0,-1 0-1 15,-3 1-1-15,1 0-1 0,-4 1-15 0,3 2-14 16,-4 0-9-16,-1 7-7 0,4-6-2 0,-7 6-8 16,0-2 6-16,0 2-3 0,0 0 9 0,0 0-2 15,0 0-6-15,0 20 7 0,0-20-29 0,-19 19-10 16,19-4-10-16,0 0-19 0,-16 2 8 0,16-1-5 16,0 1-4-16,0 0 2 0,0 0 4 0,0-2 20 15,0-3 14-15,0 1 18 0,0-3 13 16,0-2 0-16,21-3 2 0,-21-3 3 0,20-2 19 15,-6 0 17-15,0 0 22 0,-2-18 25 0,2 18-14 16,-2-24-5-16,4 8-18 0,-5-1-23 0,3-1-7 16,-3-1-10-16,-2 0-4 0,3-1-2 0,-2 1 1 15,-4 3-2-15,-3 1-6 0,2 2-32 0,-2 0-40 16,-3 3-56-16,0 1-69 0,0 4-50 0,0-1-58 16,0 1-38-16,0 3-39 0,0 2-73 0,-17 0-124 15,17 0 22-15,0 0 111 0</inkml:trace>
  <inkml:trace contextRef="#ctx0" brushRef="#br0" timeOffset="27731.86">17848 7344 2720 0,'16'0'32'0,"-7"0"10"0,1-22 28 16,0 22 30-16,1-16-7 0,-4 16 2 0,2-21-17 15,0 21-27-15,-4-19-24 0,1 19-12 0,-3-16-9 16,2 8-3-16,-1 0-2 0,0 1 1 0,0 0-3 15,1 2 3-15,-2 1-3 0,-1-1-3 0,-1 1 0 16,2 3-2-16,5-1 0 0,-5 1 1 0,0 1 3 16,5 0-4-16,-2 0 1 0,-1 0 2 15,1 0-1-15,-1 0 0 0,-2 16 0 0,5-16-3 16,-5 0 5-16,-2 15 1 0,1-15 2 0,1 11-1 16,-3-11-1-16,0 14 2 0,0-14-3 0,0 14 3 15,0-6-2-15,0 0 1 0,0 1 1 0,0 0 0 16,-17 0 0-16,17 1-3 0,-14 1 9 0,14 0-3 15,-22 0-5-15,10 1 5 0,-1-1-16 0,1 0-14 16,-2 0 1-16,1-1-14 0,1 1-2 0,4-3 7 16,0-1 2-16,2 1 16 0,2-4 7 0,1 1 8 15,3-2 8-15,0 0-3 0,0-3 10 0,0 1 12 16,0-1 5-16,27 1 8 0,-27-1 4 0,31 0-6 16,-12 0-5-16,6 0-16 0,-3 0-8 0,4 0-5 15,-4 0-9-15,6 0-18 0,-5 0-42 0,0 15-63 16,-1-15-87-16,-3 13-108 0,-5-13-208 15,0 14-166-15,-7-14 90 0</inkml:trace>
  <inkml:trace contextRef="#ctx0" brushRef="#br0" timeOffset="28458.73">17384 7854 2905 0,'17'-8'7'15,"-7"0"0"-15,-4 1 21 0,2 0 10 0,-2 0 2 16,-3 2 2-16,2 0-20 0,-2 2-10 0,-3 1-8 15,0 1-4-15,0-2 0 0,0 3-4 0,0 0-1 16,-28 0-1-16,28 0 2 0,-23 0 2 0,23 0-2 16,-21 16 4-16,21-16 0 0,-21 0-2 0,21 18 3 15,-17-18-3-15,17 13-1 0,-11-13 0 0,11 13-1 16,-11-13 2-16,11 12-5 0,0-7 5 0,0 0 3 16,0-1 14-16,0-2 20 0,0-2 11 0,0 0 9 15,0 0-2-15,0 0-5 0,23 0 3 0,-23 0 10 16,17 0 1-16,-17-17-2 0,20 17-11 15,-20 0-7-15,19-18-3 0,-7 18-2 0,-4-14 11 16,0 14-11-16,0-13-5 0,-2 13 0 0,2-12-12 16,-5 12-4-16,-2-7-11 0,2 7-8 0,-3-4-3 15,2 4-5-15,-2 0 0 0,0 0 5 0,0 0-2 16,2 0 8-16,-2 19 1 0,0-19-4 0,4 20-12 16,-4-20-13-16,2 26-4 0,1-11-13 0,0 0 9 15,-1 0 3-15,4-1-3 0,-3-1 11 0,1 0 8 16,0-4 6-16,3-1 13 0,-4-2 3 0,4-3-3 15,-1-3 7-15,-1 0-1 0,5 0 15 16,-5 0 15-16,7-17 20 0,-4 17 10 0,3-21-7 16,3 21-1-16,-3-26-19 0,3 11-10 0,-6-1-9 15,-1 0-14-15,1 1-5 0,1-1-2 0,-2 2 0 16,-3 0-20-16,3 2-34 0,-6 1-43 0,1 1-55 16,-1 3-51-16,1 1-46 0,-2 2-62 0,0 1-55 15,0 3-96-15,0 0-162 0,0 0 24 0,0 0 112 16</inkml:trace>
  <inkml:trace contextRef="#ctx0" brushRef="#br0" timeOffset="28863.96">17667 7855 2909 0,'11'-14'1'0,"3"14"18"15,-3-17 25-15,-4 17 18 0,4-19 14 0,-5 11-1 16,2 1-14-16,-3 1-9 0,-4 0-14 0,1 2-18 15,4 0-8-15,-6 1-13 0,0 1 0 0,0 1-7 16,0 1 1-16,0 0 0 0,0 0 1 0,3 0 3 16,0 0 1-16,-3 0 1 0,5 16-2 0,4-16 2 15,-4 0-5-15,1 20-2 0,0-20 5 0,-1 15 2 16,1-15 3-16,-3 17 2 0,-1-17-5 0,-2 15 1 16,0-6-3-16,0-1-4 0,0 0-13 0,0 1 0 15,0-1-9-15,-26 1-4 0,26-3 7 0,0-1-9 16,-21 1 7-16,21 0 10 0,-15-2 9 15,15 0 7-15,-13-2 6 0,13-1-3 0,-6 2 13 16,6-3 22-16,0 1 10 0,0-1 6 0,0 0-9 16,0 0-5-16,0 0 6 0,0 0 19 0,22 0 20 15,-22 0 12-15,23 0-4 0,-23 0-13 0,19 0-29 16,-19 0-20-16,20 0-18 0,-20 0-13 0,14 0 5 16,-14 16-7-16,11-16-1 0,-11 11 2 0,0-11 1 15,0 17 3-15,0-7 3 0,0 2-33 0,-28 1-40 16,28-1-61-16,-28 1-84 0,9 3-74 0,-1-2-120 15,-5 3-261-15,-3-3-81 0,4 1 105 16</inkml:trace>
  <inkml:trace contextRef="#ctx0" brushRef="#br0" timeOffset="29543.5">17124 8544 3119 0,'0'-6'0'16,"0"0"0"-16,20 1-5 0,-20 0 1 0,0 1 1 15,15-2 3-15,-15 4-2 0,0-1-2 16,0 3-1-16,0 0 1 0,0 0 5 0,0 0 1 15,0 0 1-15,0 18-6 0,0-18 3 0,0 19-11 16,-17-19-14-16,17 22-2 0,-11-10-20 0,11-1 1 16,-14 1 3-16,14 0-5 0,-9-1 14 0,9-2 6 15,0 0 6-15,-8-1 13 0,8-2 4 0,0-1 9 16,0-1 16-16,0-3 13 0,0 1 24 0,19-2 18 16,-19 0 0-16,19 0 6 0,-19 0-12 0,17-20-11 15,-17 20-6-15,18-17-16 0,-18 17-2 0,17-22-9 16,-6 10-4-16,-3-1-4 0,-2 1-4 0,-3-1 7 15,5 2 3-15,-3 1 7 0,-2 0-10 0,1 3-3 16,1 2-13-16,-5 0-8 0,3 4 0 0,-3-1-10 16,0 2 9-16,0 0 1 0,0 0 2 15,0 22 4-15,0-22-2 0,0 25-6 0,0-7-14 16,0 0-17-16,0 1-10 0,0 2-3 0,0-3-1 16,0 2 8-16,0-3 3 0,0-2 5 0,0-1 14 15,16-3 12-15,-16-2 9 0,14-3 2 0,-14-2 6 16,15-4 3-16,-2 0 13 0,-4 0 13 0,3 0 0 15,2-26-2-15,-3 26-15 0,3-26-6 0,-6 12-6 16,4-2-2-16,2-1 0 0,-7 0-2 0,2 0-8 16,-3 1-24-16,2 0-46 0,-5 2-68 0,0 2-77 15,2-1-99-15,-5 4-137 0,0 1-216 0,3 1 57 16,-3 1 121-16</inkml:trace>
  <inkml:trace contextRef="#ctx0" brushRef="#br0" timeOffset="29907.15">17477 8613 3567 0,'16'-18'6'0,"0"18"4"0,-3-18 15 0,1 18 14 16,-6-19 5-16,3 19-3 0,-8-15-9 0,3 15-19 16,-6 0-11-16,0-8-3 0,0 8-5 0,0 0 1 15,0 0 3-15,0 0-1 0,-21 0 0 0,21 15 3 16,-21-15-2-16,21 18 2 0,-24-18 1 15,11 23-3-15,4-10-2 0,-5-1 0 0,3 1 3 16,11-1-7-16,-9 0 0 0,9-2-1 0,-10-1-2 16,10 1 9-16,0-3 5 0,0 0-1 0,0-2 2 15,0-1 1-15,27-2 3 0,-27 0 31 0,22-2 18 16,-22 0 22-16,24 0 23 0,-10 0-7 0,-4 0 4 16,4 0-2-16,-2-19 1 0,1 19 1 0,-6 0-3 15,3-14 4-15,-1 14-16 0,-4 0-12 0,-2-10-24 16,1 10-27-16,-1 0-20 0,-3 0-13 0,2 0 3 15,-2 0 3-15,0 0-2 0,0 0 7 0,0 17-22 16,0-17-52-16,-23 23-36 0,23-8-72 0,0 1-61 16,-19 3-53-16,19 1-84 0,-15 0-92 15,15 1-189-15,-13 0-189 0,13-1 127 0</inkml:trace>
  <inkml:trace contextRef="#ctx0" brushRef="#br0" timeOffset="43491.02">19219 7716 1489 0,'0'-13'42'0,"0"13"34"0,0 0 7 16,0 0 16-16,0 0-28 0,0 0-16 0,0-7 7 15,0 7-6-15,-11 0-4 0,11 0-10 0,0 0 1 16,0 0 2-16,0 0 1 0,0 0 0 0,0 0-4 16,0 0 2-16,0 0-5 0,0 0 1 0,0 0-3 15,0 0-4-15,0 0 2 0,0 0-3 0,0 0 0 16,0 0 2-16,0 0 2 0,0 0 8 16,0 0 3-16,0 8 3 0,0-8 5 0,0 0 4 15,0 0 9-15,0 0 3 0,0 0 11 0,0 0 2 16,0 0 4-16,0 0 9 0,0 0 2 0,0 0 10 15,0 0 1-15,0 0-6 0,0 0-7 0,0 0-11 16,0 0-8-16,0 0-4 0,0 0-5 0,0 0 2 16,0 0-4-16,0 0-5 0,0 0 4 0,0 0-3 15,0 0-3-15,0 0 13 0,0 0 3 0,0 0 1 16,0 0 13-16,0 0-6 0,0 0-1 0,0 0-11 16,0 0-10-16,22 0-5 0,-22 0 9 0,17 0 27 15,-17 0 7-15,22 0 1 0,-8 0-9 16,7 0-35-16,0 0-8 0,-3 0-21 0,10 0-4 15,3 0 3-15,2 0-1 0,-1-11 20 0,7 11-9 16,-2 0 8-16,4 0 1 0,-2 0 10 0,3 0 10 16,-4-6 19-16,3 6 5 0,5-3-12 0,-2 2-19 15,5-2-28-15,1 0-17 0,8 0-1 0,5 0 26 16,7-1 21-16,0 0 8 0,6-1 3 0,2 1-21 16,-1-1-19-16,1 1-10 0,-1-1-12 0,-2 0-3 15,-2 1-7-15,0-1 1 0,-5 1-2 0,-1-1 2 16,1 1 26-16,-4 1 27 0,-1-1 26 0,-4 1 19 15,-7 0-13-15,-4-1-17 0,-6 1-18 0,-2-1-14 16,-9 0-1-16,-6 0 1 0,0 0 6 16,-8 1 0-16,-3-1-3 0,-2 2-12 0,-6-1-10 15,-2 3-9-15,3-1-6 0,-7 1-3 0,3 0-2 16,-3 0-6-16,0 0 2 0,0 0-4 0,0 0-24 16,0 0-36-16,0 0-41 0,0 0-56 0,0 0-57 15,0 0-89-15,0 0-129 0,0 0-97 0,0 0-47 16,0 0-9-16,-14 0 14 0,14 0 47 0,0 0 9 15,-14 0-54-15,14 0-171 0,-14 0 65 0,4 0 121 16</inkml:trace>
  <inkml:trace contextRef="#ctx0" brushRef="#br0" timeOffset="43899.44">21467 7391 3693 0,'15'0'26'0,"-5"-17"4"15,0 17 8-15,1 0 31 0,-6-20 2 0,0 20 31 16,-1-12 33-16,-1 12-1 0,-3 0-9 0,0 0-26 16,0 0-39-16,0 0-31 0,0 0-26 0,0 0-12 15,0 0-3-15,0 0-1 0,0 0 2 0,0 0-2 16,0 0 6-16,0 0 0 0,0 0 7 0,0 16 3 16,0-16-11-16,17 20 8 0,-17-6-2 0,24 1 1 15,-12 1 7-15,7 1-7 0,-1-2 0 16,-1 0 2-16,1-3 7 0,-1-3 59 0,-2-2 40 15,2 0 48-15,-3-4 44 0,-3 0-1 0,-2-1 14 16,2-2-3-16,-6 0-3 0,0 0-1 0,-1 0-18 16,-4 0-14-16,0 0-20 0,2 0-34 0,-2 0-19 15,0 0-31-15,0 0-21 0,0 0-21 0,0 0-22 16,0 0-7-16,0 0-10 0,0 0 7 0,-16 0 1 16,16 0 8-16,-17 0 3 0,3 16-5 0,-4-16-1 15,-3 26-2-15,-5-9 3 0,-2 2-4 0,-1 0 4 16,-1 2-6-16,1 0-75 0,-2 1-32 0,4 0-88 15,-2 0-110-15,2 0-27 0,-2-1-81 16,7-1-10-16,0-1-9 0,4-1-38 0,-3-1-27 16,4 0-57-16,7-3-100 0,-3-1-194 0,10-2 138 15,3-2 153-15</inkml:trace>
  <inkml:trace contextRef="#ctx0" brushRef="#br0" timeOffset="54007.78">19250 7106 1084 0,'0'2'-1'0,"0"2"0"15,19 0 1-15,-19 2-2 0,21 0 0 0,-21 0 6 16,25-2 33-16,-11 2 32 0,0-2 47 0,3-1 33 15,0-2-7-15,0 0 10 0,4-1-25 0,-1 0-21 16,-2 0-9-16,6 0-17 0,-3 0 5 0,7 0 8 16,-1-15 2-16,7 15 7 0,-3 0 0 15,0-20-3-15,2 20 7 0,-1 0-19 0,-1-15-18 16,7 15-19-16,-7 0-26 0,-3 0-17 0,-2 0-8 16,0 0-3-16,-1 0-3 0,-3 0 7 0,-5 0-5 15,-3 0-1-15,-3 0 0 0,-3 0 0 0,-1 17 2 16,-2-17 6-16,-5 12 1 0,0-12 0 0,0 16-2 15,0-6-6-15,-20 1 2 0,20-1-2 0,-25 2 7 16,8-2 1-16,-2 2-5 0,-4-3 0 0,-3-1-8 16,4-1-8-16,-3-3 0 0,2-1 0 0,-7-3-2 15,5 0 12-15,2 0-3 0,-2 0 3 16,7-24 13-16,-3 24-5 0,7-24 9 0,2 24 12 16,6-25 5-16,3 10 8 0,3 0 14 0,0 0 0 15,28 0 7-15,-7 1 11 0,3-2 3 0,2-1 10 16,2 2 3-16,5-1-6 0,1 2-4 0,-3-1-10 15,1 2-12-15,-1 1-7 0,2 0-15 0,-5 2-11 16,3 0-9-16,-5 1-5 0,-4 1-4 0,0 1 0 16,-5 2-5-16,0 1 1 0,-8 2-4 0,2-2-7 15,-6 4-19-15,-2 0-36 0,0 0-29 0,-3 0 1 16,0 0 24-16,0 0 41 0,0 0 21 0,-17 21-16 16,17-21-12-16,-25 16-12 0,25-16-3 0,-28 21 11 15,11-11 7-15,0 0 0 0,2-10 9 16,-1 14 8-16,1-14 11 0,4 10 9 0,3-10 12 15,0 4 29-15,8-4 12 0,-3 0 0 0,3 0-9 16,0 0-25-16,0 0 7 0,25-21 11 0,-25 21 15 16,25-22 14-16,-7 10-6 0,3-2 1 0,0 1 5 15,4-1-5-15,-2-1-15 0,2 1-7 0,-2 0-13 16,1 1-14-16,-6 0-3 0,4 3-7 0,-5 0-9 16,0 2 1-16,-3 1 1 0,-1 2-7 0,-6 2 3 15,6 1-17-15,-7 2-20 0,2 0-9 0,-5 0-12 16,0 0-5-16,5 18 1 0,-5-18 1 15,0 20-8-15,-3-20 12 0,0 23 7 0,0-10 11 0,0 0 7 16,0 0 4-16,-23 0 10 0,23-2 9 16,-22-1 11-16,22-1 8 0,-19-3 5 0,19 0-1 15,-17-3 14-15,17 0 40 0,0-3 14 0,-12 0 1 16,12 0-18-16,0 0-29 0,0 0 5 0,23-23 18 16,-23 23 17-16,33-24-2 0,-13 10-13 0,5 0-14 15,0-1 0-15,6 1 8 0,1-1 0 0,-1 0 2 16,5 2-4-16,0-1-7 0,-5 1 0 0,0 2-4 15,-5 1-11-15,-1 1-14 0,0 0-7 0,-7 4-9 16,4 0-7-16,-9 4 3 0,1-2-14 0,-2 3-26 16,-7 0 9-16,-1 0 3 0,-4 0 12 0,0 26 22 15,0-26-14-15,-29 28-11 0,10-11-2 16,-7 2 2-16,-13-1 12 0,-3-1 10 0,-9-1 4 16,-5 0 4-16,-5-4 1 0,-10-2-5 0,3-1-20 15,-5-2-6-15,8-3-5 0,4-1 3 0,5 0 20 16,13-3 13-16,7 0 20 0,13 0 38 0,9 0 0 15,4 0-2-15,10 0-9 0,0 0-31 0,0-24 1 16,31 24-4-16,-7-23-5 0,4 9-2 0,11-1 5 16,-1 1 8-16,15 0 7 0,0 3 11 0,7-1 4 15,4 2-6-15,0 3-10 0,-4 0-11 0,-2 3-14 16,1 0-3-16,-11 4 3 0,-8-1-7 0,-6 1 1 16,-12 0-20-16,-2 0-18 0,-11 0 3 15,-1 0 5-15,-8 19 17 0,0-19 22 0,-26 17 0 16,1-17 1-16,-1 20-8 0,-12-7-13 0,-7-3-4 15,-6 1-17-15,-8-1 5 0,-1-2 4 0,-2 0-4 16,-2-2 1-16,3-1-4 0,5 1 0 0,4-3 4 16,8 0 13-16,12-1 10 0,4 0 5 0,8 0 6 15,6-1 20-15,9 0 28 0,2-1 5 0,3 0-3 16,0 0-21-16,0 0-30 0,34 0-3 0,-15 0 0 16,9 0 3-16,6 0 11 0,1-14 1 0,7 14 4 15,2 0-1-15,2 0-8 0,2 0-3 0,-4 0-4 16,-1 0-4-16,-7 0-1 0,-2 0-4 0,-4 0 2 15,-9 0-17-15,-4 0-10 0,-10 0-1 16,0 0-4-16,-7 17 14 0,0-17 3 0,-21 17 0 16,2-17-4-16,-10 18-5 0,-9-10-3 0,-7-1-7 15,-6-7-2-15,-2 10-1 0,-6-10 16 0,3 0 12 16,4 0 7-16,4 0 12 0,10 0-1 0,7 0 30 16,8-17 17-16,6 17 3 0,6 0-1 0,11-14-31 15,0 14-12-15,0-14-5 0,0 14-5 0,30-15 3 16,-13 15-10-16,4-13-18 0,1 13-35 0,4-8-42 15,4 8-52-15,1 0-39 0,-1 0-26 0,1 18-32 16,3-18-57-16,-5 35-81 0,-1-9-140 0,-3 4 75 16</inkml:trace>
  <inkml:trace contextRef="#ctx0" brushRef="#br0" timeOffset="55003.88">19604 8307 3000 0,'0'0'25'0,"0"0"0"0,-14 0 0 16,14 0 8-16,0 0-14 0,0 0 9 0,0 0 17 16,0 0 15-16,0 0 7 0,0 0 9 0,0 0-4 15,0 0-24-15,0 0-19 0,0 0-21 0,19 0-12 16,-19 14 0-16,28-14 4 0,-8 14 0 0,2-14 3 16,-1 21 1-16,4-7-6 0,3 3 2 0,-3 1-4 15,3 2 0-15,0 1 4 0,-2 0-2 0,-3 0 0 16,2 1 2-16,-8-2-2 0,-1-2-2 0,-2-1-18 15,-11-2-9-15,-2-2-13 0,-1-2-13 0,0-3-2 16,-31-4-24-16,7-3-11 0,-7-1-20 16,-5 0-7-16,-9-21 13 0,-5 4 16 0,-6-4 32 15,2-4 26-15,-2-2 12 0,6-3 11 0,1 0 11 16,8 1 21-16,10-1 39 0,3 3 45 0,14 2 32 16,7 1 30-16,7 2 3 0,0 2 3 0,0 2-8 15,29 1-20-15,-7 1-19 0,6 3-30 0,3 3-17 16,5 3-20-16,7 3-2 0,2 2-10 0,2 2-11 15,2 0-6-15,1 23-11 0,0-23-7 0,-5 32-3 16,-3-12-8-16,-1 2-8 0,-3 2 2 0,-4 1-1 16,-5 0 0-16,-5 1 3 0,-3-1-13 0,-10-2-22 15,2-1-13-15,-13-2-12 0,0-1 0 16,0-3 7-16,-30-2-4 0,8-4-2 0,-7-3-8 16,-10-5 1-16,0-2 12 0,-6 0 7 0,-9-21 14 15,3 21 11-15,-2-35 10 0,2 12 7 0,3-1 7 16,1-3 1-16,8 0 13 0,4-1 22 0,13 1 28 15,2 0 32-15,9 0 7 0,3 2 12 0,8 1-10 16,0 3-8-16,22 0-14 0,-22 4-26 0,35 1-10 16,-7 3-24-16,5 4-2 0,6 4-4 0,0 3-1 15,7 2 4-15,2 0 0 0,-1 21 2 0,6-21-4 16,-4 34-3-16,-1-11-6 0,-1 2-9 0,-4 1 1 16,-4 1 2-16,0 1-2 0,-8 0-1 0,-4 0-14 15,-7-2-32-15,-9-1-6 0,-4-2 0 16,-5-1 3-16,-2-1 19 0,0-3-6 0,-31-1-13 15,9-4-10-15,-6-1-1 0,-9-4-9 0,-7-5 3 16,-2-1 3-16,1-2 0 0,-5 0 13 0,-3-20 11 16,5 20 11-16,0-24 14 0,6 24 10 0,10-27 6 15,4 27 12-15,6-23 16 0,8 13 31 0,3 10 18 16,11-19 12-16,0 10-16 0,0 0-23 0,30 1-3 16,-9 1-7-16,6 0 9 0,2 2-4 0,10 5-14 15,0 0-8-15,9 0-10 0,3 0-8 0,0 21 2 16,1-21-9-16,0 28 1 0,0-10 0 0,-6-1-4 15,-2 2 0-15,-9 0-3 0,-4 0 2 0,-6-2-1 16,-6 0-26-16,-10-1-14 0,-6 0-23 16,-3-1-21-16,0-1 12 0,-42-1-5 0,14-1 2 15,-6-2-3-15,-4-3-16 0,-9-4-6 0,-6-2-9 16,2-1 2-16,-5 0 10 0,8 0 21 0,0-24 25 16,6 24 30-16,8-20 21 0,4 20 8 0,13-20 2 15,6 20-2-15,7-20-1 0,4 10 5 0,0 0 0 16,0 0-5-16,23 0-2 0,-3 0-11 0,2 2-30 15,6 2-47-15,3 2-73 0,5 1-97 0,2 3-144 16,9 0-183-16,-2 0-8 0,-2 0 102 0</inkml:trace>
  <inkml:trace contextRef="#ctx0" brushRef="#br0" timeOffset="55859.99">22148 7306 3318 0,'2'0'32'0,"1"-20"32"0,-3 20 53 0,4 0 53 16,-2-17 15-16,1 17 16 0,-1-11-4 0,-1 11-12 15,-1 0-12-15,0-10-16 0,0 10-30 0,0-6-25 16,0 6-36-16,0-4-28 0,0 4-19 0,0-4-19 16,0 1 2-16,0 2-5 0,-22 0 2 0,22 0 4 15,-26 0-10-15,11 1 7 0,-1 0-6 16,-4 0 4-16,-2 0 0 0,2 20-2 0,-6-20 5 15,4 29-4-15,-3-8 5 0,3 4-4 0,-4 5 1 16,4 5-1-16,0 4-3 0,4 3-1 0,1 2-4 16,4 1 1-16,1 1 5 0,6 1 5 0,-1 0 3 15,0-1-7-15,7-2 5 0,0-2-4 0,0-3-3 16,0-2 9-16,0-3-22 0,0-3-12 0,20-4-9 16,-20-4-21-16,25-4 5 0,-8-2-12 0,-2-6-20 15,5-1-36-15,5-5-48 0,-3-2-56 0,4-2-56 16,-2-1-41-16,-3 0-35 0,7 0-40 0,-6-19-129 15,3 19-239-15,-6-28 94 0</inkml:trace>
  <inkml:trace contextRef="#ctx0" brushRef="#br0" timeOffset="56547.41">22153 7660 3916 0,'-3'0'12'16,"3"4"17"-16,0-4 20 0,0 0 34 16,0 0 26-16,0 0 17 0,0 0 17 0,0 0 0 15,0 0-1-15,0 0-5 0,0 0 7 0,0 0 8 16,0 0 14-16,0 0-1 0,0 0-22 0,0 0-33 16,0-12-22-16,0 12-5 0,17 0 8 0,-17-9 16 15,0 9-1-15,25-10-3 0,-25 10-19 0,23-8-21 16,-11 3-33-16,2 1-19 0,2 1-9 0,-1 2-4 15,-1-1-1-15,-3 1 2 0,0 1-11 0,0 0 5 16,-3 0-8-16,-1 0-87 0,-4 0-81 0,2 0-117 16,-3 0-97-16,-2 0-13 0,0 0-16 15,0 0 29-15,0 0-4 0,0 0-19 0,0 0-38 16,0 17-148-16,0-17-211 0,0 0 117 0</inkml:trace>
  <inkml:trace contextRef="#ctx0" brushRef="#br0" timeOffset="56788.48">22482 7435 4231 0,'20'-5'33'15,"-1"0"30"-15,-2 1 54 0,3-3 74 0,-8 0 54 16,-1 0 63-16,2 2 35 0,-6 1-14 0,0 0-39 16,-4 3-71-16,-2-1-83 0,-1-1-62 15,0 2-51-15,0 1-29 0,0 0-15 0,0 0 4 0,0 0 2 16,0 0 6-16,-20 0 5 0,20 22-1 15,-19-22 4-15,19 26 3 0,-24-7-25 0,10 2-81 16,0 2-96-16,1 4-98 0,4 0-67 0,-2 3-6 16,5 1 10-16,-2 1-9 0,3 0-31 0,1-1-45 15,-1-1-73-15,2 0-150 0,3-1-172 0,0-4 132 16</inkml:trace>
  <inkml:trace contextRef="#ctx0" brushRef="#br0" timeOffset="56991.96">22718 7834 4632 0,'15'-10'25'0,"-1"0"25"0,-3 0 57 15,0 0 90-15,-2 1 44 0,-2-1 32 0,0 4-54 16,-4 2-85-16,-3 2-78 0,0 0-64 0,0 2-7 16,0 0-9-16,0 0 5 0,0 0 3 0,0 0-54 15,-26 18-90-15,26-18-86 0,-26 23-53 0,5-8-4 16,3 4 6-16,1 2-24 0,0 3-64 0,0 1-77 15,1 4-107-15,4 1-268 0,1-2 64 0,6 1 141 16</inkml:trace>
  <inkml:trace contextRef="#ctx0" brushRef="#br0" timeOffset="57856.01">23463 7488 4483 0,'20'0'46'15,"-3"0"34"-15,-1 0 69 0,-5 0 106 0,-1-17 60 16,1 17 71-16,-6-13-12 0,3 13-77 0,-7 0-86 16,-1 0-100-16,0-13-60 0,0 13-31 0,0 0-27 15,0 0-12-15,0 0-7 0,0 0 0 0,0 0 4 16,-15 0-34-16,15 19-48 0,-16-19-43 0,16 26-63 16,-23-6-27-16,9 3-25 0,5 5-25 0,-4 3-10 15,1 3-17-15,-1 2-25 0,6 1-57 0,-4 0-47 16,5-2-52-16,-4 1-112 0,2-2-223 0,1-7 117 15,4-4 136-15</inkml:trace>
  <inkml:trace contextRef="#ctx0" brushRef="#br0" timeOffset="58119.92">23644 7158 4609 0,'16'-24'38'16,"1"4"48"-16,-3 7 46 0,-3 5 54 0,1-2-3 15,-4 6-14-15,-5 1-12 0,-1 3-41 0,1 0-30 16,0 0-14-16,0 0 25 0,-1 18 38 0,2-18 32 16,2 31 2-16,1-5-49 0,4 4-44 0,-4 9-24 15,3 4-17-15,-6 6-5 0,6 2-1 0,-6 1-9 16,-2 1-7-16,2-1-4 0,-4-1-10 16,0-3 4-16,0 0 2 0,0-2-1 0,-26-1 4 15,26-1-8-15,-39-2-76 0,18 0-100 0,-9-3-145 16,-1-3-120-16,2-1-38 0,-3-2-17 0,1-2 4 15,0-1-55-15,2-4-82 0,1-1-253 0,5-4-7 16,-2 1 176-16</inkml:trace>
  <inkml:trace contextRef="#ctx0" brushRef="#br0" timeOffset="71776.92">18159 10092 2225 0,'0'0'28'0,"14"0"8"15,-14 0 12-15,0 0 23 0,0 0-1 0,11-15 19 16,-11 15 19-16,0 0-9 0,0 0-6 0,0 0-14 15,3 0-26-15,-3 0-5 0,0 0-15 16,3 0-6-16,-3 0-7 0,0 0-3 0,0 0-6 16,0 0-2-16,0 0 6 0,5 0 0 0,-5 0-4 15,0 0-1-15,3 0-3 0,1 0 2 0,-2 0 11 16,4 0 5-16,2 0 11 0,0 0 4 0,-1 0 2 16,3 0 3-16,-3 0-4 0,6 0-4 0,-1 0-2 15,-4 0-3-15,6 0-4 0,-3 0-9 0,3 0-8 16,-5 0-5-16,2 0-2 0,3 0-2 0,-5 0 2 15,1 0 0-15,-4 0-3 0,2 0-1 0,-5 0-2 16,1 0-2-16,-1 0-2 0,-1 0 1 0,-2 0 1 16,0 0 4-16,0 10 6 0,0-10-2 0,0 0 0 15,-26 9-6-15,26-9-15 0,-30 6-4 16,13-6-11-16,-3 7-6 0,0-7 3 0,-4 3 2 16,7-3 2-16,-1 0 7 0,-1 0 9 0,7 0 5 15,-1 0 13-15,4 0 3 0,3 0 0 0,1 0 0 16,4 0-2-16,1 0 4 0,-5 0 15 0,5 0 5 15,0 0 1-15,0 0-7 0,0 0-10 0,0 0 3 16,25 0 7-16,-25 0 9 0,21-10 1 0,-7 10 1 16,4 0 1-16,-1 0-4 0,1 0 1 0,-1 0-6 15,0 0-9-15,0 0-8 0,1 0-6 0,-1 0-5 16,-3 0 0-16,3 0-2 0,-3 0 5 0,0 0-4 16,-8 0 0-16,5 0-1 0,-8 0 1 0,1 13 1 15,-2-13 2-15,-2 0 3 0,0 10-8 16,0-10-9-16,-20 9-10 0,20-9-7 0,-22 8-3 15,5-8-1-15,0 6-8 0,-2-6-1 0,2 2 4 16,-3-2 9-16,6 0 15 0,-3 0 9 0,9 0 6 16,-1 0 4-16,0 0 6 0,9 0 21 0,-5 0-1 15,5 0 5-15,0-12 4 0,0 12-12 0,0 0 7 16,19 0 9-16,-19-8 1 0,20 8 1 0,-20-7-2 16,23 7-11-16,-7 0-10 0,-1-4-10 0,2 4-7 15,3 0 0-15,-3 0-5 0,4 0 2 0,-7 0-3 16,3 0 1-16,-5 0 0 0,-3 0-3 0,1 15 3 15,-6-15-11-15,1 0-5 0,-2 0 0 16,-3 0-9-16,0 8 2 0,0-8 2 0,-25 0-9 16,25 0-1-16,-28 8 0 0,10-8 2 0,1 0 4 15,-5 0 6-15,2 0 8 0,1 0 5 0,4 0 8 16,-1 0-4-16,8 0-1 0,8 0 5 0,-11 0 13 16,11 0 20-16,0 0 5 0,0 0 4 0,0 0-6 15,0 0-8-15,22 0 4 0,-22 0-3 0,27 0 1 16,-12 0-10-16,4 0-8 0,-2 0-6 0,1 0-9 15,3 0 1-15,-7 0-1 0,-1 0-1 0,-2 0-10 16,-3 0-37-16,-3 0-49 0,1 0-64 0,-6 0-62 16,0 0-44-16,0 0-66 0,0 0-133 0,-23 0-254 15,23 0 82-15</inkml:trace>
  <inkml:trace contextRef="#ctx0" brushRef="#br0" timeOffset="86645.92">13181 10765 3968 0,'0'-7'14'16,"28"1"2"-16,-14-1 19 0,0 2 25 0,-5-1 19 15,-1-1 31-15,-8 2 0 0,14 3-22 0,-14 0-30 16,0 1-38-16,0 1-18 0,0 0-12 0,0 0-7 16,0 0 5-16,0 0-2 0,0 0 10 0,0 17 10 15,0-17-9-15,0 19 8 0,0-4-3 0,0 2-3 16,-14 5 1-16,14 0-6 0,0 0-17 16,0-1-22-16,0 2-17 0,0-3-9 0,0-2 3 15,0-2 21-15,0-3 26 0,0-3 14 0,0-4 14 16,15-2-1-16,-15-3-3 0,19-1 1 0,-7 0 11 15,4 0 11-15,1-19 10 0,5 19 12 0,-5-19 1 16,3 19 6-16,-3-22 8 0,2 8 18 0,1 0 18 16,-1-2 16-16,-4-1 14 0,1 0-1 0,-2 0 2 15,1 0 6-15,-6-1 18 0,2 0 17 0,-1 4 20 16,-6-2 17-16,4 5-5 0,-5-1-4 0,0 4-26 16,-1 0-46-16,-1 4-50 0,-1 0-52 0,0 3-29 15,0 1-21-15,0 0-5 0,0 0 9 16,0 0 15-16,0 20 56 0,0-20 31 0,0 34 12 15,0-10-1-15,0 8-38 0,0 6-11 0,0 4 5 16,0 3 9-16,0 2 3 0,0 4-2 0,0-2-19 16,0 0-14-16,0-4-14 0,0-2-6 0,0-3-1 15,0-5-3-15,0-3 0 0,-15-5-3 0,15-6 5 16,-16-1-1-16,16-6 6 0,-17-1-2 0,17-3-2 16,-22-1-2-16,8-3 1 0,-1 0 2 0,-2-3-17 15,-5 2-33-15,5-4-37 0,-5 0-32 0,-3-1-23 16,5 0-5-16,-5 0-20 0,5 0-33 0,-1 0-36 15,0 0-56-15,3 0-42 0,-1-20-19 16,-1 20-8-16,4-13-3 0,4 13-32 0,-2-19-57 16,2 7-81-16,2 1-157 0,4-2-226 0,5-2 143 15</inkml:trace>
  <inkml:trace contextRef="#ctx0" brushRef="#br0" timeOffset="86913.59">13855 10994 4038 0,'0'16'-5'0,"0"-16"-1"16,0 0 3-16,0 0 24 0,0 0 40 0,0 0 38 16,0 0 24-16,0 0 1 0,0 0-18 0,0 0-24 15,0 0-23-15,0 0-23 0,12 0-9 0,-12 13-15 16,6-13 4-16,5 13-10 0,1-13-2 0,1 18 1 15,4-7-3-15,-1 1 3 0,2-1-6 0,-2-1 4 16,1 0-4-16,-3-3-30 0,0-2-46 0,-3 0-64 16,-2 0-76-16,3-3-70 0,-6 0-77 0,4-1-69 15,-7-1-96-15,5 0-209 0,-4 0-24 0,-2 0 131 16</inkml:trace>
  <inkml:trace contextRef="#ctx0" brushRef="#br0" timeOffset="87077.16">13839 11202 3104 0,'-11'8'45'0,"7"-1"41"0,2-7 56 0,2 11 63 16,0-11 7-16,0 5-1 0,26-5-32 0,-26 4-49 15,30-1-50-15,-13-1-39 0,3-1-24 0,-1 3-14 16,4-3-8-16,-1 1-35 0,4 0-66 0,-4 0-86 16,4 0-118-16,-4-1-114 0,4 1-135 0,-5-2-299 15,3 0 59-15,-5 0 148 0</inkml:trace>
  <inkml:trace contextRef="#ctx0" brushRef="#br0" timeOffset="89127.54">14640 11013 3578 0,'11'0'21'0,"-3"0"13"0,4-3 16 0,-12 3 25 16,14-5 12-16,-14 2 12 0,6 2 9 0,-6 1-1 16,0-2-23-16,0 2-23 0,0 0-28 0,0 0-26 15,0 0-10-15,0 0-4 0,0 0 7 0,0 0 2 16,-18 0-4-16,18 24 3 0,-14-24-2 0,14 25-5 16,-17-10 8-16,17 2-1 0,-16 1 2 15,11-1-1-15,5 1-5 0,-10 1 4 0,10 0-6 0,0 0-18 16,0 0-11-16,0-5-8 0,0 2 2 15,0-4 17-15,18-3 18 0,-18-1 7 0,0-3 8 16,0-2 6-16,0-1-4 0,14-2-1 0,-14 0-6 16,0 0-17-16,0 0-7 0,11-19-11 0,-11 19-10 15,6-22 10-15,2 8 5 0,-5-1 3 0,0-5 9 16,0-1 1-16,3-1 2 0,-4-4 5 0,-2 1 1 16,2-2 6-16,-2 0-5 0,0 0 2 0,0 2 10 15,0 3 12-15,0 3 18 0,0 2 3 0,0 4-9 16,0 4-17-16,0 1-25 0,17 4-1 0,-17 3 0 15,14 1 0-15,-14 0 7 0,20 0-5 0,-6 20-1 16,-2-20 1-16,4 28-1 0,-1-10 8 16,-1 2-4-16,-3 3 4 0,-2-1-2 0,2 3-1 15,-6-1-3-15,1 0-24 0,-3 0-24 0,-1-1-17 16,-1-3-12-16,-1-2 5 0,0 0 6 0,0-4-9 16,0-3-2-16,0-1 3 0,0-2 7 0,0-3 22 15,0-1 23-15,-17-2 22 0,17-1 12 0,0-1 10 16,0 0 24-16,0 0 5 0,0 0-3 0,0 0-3 15,0-17-27-15,0 17 8 0,0-20 17 0,0 6 16 16,0-3 15-16,0-3-4 0,17 0 11 0,-17-3 6 16,0 1-11-16,17-2-2 0,-17 1-18 0,16 3-19 15,-7-1-5-15,-1 4-12 0,3 1-6 0,-2 3-3 16,-1 4-3-16,4 1 0 0,-1 2-7 16,-3 3-3-16,6 3 3 0,-5 0-2 0,1 0 4 15,2 31-2-15,-1-12-7 0,-3 3-18 0,2 7-25 16,-3 1-32-16,0 4-33 0,-3 3-23 0,-4 0-32 15,0 0-32-15,0 0-40 0,0-1-55 0,0-1-99 16,-22-2-206-16,22-3-30 0,-17-3 99 0</inkml:trace>
  <inkml:trace contextRef="#ctx0" brushRef="#br0" timeOffset="89563.92">15193 11134 2693 0,'10'-20'3'16,"0"1"1"-16,1 4 0 0,-8 3 2 0,5 0-6 15,-5 4 0-15,0 1-7 0,-3 3-2 0,0 3 2 16,0 1-1-16,-22 0 6 0,22 0-22 0,-23 0-17 16,23 0-21-16,-31 16-26 0,17-16 9 0,-2 19-8 15,2-19 12-15,0 27 18 0,5-13 2 0,0 0 21 16,-2 2 11-16,5 0 11 0,-1-2 7 0,7-1-4 15,-7 2-9-15,7-2-2 0,0-1 6 0,0-2 10 16,0-2 7-16,0-1 21 0,18-1 24 0,-18-3 18 16,16-2 32-16,-16-1 5 0,15 0-1 15,-15 0-12-15,16 0-24 0,-16-17-11 0,17 17-19 16,-8-18 5-16,-1 18 17 0,-2-22-1 0,0 8 30 16,4 0 8-16,-4 0-22 0,2 0 10 0,-4-1-11 15,4 1-5-15,-2 2 14 0,-1 0-10 0,1 2-14 16,-1 3-10-16,-5 1-20 0,3 2-13 0,-2 1-16 15,3 2-17-15,-4 1-1 0,0 0-5 0,0 0 10 16,0 0 10-16,0 21 5 0,0-21 4 0,0 28-4 16,1-7-2-16,-1 2-25 0,2 5-23 0,1 4-31 15,-2 2-38-15,4 0-24 0,1-1-41 16,-1 1-40-16,-2-2-46 0,5-1-69 0,-4-2-82 16,1-3-141-16,1-6 77 0,-1-1 117 0</inkml:trace>
  <inkml:trace contextRef="#ctx0" brushRef="#br0" timeOffset="89739.4">15320 11128 3158 0,'15'-14'5'0,"1"2"1"16,-1 4-2-16,3 0-6 0,-5 2-3 0,1 3-3 16,0 3-1-16,-3 0 4 0,0 0-1 15,0 25 3-15,0-9 2 0,1 4 4 0,-4 4-27 0,3 2-40 16,-3 2-56-16,3 4-73 0,-8 0-64 15,3 1-76-15,-5-2-100 0,3-1-160 0,-1-3 90 16</inkml:trace>
  <inkml:trace contextRef="#ctx0" brushRef="#br0" timeOffset="89939.4">15585 11179 3391 0,'17'-20'23'0,"2"2"43"16,-5 3 49-16,-3 1 40 0,4 0-6 0,-4 4-36 15,-8 5-47-15,-3 1-46 0,7 3-26 16,-7 1-7-16,0 0-7 0,0 0 5 0,0 0 10 16,-24 21 2-16,24-21 7 0,-31 33 1 0,6-13-3 15,-3 6 0-15,-6 1-48 0,-1 3-40 0,-3 0-53 16,0 1-69-16,2-1-28 0,-3-2-53 0,5 1-72 16,3-4-133-16,0-1-238 0,1-2 94 0</inkml:trace>
  <inkml:trace contextRef="#ctx0" brushRef="#br0" timeOffset="90247.53">15854 10815 3790 0,'28'-24'44'0,"-5"1"31"0,-6 3 61 0,2 4 46 16,-5 4-19-16,-2 0-29 0,-1 3-64 0,-6 4-48 15,-4 2-34-15,-1 2-8 0,0 1 6 0,0 0-4 16,0 0 11-16,0 20 8 0,-23-20 0 0,23 29 6 16,-28-7 0-16,8 5-4 0,-3 5 1 0,-5 3 0 15,4 2-3-15,-1 2 6 0,-1 3-4 0,1 1-12 16,-1-1-24-16,-1 0-24 0,6 0-22 0,-1-1-30 16,2-1-16-16,1-1-18 0,4-2-3 0,2 0 8 15,7-2 15-15,3-3 12 0,3-3-7 16,0-1 4-16,0-2-10 0,33-1-13 0,-15-3-22 15,-1-3-36-15,3-4-52 0,4-2-85 0,2-1-125 16,-1-5-124-16,4-4 88 0</inkml:trace>
  <inkml:trace contextRef="#ctx0" brushRef="#br0" timeOffset="90616.43">16166 11005 3527 0,'14'-1'10'0,"0"1"-3"0,-2 0-3 0,-1 0-2 16,-2 0-19-16,-1 0 7 0,-2 0-3 16,-3 0-1-16,-1 0 16 0,-2 0 36 0,0 0 24 15,0 18 10-15,0-18-6 0,0 23-37 0,-17-6-11 16,17 1-5-16,0 3-3 0,-20 1 3 0,20 1-6 16,-14 0 1-16,14 1 7 0,-14 1-6 0,14-1 0 15,-17 1-5-15,9-3-8 0,0-1 2 0,-1 2 1 16,0-5 2-16,-2 1 2 0,-2-5 1 0,1 0-2 15,-2-4-4-15,3-1-8 0,-3-3-9 0,0-5-6 16,-1-1-11-16,2 0-2 0,-1 0-3 0,2-29 1 16,2 13 9-16,1-4 10 0,1-6 11 0,4 0 2 15,2-6 7-15,2-1 3 0,0-4 22 0,0 1 11 16,23 0 9-16,-23 1 0 0,22 1-16 16,-22 3-15-16,31 2-11 0,-15 4-5 0,-1 5 0 15,2 2-5-15,-3 5-30 0,2 4-46 0,-2 2-57 16,1 4-57-16,-2 3-38 0,-1 0-27 0,-1 18-32 15,0-18-46-15,0 34-124 0,-3-14-132 0,2 1 86 16</inkml:trace>
  <inkml:trace contextRef="#ctx0" brushRef="#br0" timeOffset="90839.92">16243 11334 3951 0,'0'0'26'0,"19"0"14"0,-19-21 39 0,23 21 42 16,-23 0 14-16,19-18 11 0,-19 18-25 0,11 0-41 16,-11 0-41-16,0-11-33 0,0 11-21 0,0 0-3 15,0 0-21-15,0 0-20 0,0 0 7 0,0 0 2 16,0 26 3-16,0-11-8 0,-23 3-38 0,23 4-44 16,0 4-31-16,-18 5-26 0,18 2-38 0,-15 1-52 15,15 3-59-15,-16 0-96 0,10 0-206 0,-2-4-54 16,4 0 108-16</inkml:trace>
  <inkml:trace contextRef="#ctx0" brushRef="#br0" timeOffset="91287.49">16911 10920 4615 0,'22'-21'15'0,"-2"1"22"0,-8 6 38 0,1 2 40 15,2-2 16-15,-9 7 4 0,-3 2-16 0,-3 3-44 16,0 2-28-16,0-1-31 0,0 1-25 0,0 0 0 16,0 0-17-16,0 0 1 0,0 0 4 0,0 0 6 15,-13 0 17-15,13 17 4 0,-16-17-7 16,16 18 0-16,-19-18 0 0,4 25 3 0,1-10 8 0,0-1-1 16,0 1-6-16,-2 1 0 0,-1 1 0 15,2-1-4-15,4 0 0 0,-1-1-8 0,-1 0 0 16,2-1 2-16,7-1 1 0,-7-3 10 0,8-2-1 15,1 1 1-15,2-5 12 0,-1 3-8 0,1-1 41 16,0-2 29-16,0 1 22 0,23 1 53 0,-23 0 10 16,26 0 24-16,-9 1 16 0,0-1-21 0,0-1-21 15,-1 0-41-15,3 0-32 0,-10-2-24 0,5 0-29 16,-6 0-12-16,-2-2-12 0,-6 1-15 0,6 0-3 16,-6 0-4-16,0-1-10 0,0 0 5 0,0 2 7 15,0 3 3-15,0 3 10 0,0 3 5 16,0 0-9-16,0 2 1 0,0 5-2 0,-17-1-5 15,17 4 2-15,-16-3-56 0,16 0-46 0,-20 1-58 16,8-1-94-16,-4-2-51 0,-1 2-49 0,3-4-32 16,0 1 7-16,-1-3 1 0,-2-1-28 0,1-1-43 15,4-3-68-15,1-1-147 0,2-3-174 0,-4-4 135 16</inkml:trace>
  <inkml:trace contextRef="#ctx0" brushRef="#br0" timeOffset="91555.78">17169 10566 4405 0,'21'-20'5'0,"4"1"23"15,-6 2 33-15,1 5 46 0,-3-3 26 0,-6 6-1 16,-2 4-10-16,-4 2-36 0,-4 3-25 0,3 0-19 16,-1 0-29-16,-3 0-2 0,0 0 14 0,3 0 31 15,0 24 7-15,8-8-8 0,-4 7-11 0,7 4-38 16,-3 6 1-16,3 5 11 0,0 3-3 0,-6 5 11 15,4 3-2-15,-10 4-5 0,-2 3-15 0,0 2 4 16,0 2-5-16,0 1-5 0,-28 3 7 0,28-4-4 16,-33-2-1-16,15-6-93 0,-5-3-74 0,-4-3-85 15,-1-4-93-15,-4-5-24 0,-3-2-55 0,0-4-66 16,-1-4-88-16,-1-4-252 0,0-6 26 16,2-4 147-16</inkml:trace>
  <inkml:trace contextRef="#ctx0" brushRef="#br0" timeOffset="92320.01">18016 10778 3942 0,'0'0'62'0,"0"-19"25"15,0 19 42-15,0-20 57 0,0 20-22 0,17-23 36 16,-17 23 13-16,0-17 17 0,0 17 28 15,16-11-11-15,-16 11-44 0,0-7-65 0,0 7-85 16,0 0-57-16,0 0-22 0,0 0-15 0,0 0 15 16,0 0 6-16,0 20 6 0,0-20 17 0,0 30 4 15,0-3-79-15,-24 4-65 0,24 8-86 0,-14 5-86 16,14 4-10-16,-12 2-43 0,12 4-76 0,-12 1-72 16,12-2-82-16,0-2-170 0,-5-5-78 0,5-4 155 15</inkml:trace>
  <inkml:trace contextRef="#ctx0" brushRef="#br0" timeOffset="92508.09">17799 10994 3795 0,'18'-7'11'16,"9"1"7"-16,-2-1 33 0,-1 3 50 0,3-5 22 15,-4 4 11-15,4 0-27 0,-6 1-48 0,1 1-33 16,-2-1-18-16,-1 1-7 0,4-2-6 0,-3 0-45 15,2 1-67-15,1 0-95 0,1-2-117 0,-1 5-90 16,5-2-118-16,0 0-261 0,4-3 25 0,-1-2 130 16</inkml:trace>
  <inkml:trace contextRef="#ctx0" brushRef="#br0" timeOffset="93103.28">18607 10703 4215 0,'5'0'4'15,"-2"0"3"-15,-1 0 16 0,-1 0 27 0,7 0 17 16,-8 0 16-16,0 0-10 0,0 0-29 0,0 0 14 16,0 0 35-16,0 16 19 0,0-16 9 0,0 22-25 15,0-5-54-15,-19 6-14 0,19 4-5 0,-12 4-8 16,12 2-1-16,-20 3-9 0,20 0-5 0,-16 2 1 16,9-1 5-16,-3-2-3 0,3-4-4 0,-1-4 7 15,2-1-10-15,-2-4 5 0,6-3 7 0,-4-6-6 16,0-4 16-16,3-1 8 0,1-5 66 15,2-2 64-15,0-1-10 0,0 0-16 0,0-17-61 16,0 17-69-16,0-30-4 0,19 8-5 0,-19-6-22 16,22-5-19-16,-10-5-14 0,7-5-2 0,-2-2 19 15,0 0 16-15,1-4 20 0,1 2 15 0,3 0 0 16,-4 4 0-16,1 2-1 0,-4 7 16 0,1 0 28 16,-2 6 38-16,-2 5 37 0,2 3 18 0,-4 4-2 15,1 4-26-15,-1 2-33 0,-5 2-42 0,4 3-26 16,-2 2-19-16,-3 1-14 0,1 2-3 0,-2 0-13 15,0 0-72-15,-3 0 7 0,3 0-7 0,-3 0 1 16,5 25 41-16,-5-25-24 0,0 25-19 0,0-9 3 16,0 5 18-16,0 0 22 0,-22 1 11 15,22-1-12-15,-22-1 5 0,22 0 0 0,-21 1 15 16,21-3 25-16,-17-3 13 0,17-1 6 0,-14-2 4 16,14-4 6-16,0 1 1 0,-5-6 8 0,5 0 41 15,0-2 23-15,0 1 38 0,0-1 30 0,17 0 12 16,-17 3 38-16,31 1 14 0,-14 0 17 0,6 1-8 15,-2 1-36-15,5 1-30 0,-4 1-35 0,-1-3-28 16,-3 1-23-16,-4-1-26 0,-4 0-23 0,3-2-20 16,-9 0-18-16,3 0 11 0,-7 2 5 0,4 3-3 15,-4 2 13-15,0 5-7 0,0 2-1 16,-20 5 5-16,20 2 4 0,-26 3-1 0,9 3-44 0,-8-3-68 16,0 2-98-16,-3-2-132 0,-1-2-82 15,-6 0-40-15,1-3-18 0,-3-3 11 0,4-2-17 16,-1-3-44-16,0-4-81 0,-5-2-232 0,8-6 32 15,0-3 150-15</inkml:trace>
  <inkml:trace contextRef="#ctx0" brushRef="#br0" timeOffset="98783.5">17030 10687 2631 0,'0'0'44'0,"0"0"15"0,-15 0 21 15,15 0 19-15,0 0-28 0,0 0 5 0,0 0 5 16,0-14 4-16,-13 14 11 0,13 0-1 0,-7-16-2 15,7 16-11-15,-11-16-21 0,8 8-11 0,-2-1-16 16,-1 0-3-16,3-2 2 0,-2 0 0 16,-1-3-2-16,4 1-2 0,-2-3-2 0,2-1-6 0,1-1 1 15,-2-3-7-15,3-1-2 0,0-2-2 0,0-2-1 16,0-2-4-16,0-1-1 0,26-1 8 16,-26-1 10-16,23 1 13 0,-23-1 5 0,23 0 6 15,-5 1-10-15,-1 3 1 0,4 1-2 0,0 2-9 16,5 3-8-16,-3 0-6 0,5 3-5 0,3 0-1 15,-1 3 13-15,5 1 1 0,3 0 17 0,-3 3 15 16,7 1 11-16,-6 1 14 0,9-1 4 0,-6 3-1 16,0 0 4-16,-4 1-4 0,-1 0 8 0,-3 1-3 15,-4 0 0-15,-2 1 3 0,-8 2-9 0,-3 1-9 16,-2 0-17-16,-6 1-22 0,-3 0-18 0,2 0-9 16,-5 0-1-16,0 0-4 0,0 0-9 15,0 0 4-15,0 0-9 0,0 0 5 0,0 0 0 16,0 0-9-16,0 0-4 0,0 0-48 0,0 0-36 15,0 0-38-15,0 0-48 0,0 0-6 0,0 0-17 16,0 0-32-16,0 0-22 0,0 0-22 0,0 0 8 16,0 0-1-16,0 0-10 0,-17 0-30 0,17 0-87 15,-15 0-149-15,15 0-48 0,-21 0 106 0</inkml:trace>
  <inkml:trace contextRef="#ctx0" brushRef="#br0" timeOffset="99099.07">17647 9779 2813 0,'0'-5'25'0,"25"-1"23"0,-25 1 40 15,10 1 53-15,-10-1 29 0,14 2 19 0,-14-1-3 16,0 2-23-16,14 2-27 0,-14 0-27 0,0 0-19 16,0 0-15-16,0 0-23 0,0 0-10 15,0 0-19-15,0 0-10 0,7 0-7 0,-3 0-5 16,2 0 2-16,2 0-1 0,-2 17-1 0,8-17 8 16,0 16 9-16,2-16 6 0,-1 17 5 0,1-8 12 15,1-1-6-15,-2 2-1 0,3 0 0 0,-1-1-7 16,-5-1 5-16,2-1-2 0,-2 0 2 0,-1-3-4 15,-3 1-11-15,0-3-6 0,-5 1-8 0,2-1-7 16,-5-2 2-16,0 1-2 0,1 1 3 0,-1 3 3 16,0 2-2-16,0 1 8 0,0 3 4 15,-17 3-7-15,17 1 3 0,-15 1 0 0,15 2-7 16,-30 0 6-16,15-1 5 0,-3 1-11 0,0-1 3 16,-4 0-41-16,5-1-22 0,-3-2-32 0,1 1-59 15,2-1-22-15,0 1-67 0,-5-1-66 0,4 0-65 16,-2 0-67-16,-2 0-123 0,5 0-250 0,1-1 118 15</inkml:trace>
  <inkml:trace contextRef="#ctx0" brushRef="#br0" timeOffset="103156.49">12451 12186 3869 0,'17'0'7'0,"-3"0"5"0,-1 0 23 16,-13 0 37-16,15-22 29 0,-15 22 34 0,0 0 3 15,5 0-11-15,-5 0-23 0,0-11-32 0,0 11-27 16,0 0-32-16,0 0-17 0,0 0-7 0,0 0 0 16,0 0 7-16,-17 0 1 0,17 0 1 0,0 19-2 15,-17-19-2-15,17 19-1 0,-14-8-3 0,14 2 8 16,-11 3 4-16,11-2-1 0,0 3-13 0,0 3-14 15,0-2-3-15,0-1 3 0,23 0 17 0,-23-2 12 16,24-3 1-16,-10-3 6 0,1-1 14 16,2-4 14-16,2-3 20 0,-4-1 11 0,2 0-3 15,0 0-2-15,-1-17 7 0,-4 17-6 0,2-21 28 16,-4 21 16-16,2-28-5 0,-6 13 34 0,2-3-23 16,-5-1 5-16,0-1 16 0,2 0-20 0,-4 1 23 15,1 0 12-15,-2 4-7 0,2 1-11 0,-1 3-26 16,-1 2-46-16,2 3-31 0,-2 4-27 0,0 0-19 15,0 2-12-15,0 0-11 0,0 0 15 0,0 0 18 16,3 22 80-16,5-7 41 0,-4 5 7 0,1 4 10 16,3 5-39-16,-2 3-13 0,2 5-2 0,-4 3-12 15,1-1-19-15,-2 2-11 0,-1-1-6 0,-2 2-7 16,0 1-11-16,0 1-6 0,0-1-5 16,-25-2 2-16,25-1 4 0,-17-4-5 0,17 0 0 15,-16-4-58-15,16-4-11 0,-17-2-8 0,5-3-51 16,-1-2 15-16,-1-3-51 0,-1-3-44 0,-4-1-19 15,4-2-43-15,-7-2-12 0,-3-3-7 0,-3-2 11 16,2-3 20-16,-4-2 1 0,-2 0-3 0,-3 0-29 16,4-18-57-16,5 18-66 0,1-28-85 0,3 9-159 15,10-4-200-15,4-2 137 0</inkml:trace>
  <inkml:trace contextRef="#ctx0" brushRef="#br0" timeOffset="103372.63">13218 12542 3145 0,'5'0'37'0,"-5"0"51"16,3 0 62-16,-3 0 70 0,0-13 26 0,0 13 1 15,0 0-12-15,0 0-24 0,0 0-28 0,0 0-10 16,0 0-16-16,0 0-10 0,0 0-28 0,0 0-39 16,0 0-40-16,20 0-28 0,-20 0-7 0,23 0-5 15,-7 0 12-15,-1 0-17 0,3 0-3 0,3 0-45 16,-1 0-73-16,-3 0-69 0,7 0-104 0,-2 0-79 15,-5 0-93-15,6 0-98 0,-3 15-120 0,0-15-254 16,2 11 160-16</inkml:trace>
  <inkml:trace contextRef="#ctx0" brushRef="#br0" timeOffset="103544.13">13173 12737 4150 0,'-12'5'46'0,"12"-1"51"16,0-2 67-16,0-1 62 0,0-1 16 0,31 0-7 15,-14 0-34-15,6 0-54 0,-1 0-62 0,3 0-43 16,0 0-29-16,1 0-9 0,0 0-33 0,2 0-91 16,-4 0-84-16,0 0-98 0,0 0-84 15,0 0-57-15,-2 0-88 0,3 0-108 0,-5 0-270 0,4 0 60 16,-3 0 170-16</inkml:trace>
  <inkml:trace contextRef="#ctx0" brushRef="#br0" timeOffset="104155.87">13963 12575 4406 0,'3'-20'37'0,"4"20"62"0,-4 0 87 15,0-18 101-15,1 18 49 0,0 0-21 0,-4-12-73 16,0 12-101-16,0 0-92 0,0 0-53 0,0 0-21 16,0 0-4-16,0 0 0 0,0 0 13 0,0 0 8 15,0 0 5-15,0 21 5 0,-16-21 1 16,16 22 2-16,0-5-32 0,-12 2-71 0,12 2-29 15,0 3-50-15,0 0 5 0,-8 2 38 0,8 1-4 16,0 1 20-16,0-4-9 0,0-2 17 0,0-3 14 16,0-4 25-16,0-4 36 0,0-2 18 0,0-5 24 15,0-2 7-15,0-1 6 0,0-1-1 0,0 0-40 16,0 0-22-16,0-24-25 0,0 24-6 0,17-30 20 16,-17 9 11-16,0-5 6 0,0-4 3 0,0 1 2 15,0-2-9-15,0-1 7 0,0-1 8 0,0 0 3 16,-17 0 18-16,17 3 6 0,-17 4 2 0,17 0 33 15,0 3 10-15,-13 3 14 0,13 3 6 0,0 6-30 16,0 1-10-16,0 3-14 0,0 2-13 0,28 2 1 16,-28 2-13-16,27 1 1 0,-12 0 1 15,2 0 1-15,0 23 5 0,5-23 3 0,-3 27 1 16,-1-10-6-16,-1 3 11 0,-1 0-41 0,-1 2-11 16,1 0 1-16,-5 0-11 0,-3-1 21 0,1-1 0 15,-3 1-20-15,2-3-19 0,-3-1 3 0,-2-3-1 16,1-3 17-16,-2-2 25 0,-2-3 19 0,0-1 19 15,1-5 14-15,-1 0 28 0,0 0 5 0,0 0-6 16,0 0-12-16,0-21-24 0,0 21 1 0,0-21 5 16,0 8 20-16,0-3 5 0,0-2-6 15,0 0 20-15,0 1-7 0,0-1 16 0,0 0 18 16,0 0-8-16,17 1-1 0,-17 2-9 0,11 2-18 0,-11 2-7 16,16 2-7-16,-10 2-17 0,5 2-1 15,-5 1-17-15,5 3-9 0,0 1 2 0,0 0-5 16,3 0 3-16,0 20 6 0,3-20-1 0,-2 32-1 15,2-9-37-15,0 2-19 0,-3 4-23 0,0 5-32 16,-1 4-4-16,-7 2-38 0,3 1-40 0,-7 3-39 16,1 0-52-16,2 2-47 0,-5-3-83 0,0-1-213 15,0-7-53-15,0-4 103 0</inkml:trace>
  <inkml:trace contextRef="#ctx0" brushRef="#br0" timeOffset="104579.9">14749 12518 3028 0,'20'-22'41'0,"-5"3"56"15,-2 3 60-15,1 5 47 0,-5-1-17 0,-3 5-50 16,-4 2-61-16,-1 2-53 0,-1 0-38 0,0 3-40 16,0 0-5-16,0 0 5 0,0 0-6 0,-18 0 10 15,18 0-14-15,-17 20-22 0,17-20 11 0,-25 18 8 16,16-6 8-16,9 0 20 0,-19 1-3 0,19 0-3 15,-16 0-7-15,16 1-12 0,-12 1 0 0,6-3 5 16,1 0 3-16,2-1 11 0,0 0 5 16,-2 2 11-16,5-3 14 0,0-1 5 0,0-3 8 15,0 2 14-15,22-3 16 0,-22-3 23 0,20-2 16 16,-20 0 5-16,27 0 10 0,-18 0 12 0,3-20 16 16,2 20 10-16,-1-16 3 0,-1 16-4 0,-6-22-7 15,4 10-4-15,-4 0-17 0,3-2-22 0,-3-2-14 16,-4 0-4-16,-1 0-9 0,4 1 10 0,-3 3 4 15,-2-1-7-15,0 6-4 0,0 0-23 0,0 3-19 16,0 1-27-16,0 3-2 0,0 0-1 16,0 0 3-16,0 0 15 0,0 20 7 0,0-20 3 15,0 32 3-15,0-10 0 0,20 6-1 0,-20 5-30 0,0 7-34 16,17 0-46-16,-17 4-52 0,15 1-35 16,-15 1-37-16,10 0-33 0,-10-4-39 0,7-1-59 15,-7-7-123-15,10-4-197 0,-7-7 91 0</inkml:trace>
  <inkml:trace contextRef="#ctx0" brushRef="#br0" timeOffset="104743.22">15005 12547 2966 0,'0'-11'0'0,"9"3"-8"16,-9 4 0-16,14 4-5 0,0 0 2 0,0 0 14 15,0 24 2-15,5-7 5 0,-2 3 3 0,4 6-11 16,3 5 3-16,1 4-40 0,-5 2-71 15,5 2-84-15,-4 2-127 0,-2-1-171 0,1-2-149 16,-1-5 88-16</inkml:trace>
  <inkml:trace contextRef="#ctx0" brushRef="#br0" timeOffset="104924.78">15345 12565 3992 0,'20'-17'56'0,"-20"3"35"16,15 3 43-16,-15 3 27 0,16-1-40 0,-16 4-38 15,0 3-50-15,0 2-27 0,0 0-21 0,0 0 7 16,0 0 0-16,-33 22 7 0,13-22 10 0,-8 30-5 16,-3-9 2-16,-8 6-53 0,5 3-88 15,-1 1-122-15,-1 5-129 0,2 2-89 0,4 2-83 16,5 1-192-16,2-2-27 0,6-2 134 0</inkml:trace>
  <inkml:trace contextRef="#ctx0" brushRef="#br0" timeOffset="105291.95">15890 12120 4217 0,'9'-26'70'0,"-3"2"81"0,2 2 79 0,-2 5 109 16,-3 0 40-16,5 3 1 0,-5 4-22 0,-1 3-69 15,-2 6-85-15,0-1-67 0,0 1-57 0,0 0-39 16,0 1-26-16,0 0-23 0,0 0-3 0,0 0 2 16,-14 0-6-16,14 0 13 0,-19 26 5 0,3-10-6 15,-2 5 5-15,-4 5-1 0,-1 4-5 0,-2 4 5 16,-1 3 2-16,1 4-1 0,-2 0 4 0,-1 4 1 16,4 0-14-16,-1 2-48 0,-3 2 3 15,3 2-21-15,-1 3-30 0,1 4 34 0,5 1-30 16,-1 3-23-16,4-1-2 0,-1 0-30 0,5-1-45 15,1-3-9-15,1-6 4 0,6-5 0 0,2-6 44 16,3-7 28-16,0-5 20 0,0-7 23 0,0-3-4 16,28-4-26-16,-28-5-46 0,36-3-76 0,-14-3-79 15,2-3-79-15,-2 0-80 0,9 0-160 0,-1 0-153 16,-2-30 125-16</inkml:trace>
  <inkml:trace contextRef="#ctx0" brushRef="#br0" timeOffset="105891.96">16098 12376 3762 0,'18'-2'35'16,"1"1"35"-16,-4 0 40 0,-1 1 32 0,-1-4-13 15,-6 2-11-15,0 1-22 0,-3 0-22 0,-4 1-15 16,0 0-22-16,0 0-18 0,0 0-20 0,0 0-8 16,0 0 3-16,0 0 2 0,0 0 30 15,0 19 14-15,0-19 8 0,0 24 1 0,0-6-18 16,0 2 10-16,-14 3-3 0,14 2 5 0,0-1-4 15,-14 3-19-15,14 1-11 0,-12 2-57 0,4 1-9 16,-3 0-49-16,-3-1-29 0,-3 0 15 0,0-2-28 16,-4-3 2-16,-3-4-3 0,-4-4 13 0,3-7 16 15,-4-4 27-15,3-6 29 0,-1 0 19 0,5-19 21 16,-2 1 17-16,8-6 40 0,1-4 44 0,7-3 25 16,2-4 33-16,6 1 6 0,0-2-4 0,0 2 3 15,23 0-15-15,-23 3-16 0,31 2-30 0,-12 1-24 16,-1 4-16-16,4 2-18 0,-2 3-7 0,-3 3-6 15,0 2-25-15,-1 4-76 0,-1 4-95 0,-1 3-107 16,2 3-91-16,-4 0-65 0,1 24-70 16,1-4-202-16,0 5-78 0,1 7 136 0</inkml:trace>
  <inkml:trace contextRef="#ctx0" brushRef="#br0" timeOffset="106087.4">16169 12971 4893 0,'15'-21'52'0,"-1"21"82"0,-1-21 93 16,-7 21 73-16,6-23-25 0,-12 23-77 0,8-14-94 15,-8 14-79-15,0 0-33 0,0-6-19 16,0 6-18-16,0 0-96 0,0 0-98 0,-21 0-86 16,21 0-74-16,-21 26 15 0,7-12-14 0,-1 6-24 15,1 2-42-15,-2 5-96 0,2 5-230 0,8 0 10 16,-5 1 132-16</inkml:trace>
  <inkml:trace contextRef="#ctx0" brushRef="#br0" timeOffset="109926.81">16633 12346 3904 0,'11'-3'10'0,"-6"0"-6"16,2 1 0-16,-2 1 3 0,0-3-16 0,1 3 4 16,-5 1-1-16,1 0-1 0,-2 0 10 0,0 0 9 15,0 0-2-15,0 19-2 0,0-19-5 0,0 21-6 16,-17-7 2-16,17 1-1 0,0 1-3 0,-16 2-3 15,16-1-6-15,-12 2-7 0,12 0-1 0,-12-1-1 16,12-1-4-16,-7-1 3 0,7-2 4 0,-9-1 6 16,6-5 10-16,0 0 6 0,1-3 27 0,1-4 29 15,-1-1 18-15,2 0 25 0,0 0 6 0,0 0-5 16,0-18 2-16,20 18-10 0,-20-19-9 0,17 19-9 16,-17-20-3-16,22 20 0 0,-22-20-13 15,23 20 9-15,-10-18 3 0,-4 10 2 0,4 1 2 16,-6 0-20-16,1 1-16 0,-3 2-23 0,1 1-13 15,-3 0-11-15,-1 1-4 0,-2 1-5 0,0 1-3 16,0 0 2-16,0 0-4 0,0 0-11 0,0 26-28 16,0-26-24-16,0 28-20 0,0-11-3 0,0 4 6 15,0 1 5-15,0 0 0 0,0 1-6 0,0 3-3 16,0-1 12-16,0-3 20 0,0-2 24 0,0 0 34 16,0-5 13-16,18-3 23 0,-18-4 27 0,13-5 11 15,-13-3 12-15,15 0 6 0,-2 0-4 0,-7-26-3 16,5 11 1-16,-2-4-11 0,0-1-5 15,1-1-13-15,-3-2 3 0,4 2-9 0,-3-3-16 0,-2 1 3 16,-1 2-16-16,3 1-7 0,-2 0 0 16,-3 1-30-16,2 2-41 0,-4 3-42 0,1 1-63 15,-1 3-66-15,-1 3-75 0,0 2-85 0,0 3-70 16,0 2-103-16,0 0-189 0,0 0 90 0,0 0 133 16</inkml:trace>
  <inkml:trace contextRef="#ctx0" brushRef="#br0" timeOffset="110139.9">17023 12774 3877 0,'12'0'46'0,"2"-21"34"0,0 21 26 16,0-24 20-16,-6 12-12 0,1-3-9 16,-1 3-6-16,-5 3-6 0,0 1-31 0,-3 8-23 15,0-11-21-15,0 11-18 0,0-5-9 0,0 5-3 16,0 0 2-16,0 0 4 0,-20 24-6 0,20-24-37 15,0 32-36-15,-17-11-51 0,17 4-59 0,0 3-50 16,-14 0-60-16,14 2-64 0,0 0-77 0,0 0-147 16,0-2-198-16,0-3 114 0</inkml:trace>
  <inkml:trace contextRef="#ctx0" brushRef="#br0" timeOffset="110687.46">17209 12509 4175 0,'19'-13'10'16,"-1"1"13"-16,1 3 18 0,-5 1 24 0,0-1 5 15,-3 3-2-15,-7 2-22 0,-1 4-20 0,2-1-20 16,-5 1-13-16,0 0 5 0,0 0-2 0,0 0 10 16,0 20-1-16,0-20-3 0,0 27-5 0,0-11-1 15,-23 3 7-15,23 2-8 0,-11 0-7 0,11 2-18 16,-17 2-21-16,17 0-16 0,-19 1-13 0,11 0-15 15,-2 2-6-15,-1 0 0 0,3-2 12 0,-1-1 11 16,-2-4 14-16,5-3 20 0,-2-4 14 16,3-2 17-16,4-3 16 0,-3-5 3 0,-2-3 3 15,5-1 0-15,1 0-8 0,0-20-2 0,0 20 0 16,0-29 3-16,0 8 4 0,20-2 14 0,-20-3 17 16,19-1 20-16,-19 0 30 0,26-1 2 0,-6 0-9 15,-3 0-13-15,2 2-13 0,3 1 4 0,-2 2 4 16,1 0-3-16,1 4-13 0,-2 0-5 0,-1 4-1 15,-2 0-15-15,5 3 0 0,-8 1-13 0,1 4-14 16,-4 1 3-16,2-1-5 0,-4 5-3 0,-4 0 1 16,2 0-2-16,-7 2-3 0,0 0-12 15,0 0-12-15,0 16-17 0,0-16-25 0,-18 23-5 0,18-8-10 16,-22 2-10-16,22 0-8 0,-31 3-16 16,15-1-32-16,-2 0-15 0,-4 0-2 0,3 3 8 15,1-1 41-15,-1 0 42 0,-1 2 32 0,1-1 34 16,4 0 8-16,2 1 6 0,3-2 6 0,0-2-3 15,4-2 7-15,0-5 15 0,4-2 29 0,2-3 35 16,0-1 25-16,0-3 9 0,25-3-11 0,-25 0-20 16,30 0-12-16,-10 0-24 0,-3 0-16 0,1 0-16 15,6-17-16-15,-4 17-15 0,-1 0-42 0,1-16-45 16,-3 16-71-16,-3 0-85 0,-3-14-89 0,-1 14-196 16,-2 0-199-16,0-8 95 0</inkml:trace>
  <inkml:trace contextRef="#ctx0" brushRef="#br0" timeOffset="110903.92">17540 12881 4372 0,'23'0'13'0,"0"0"18"16,-3-17 44-16,2 17 54 0,-8-16 45 0,-3 16 13 15,-2 0-27-15,-9-14-59 0,10 14-62 0,-10 0-34 16,0 0-24-16,0 0 4 0,0 0 2 0,0 0 8 15,-19 0-7-15,19 23-56 0,-17-23-52 0,17 32-58 16,-22-11-42-16,8 4-17 0,14 0-47 16,-25 1-48-16,16 3-62 0,-2-1-71 0,0 0-163 15,7-3-172-15,4-3 117 0</inkml:trace>
  <inkml:trace contextRef="#ctx0" brushRef="#br0" timeOffset="111468.56">18103 12442 3916 0,'3'-15'44'0,"0"1"38"16,-1 2 48-16,4 3 43 0,-3 2-7 0,-3 1-14 16,0 2-43-16,0 2-43 0,0 1-42 15,0 0-25-15,0 1-7 0,0 0 2 0,0 0 5 16,0 0 0-16,0 18-5 0,-17-18 1 0,17 20 6 15,-15-5-1-15,15 1 0 0,-13 2 5 0,13 2-9 16,-11 1 2-16,11 0 8 0,-11 0-9 0,11-1 5 16,-4 2-2-16,-3 1-5 0,3-1-26 0,-2-1-18 15,3-1-17-15,-8 0-10 0,6 0 11 0,-1-3 0 16,3-5 20-16,1-2 12 0,-3-4 21 16,2-1 18-16,3-5-4 0,0 0 0 0,0 0 1 15,0-23-4-15,22 23 4 0,-22-30 3 0,22 10 10 16,-22 1 13-16,29 1 15 0,-12-1 15 0,2 1-4 15,-5 0-3-15,2-1-6 0,-1 5-4 0,1 0-10 16,-4 0-2-16,-1 1-10 0,3 2-6 0,-8 2 2 16,2 3-13-16,-4 2-4 0,3 1-8 0,-4 2-4 15,-2-1 4-15,-1 2 2 0,0 0-3 0,0 0 7 16,0 20-7-16,0-20-16 0,0 24-2 0,-15-10-14 16,15 3-7-16,0 2-1 0,-17 2-8 0,17 1-12 15,-14 1-10-15,14 0-1 0,-13 1 10 0,13 2 11 16,-6-3 15-16,6 0 19 0,0-5 7 0,-6-2 12 15,6-4 7-15,0-4 6 0,0-3 6 0,0-5 9 16,26 0 19-16,-26 0 15 0,30-21 5 16,-12 21 12-16,3-30-7 0,3 13-5 0,1-3-5 15,0-2-7-15,0-1-7 0,1 1-8 0,-6 2-14 16,-1-1-7-16,1 0-8 0,-6 1-5 0,0 0-14 16,-3 5-43-16,-6-1-44 0,1 0-73 0,-3 3-85 15,-3 1-90-15,0 3-93 0,0 2-106 0,-22 2-228 16,22 1 7-16,-17 4 139 0</inkml:trace>
  <inkml:trace contextRef="#ctx0" brushRef="#br0" timeOffset="111876.92">18367 12714 3273 0,'22'-13'1'0,"6"-2"3"16,-8 2 9-16,6-1 28 0,-6 0 38 0,2 2 20 15,-2 0-2-15,-3 3-20 0,-3 0-24 0,-1 2-22 16,-7 1-6-16,5 1-12 0,-7 0-16 0,1 0-11 16,-2 3-30-16,-1 1-29 0,-2 0-10 0,0 1 5 15,0 0 29-15,0 0 27 0,0 0 13 0,0 14 8 16,-17-14-5-16,17 15 0 0,0-15 5 0,-17 23-7 16,17-10 7-16,0 1 2 0,-11 2-4 0,11 2 1 15,0-1 1-15,0 1 4 0,0-3-1 16,0 1-5-16,0 0 4 0,0-2-7 0,0 0 4 15,0-1 5-15,0 0-5 0,-25 0 7 0,25-2-3 16,-17 1 2-16,3 0-2 0,3-2-3 0,-8 0-11 16,2-2-9-16,0 1-10 0,-1-3 0 0,0 1 4 15,0-1 9-15,4-1 11 0,0 0 1 0,3-2 6 16,5 0 27-16,1-1 26 0,2-1 18 0,3 1 8 16,0-2-22-16,0 0-21 0,33 0-5 0,-15 0-5 15,2 0-3-15,4 0-3 0,2 0-8 0,4 0-10 16,-1 0 0-16,-1 0-13 0,2 0-45 0,-1 0-58 15,-6 0-91-15,-2 0-102 0,3 0-115 0,-11 0-231 16,1 0-65-16,-5-16 110 0</inkml:trace>
  <inkml:trace contextRef="#ctx0" brushRef="#br0" timeOffset="112586.58">18819 12417 2866 0,'4'-10'23'0,"1"0"9"0,-2 2 15 0,0 0 31 15,0 0 12-15,-3 1 22 0,0-1 8 0,0 2-11 16,0 1-12-16,0 1-6 0,0 1-11 0,0 0-7 16,0 1-15-16,0 0-24 0,0 1-14 15,0 1-8-15,0 0-10 0,0 0 1 0,0 0-3 16,0 0 1-16,0 0 8 0,0 0 10 0,0 0 15 15,0 0 4-15,0 0 5 0,0 0 5 0,0 0-2 16,0 0 3-16,0 0 7 0,0 0-1 0,0 0 12 16,0 0 12-16,0 0 5 0,0 0-4 0,0 0-5 15,0 0-8-15,0 0-13 0,0 0-3 0,0 0-16 16,0 0-17-16,0 0-8 0,0 0-10 0,0 0-6 16,0 0 1-16,0 0 1 0,0 18 3 0,0-18 8 15,0 14-1-15,22-14-3 0,-22 22 1 16,0-8-10-16,0 1 6 0,0 2-5 0,0-1 3 15,0 1 5-15,0 2-3 0,0 0-1 0,0 1-2 16,0-2-2-16,-17 0-7 0,17 1-2 0,-14-2-19 16,14-3-11-16,-17 0-7 0,17-1 0 0,-19-3 15 15,19-1 9-15,-11-3 13 0,11-1 11 0,-7-3 6 16,7 0 12-16,-7-2 0 0,7 0-5 0,0 0-6 16,0-19-4-16,0 19-2 0,0-22 7 0,0 22-3 15,0-30-1-15,22 12 2 0,-22-1-6 0,14 2-1 16,2-1 5-16,-4-1-4 0,2 1 0 0,3 0 5 15,-3 2-4-15,3 1 5 0,-1 0 2 16,1 3-2-16,-3 1 5 0,0 3-11 0,-2 0 4 16,0 4 0-16,-1 0-4 0,0 4 0 0,-6-1-2 15,4 1-1-15,-3 0 1 0,-4 0 2 0,4 0-5 16,-3 17 5-16,-3-17-6 0,3 18 7 0,-3-18 1 16,0 23-9-16,0-11-9 0,0 2-27 0,-28-1-7 15,28 0-13-15,-23 1-2 0,8-1 5 0,-2 0-12 16,-2-2 4-16,-1 1-6 0,4-2 9 0,-4 1 19 15,3-3 13-15,0 0 17 0,3-3 12 0,0 0 3 16,3-3 5-16,6 1 11 0,-1-2 37 0,3-1 22 16,3 0 1-16,0 0-7 0,0 0-42 0,22 0-15 15,-22 0-5-15,26 0 3 0,-4 0-2 0,0 0-1 16,3 0 0-16,-4 0-3 0,3 0-35 16,-1 0-56-16,-5 0-84 0,4 0-107 0,-5 0-78 15,-4 0-81-15,-4 0-109 0,2 0-195 0,-8 0 75 16,5 0 135-16</inkml:trace>
  <inkml:trace contextRef="#ctx0" brushRef="#br0" timeOffset="112971.99">19061 12702 3494 0,'17'0'19'0,"-3"0"46"0,-2-19 51 0,1 19 39 15,5-18 18-15,-5 18-7 0,-1-15-25 0,1 15-17 16,-9-12-32-16,9 12-26 0,-9-12-10 15,2 12-9-15,-1-9 0 0,-2 9-17 0,-3-5-17 16,5 5-12-16,-5 0-10 0,3 0 2 0,-3 0-1 16,0 0-3-16,0 0 2 0,0 0-1 0,0 0-6 15,0 0 10-15,0 0 0 0,0 21 5 0,0-21-8 16,0 22-20-16,0-9-6 0,0 4-7 0,0 1 6 16,0-1 2-16,0 0 5 0,-22 0-12 0,22 2-8 15,-20-1-10-15,8-1-17 0,2 0 3 16,-7 1-4-16,-1-1 7 0,1 1 15 0,-2-4 5 15,3 2 21-15,-1-5 14 0,3 1 6 0,-3-2 7 0,5-3 2 16,4-2 3-16,-1 0 3 0,4-2 41 16,0-2 28-16,2 0 9 0,3-1 6 0,0 0-33 15,0 0-25-15,28 0-2 0,-28 0-13 0,33 0 0 16,-11 0-2-16,1 0-17 0,8 0 9 0,-2 0-18 16,3 0-31-16,-3 0-26 0,2 0-64 0,-3 0-65 15,1 0-79-15,-4 0-78 0,-1 0-74 0,-4 0-121 16,-2 0-220-16,-1 0 101 0,-4 0 130 0</inkml:trace>
  <inkml:trace contextRef="#ctx0" brushRef="#br0" timeOffset="113407.09">19682 12456 3775 0,'11'-9'63'0,"-5"-1"43"0,3 3 51 0,-3 2 40 15,2 0-30-15,-5 1-6 0,0 2-30 0,0 1-30 16,-3-1-31-16,5 2-38 0,-5 0-21 0,0 0-14 16,0 0-6-16,0 0-1 0,0 0 3 0,0 0 5 15,0 17 3-15,0-17 0 0,0 22-7 0,0-9 6 16,-19 3-6-16,19 3 4 0,0 0 7 0,-18 0-12 16,18 0 10-16,-13 4-5 0,13-2-8 0,-15 2-13 15,15-1-17-15,-10 0-7 0,1-2 3 16,1 0 15-16,1-3 1 0,0-3-2 0,3-3 9 15,1-3 1-15,1-3 18 0,-1-2 16 0,0-1-3 16,3-2 7-16,0 0-2 0,0 0-4 0,0 0 0 16,0-19-3-16,0 19-7 0,0-23-7 0,22 6 2 15,-22-3 4-15,20 0 3 0,-20-1 0 0,25-3 9 16,-11 0 1-16,-2 1 17 0,2 1 8 0,-5 2-2 16,2 2-9-16,0 1-10 0,-5 1-4 0,2 4-8 15,-2 3 2-15,-1 1-9 0,3 3-5 0,-7 0-1 16,2 3-9-16,-1 2-33 0,1 0-39 0,2 0-35 15,-5 0-28-15,0 0 24 0,0 0 32 16,0 0-2-16,0 19-17 0,0-19-39 0,0 15-52 0,0-15-33 16,0 22-30-16,0-11-42 0,0-11-77 15,0 19-181-15,-17-19-119 0,17 11 95 0</inkml:trace>
  <inkml:trace contextRef="#ctx0" brushRef="#br0" timeOffset="113939.58">19748 12465 3519 0,'0'-10'35'0,"0"6"26"16,16 1 41-16,-16 3 47 0,0-6 7 0,0 4 6 16,0-1-20-16,0 3-35 0,0-1-35 0,0 0-33 15,0 1-20-15,0 0-13 0,0 0-9 0,0 0-1 16,0 0 0-16,0 0-8 0,0 0 9 16,0 19-1-16,0-19 1 0,0 21 5 0,-22-6-2 15,22 2 3-15,-20 1-4 0,20-1 4 0,-22 2-5 16,22 0 4-16,-17 2-5 0,9 1 3 0,1-1 4 15,0 0-8-15,0 0 4 0,7-1-14 0,-7-3-11 16,4-3 5-16,3-3-1 0,0-2 13 0,0-5 11 16,0-1 2-16,0-1 3 0,0-2-4 0,0 0 5 15,21 0-2-15,-21 0-3 0,21-19 9 0,-4 19 14 16,-3-17 17-16,0 17 8 0,0-23 1 0,2 10-10 16,-2 0 2-16,1-2 9 0,-5 2 22 0,-1 2 20 15,3-1-3-15,4 2 3 0,-11 2-9 16,5 2-8-16,-2 0-10 0,0 2-4 0,-7 1-25 15,3 0-27-15,0 2-17 0,-4 0-22 0,0 1 4 16,0 0-4-16,0 0 3 0,0 0 13 0,0 0 0 16,0 0 2-16,0 17 1 0,0-17-23 0,-14 23-19 15,14-7-8-15,0 3-9 0,-21 1 10 0,21 3 9 16,0 1 7-16,-16-4 10 0,16-1 13 0,0-2 6 16,-6-4 14-16,6-2-4 0,0-4 6 0,-6-2 10 15,6-3 23-15,0-1 38 0,0-1-12 0,0 0-7 16,0 0-20-16,20-18-28 0,-20 18 15 0,18-24 16 15,-18 8-3-15,28-2 0 0,-11-2-3 16,2-2-15-16,-2 1-4 0,2-1 1 0,-2 1-11 0,0 0 1 16,-3 2-4-16,1 1-4 0,-1 2 0 15,-4 2-54-15,1 1-66 0,-4 3-67 0,-1 1-84 16,-1 3-62-16,-2 2-88 0,2 1-101 0,-5 2-87 16,0 1-113-16,0 0-115 0,0 0 167 0</inkml:trace>
  <inkml:trace contextRef="#ctx0" brushRef="#br0" timeOffset="116123.45">19928 12869 2680 0,'0'-5'25'0,"13"5"11"0,-13-2 18 0,0 1 29 16,0 0-2-16,0 0 12 0,6-1-2 0,-6 0-11 16,0 1 1-16,0-1 0 0,0 2 4 0,0-1 8 15,0-1-12-15,8 0-4 0,-8 2-18 0,3 0-13 16,-2-2 0-16,1 2-13 0,1 0 4 0,2 0-2 15,1 0-11-15,-4 0-3 0,4 0-5 16,-3 0-11-16,0 0-1 0,2 0-3 0,-1 0-6 16,-2 0-3-16,1 0-1 0,-3 0-2 0,0 0 1 15,0 12 9-15,0-12-5 0,0 0 5 0,0 14 4 16,0-14-10-16,0 14-14 0,0-4-6 0,0 0-9 16,0-1 5-16,-14 2 15 0,14-3 6 0,0 0 6 15,0-2 1-15,-14 0 2 0,14-1 1 0,0 0-2 16,0-3 3-16,0-1 21 0,0 1 25 0,0-1 31 15,0-1 29-15,0 1 17 0,0 0 9 0,0-1 4 16,0 1 2-16,0-1-11 0,0 3-11 0,0-2-22 16,0 2-22-16,16-1-20 0,-16 0-16 0,0 1-15 15,0 0-8-15,9-1-10 0,-9-1-14 16,0 2-2-16,0-3 6 0,0 4 3 0,0 0 4 16,0 3 5-16,0 1-4 0,0 2-8 0,0 2-63 15,0 1-44-15,-23 2-55 0,23 1-57 0,-13-2-6 16,13 1-37-16,-12-1-34 0,12 0-22 0,-14-1-10 15,14-2 0-15,-13-2-24 0,4-2-95 0,1-5-182 16,-1-2 63-16,4 0 111 0</inkml:trace>
  <inkml:trace contextRef="#ctx0" brushRef="#br0" timeOffset="116639.47">20138 12487 3751 0,'20'-9'16'0,"-3"2"19"0,-1 3 26 15,-2 2 24-15,0-3-1 0,-10 3-14 0,4 1-32 16,-3 1-24-16,-4 0-20 0,-1 0-3 0,0 0 6 16,0 0-1-16,0 16 7 0,0-16 1 0,0 22-2 15,0-6-4-15,-15 2 4 0,15 3 1 0,0 1-4 16,-17 2 9-16,17 0-7 0,-17 2-8 0,17-1 12 16,-14 0-7-16,3 1-1 0,6-1-4 0,-4-4-20 15,4-2-10-15,-1-2-8 0,0-5 9 0,4-2 18 16,-1-3 14-16,3-3 23 0,-3-3 16 0,3-1 6 15,0 0-3-15,0 0-13 0,0-19-21 16,0 19-7-16,22-26 0 0,-22 8 7 0,25-3 12 16,-8-3 9-16,0-3 10 0,1 1 4 0,7 2 7 15,-3-1 1-15,1-1 5 0,2 2 11 0,0 1-2 16,-3 5-8-16,2-1 5 0,-5 1-5 0,4 2-1 16,-4 0 10-16,-5 6-6 0,0-1-16 0,-5 2-19 15,2 3-16-15,-2 1-13 0,-4 2 0 0,-2 2-7 16,-1-1-26-16,-2 1-43 0,0 1-29 0,0 0 5 15,0 0 29-15,0 0 35 0,0 25 3 0,-19-25-23 16,19 30-24-16,-20-12-17 0,20 4 7 0,-28 0 16 16,9 2 4-16,-2 0 7 0,4 2 17 0,-2 1 12 15,2-1 12-15,-5-1 15 0,10 0 5 0,-7 1 1 16,8-5 7-16,2-2 0 0,1-4 2 16,2-3 4-16,1-4 6 0,5-1 33 0,0-3 8 15,0-3-2-15,0-1-5 0,0 0-27 0,27 0-12 16,-27 0-1-16,26 0 0 0,-9 0-7 0,5 0 3 15,-2-14-14-15,-1 14-46 0,2 0-59 0,-4 0-85 16,2-10-93-16,-2 10-78 0,-1 0-105 0,-2 0-182 16,1-9 10-16,-1 9 123 0</inkml:trace>
  <inkml:trace contextRef="#ctx0" brushRef="#br0" timeOffset="117074.92">20484 12767 3027 0,'0'0'48'0,"25"0"26"0,-25 0 37 0,22 0 43 16,-22 0 12-16,25 0 11 0,-25 0 2 0,20 0-18 16,-20 0-42-16,18 0-16 0,-18 0-29 0,14 0-26 15,-14 0-13-15,14 0-22 0,-11 0-8 0,-3 0-2 16,8 0-2-16,-8 0-5 0,0 0 2 0,3 0-7 16,-3 0-13-16,0 0-23 0,0 0-19 0,0 0-2 15,0 0 6-15,0 0 24 0,0 21 11 16,0-21-2-16,0 26-3 0,0-10 1 0,-17 1 8 0,17 3 10 15,-15-5 6-15,15 2 3 0,-14-4 0 0,14 0 4 16,-14-4 0-16,14-2 0 0,-6-2 5 16,6-1 39-16,0-2 38 0,0-1 45 0,0-1 47 15,0 0 9-15,0 0 0 0,0 0-15 0,0 0-18 16,17 0-10-16,-17 0-2 0,18 0 9 0,-18 0-20 16,20 0-27-16,-7 0-23 0,2 0-38 0,-15 0-17 15,14 0-12-15,-14 0-16 0,14 0-8 0,-14 0-4 16,3 0-8-16,-3 0-1 0,0 0 13 0,0 10 0 15,0-10 11-15,0 13 5 0,0-4-5 0,0 3 1 16,-20 3 0-16,20 2-1 0,-26 2-7 0,13 1-53 16,-1 1-53-16,0-1-47 0,-3 1-39 0,0-2 3 15,2 0-20-15,-2-1-17 0,1 0-27 0,-1-2-37 16,3-2-22-16,-1 0-20 0,-1-3-22 0,2-1 2 16,5-3 2-16,-1-2-19 0,0-3-153 15,7-2-23-15,-1 0 87 0</inkml:trace>
  <inkml:trace contextRef="#ctx0" brushRef="#br0" timeOffset="117907.51">21035 12426 4170 0,'16'-9'0'0,"-2"1"0"16,0 2 11-16,-3 0 36 0,-1-4 34 0,-10 6 20 15,13 0-6-15,-13 3-35 0,4 0-34 0,-4 1-18 16,0 0-7-16,0 0 0 0,0 0 3 16,0 0-7-16,0 0-26 0,-21 0-20 0,21 21-18 15,-22-21-19-15,22 19 15 0,-19-19 9 0,19 21 7 16,-20-8 13-16,20 1 9 0,-14 0 3 0,14-1 11 15,-8 1 8-15,8-2 5 0,0 1 5 0,0-2 2 16,0 0-3-16,0-2 3 0,0 1 30 0,16-4 23 16,-16-1 31-16,0-2 19 0,23 1-11 0,-23-3-5 15,16 0-7-15,-16-1-9 0,18 0 4 0,-8 0-15 16,-3 0-4-16,6 0 3 0,-8-18-4 0,5 18 8 16,-2 0-8-16,-2-17-10 0,1 17-20 15,0-13-19-15,-2 13-4 0,-2-12-8 0,2 12-3 16,-4-8 7-16,-1 8-11 0,0-6-7 0,0 6-9 15,0 0-9-15,0 0-3 0,0 0-7 0,0 20-9 16,0-20-11-16,0 23-9 0,-14-10-3 0,14 2-2 16,0 4 0-16,0 0-13 0,-11 1-2 0,11-1 2 15,0 1 6-15,0 1 25 0,0-1 18 0,0-3 19 16,0-1 14-16,0-5 10 0,0-1 6 0,0-4 15 16,0-2 15-16,24-3 17 0,-24-1 20 0,20 0 13 15,-9 0 0-15,3-25-2 0,-2 25-10 0,4-25-11 16,-2 9-14-16,3-1-15 0,-3 0-10 0,4 0-13 15,-1 0-5-15,-6 2-5 0,8 1-4 16,-7 1-29-16,1 5-34 0,-1-1-54 0,-1 1-76 0,-5 3-77 16,4 3-93-16,-6 2-65 0,-2 0-87 15,-2 0-196-15,3 0-20 0,-3 0 125 0</inkml:trace>
  <inkml:trace contextRef="#ctx0" brushRef="#br0" timeOffset="118310.98">21464 12878 4245 0,'18'0'15'0,"-2"-20"38"15,2 20 43-15,-4-18 33 0,-3 6 7 0,-3 12-27 16,0-16-44-16,-5 16-30 0,-2-10-28 16,-1 10-11-16,0-7-3 0,0 7-1 0,0 0 3 15,0 0 1-15,-17 0 1 0,17 0-9 0,-23 0-20 16,23 0-17-16,-25 0-15 0,11 22-14 0,-1-22 11 15,1 22 0-15,1-9-1 0,-2 3 2 0,9 0-6 16,-4-1-4-16,-2 2 9 0,9 0 12 0,-2-1 20 16,5 1 20-16,0-1 6 0,0-1 8 0,0-3-1 15,0 1 12-15,25-3 17 0,-25-2 7 0,22 0 16 16,-22-3 5-16,28-2 0 0,-18 0 8 0,3-2 3 16,1-1 5-16,-2 0 1 0,-2 0 17 0,0 0 15 15,1-17-14-15,-3 17 6 0,3-15-17 0,-3 15-15 16,-2-18 5-16,-3 18-8 0,0-17-1 15,2 17-4-15,-2-14-17 0,-3 14-22 0,3-8-17 16,-3 8-21-16,0 0-7 0,0 0 10 0,0 0 1 16,0 0 11-16,0 0 1 0,0 20-52 0,-23-20-45 15,23 25-54-15,-19-8-46 0,19 0-32 0,-19 4-54 16,19-1-67-16,-15 0-76 0,15 0-72 0,-16 0-163 16,16-3-140-16,-6-2 132 0</inkml:trace>
  <inkml:trace contextRef="#ctx0" brushRef="#br0" timeOffset="118912.05">21824 12484 3850 0,'17'-9'30'0,"-3"-1"8"0,1 5 14 0,-4-1 16 15,-2 2-9-15,2-1 8 0,-6 2-7 0,-3 2-5 16,1 1-12-16,-3 0 15 0,0 0 29 0,0 0 28 15,0 0-2-15,0 20-23 0,0-20-31 0,-21 18-42 16,21-5-12-16,0 0-6 0,-17 0 1 0,17 4-1 16,-17-2 6-16,17 0 1 0,-14 5 0 0,8 1 1 15,-3 2-1-15,3 3-5 0,-2 0-1 16,3 2 5-16,-4 0-4 0,4 2 4 0,1-2-2 16,-7-2-5-16,6-2 10 0,-6-1-8 0,2-3 1 15,-2-2 1-15,0-5-7 0,-3-1 9 0,3-3-1 16,7-3 4-16,-1-3 1 0,-3-3 2 0,5 0-2 15,2 0-2-15,1-20-2 0,0 20-2 0,0-34-3 16,0 13-2-16,17-4 5 0,-17-2-6 0,26-3 2 16,-12-2 2-16,3-2-2 0,5 4 2 0,3-2 6 15,1 0-5-15,0 1 1 0,2 1-1 0,3 1-2 16,2 2 17-16,-2 2 27 0,-1 2 19 0,-3 1 23 16,0 3 10-16,-5 3-14 0,1 2-11 15,-6 3-14-15,0 3-27 0,-5 0-10 0,-2 4-12 0,-2-1-14 16,-2 4-4-16,-3-1-8 0,-3 2 4 15,0 0 3-15,0 0-3 0,0 0 14 0,0 17-4 16,-22-17-11-16,22 23-13 0,-26-7-24 0,10 1-25 16,-1 4-6-16,-2 1-4 0,-1 2-11 0,-1-1 1 15,0 1-11-15,1 1 11 0,-3 2 21 0,3 0 14 16,3 0 19-16,-5 1 2 0,8 0 0 0,-2 0 10 16,2-1 7-16,2-1 10 0,3-3 6 0,4-3 8 15,-3-2 2-15,8-2 2 0,0-5 0 0,0 0-4 16,0-3 3-16,28-3-3 0,-28-2 7 0,33 0 1 15,-10-2 3-15,-3-1 3 0,4 0-1 16,-1 0-4-16,-1 0-7 0,2 0-35 0,-3-20-55 16,-1 20-72-16,-3-17-93 0,0 17-75 0,-5-18-61 15,-4 7-72-15,3 1-160 0,-6-2-118 0,2 1 117 16</inkml:trace>
  <inkml:trace contextRef="#ctx0" brushRef="#br0" timeOffset="119290.96">22212 12754 3822 0,'14'0'34'15,"-2"0"26"-15,-1 0 43 0,-2-16 34 0,2 16-7 0,-3 0-13 16,-2-14-37-16,-3 14-37 0,-1 0-30 16,-2 0-11-16,0 0-8 0,0-7 6 0,0 7 3 15,0 0-3-15,-22 0 3 0,22 0-2 0,-22 21-2 16,22-21 6-16,-28 19-6 0,13-19-5 0,-1 22-1 15,1-10-9-15,2 0-2 0,1 0-2 0,-2-1-5 16,5 2-2-16,1-1 8 0,2-1 6 0,3 2 5 16,3 0 9-16,0-4-2 0,0 2 0 0,0-2 4 15,0-1 8-15,21 0 16 0,-21-2 18 0,22-2 17 16,-22-1 12-16,22-1 18 0,-22-1 9 0,25 0 11 16,-11-1-4-16,-2 0-2 0,-6 0 16 0,8 0 0 15,-6 0 5-15,-2-16-13 0,-1 16-37 16,1 0-30-16,-6 0-27 0,3-12-24 0,0 12-5 15,-3 0-11-15,0 0-8 0,0 0-47 0,0 0-23 16,0 0-22-16,0 0-29 0,0 0-8 0,0 19-35 16,-20-19-31-16,20 25-38 0,0-9-41 0,-22 2-58 15,22 0-54-15,-10 0-82 0,10 2-208 0,-11-5-80 16,11-2 121-16</inkml:trace>
  <inkml:trace contextRef="#ctx0" brushRef="#br0" timeOffset="119619.4">22364 12313 4237 0,'15'-27'50'15,"1"6"32"-15,1 3 48 0,-1 2 45 0,-3 4 14 16,3 0 13-16,-2 5 7 0,-3 2-22 0,-3 2-32 16,2 2-21-16,1 1-25 0,-1 0-8 0,1 0-32 15,-1 0-20-15,0 0-27 0,1 20-22 0,-1-20 2 16,-3 17-5-16,2-17 0 0,-1 22 7 0,-4-10-4 15,6 3 11-15,-7 1 0 0,3 0-2 0,0 1 17 16,-4 2-6-16,2 0 1 0,1 3 1 16,-2 0-17-16,0 3 12 0,0 0-7 0,-3 4 11 15,5 0-5-15,-5 2-8 0,0 2 5 0,0 3-15 16,0 3 10-16,-23 2-3 0,23 0 1 0,-27 3 5 16,7 0-1-16,-2 2-65 0,1-3-93 0,-3-4-92 15,-5 0-97-15,1-5-5 0,0-3 23 0,-1-4 26 16,4-4 11-16,-3-4-29 0,3-4-35 0,5-3-34 15,1-4-26-15,2-2-76 0,8-4-234 0,4-2 45 16,5 0 103-16</inkml:trace>
  <inkml:trace contextRef="#ctx0" brushRef="#br0" timeOffset="119847.67">23182 12499 4479 0,'15'-17'36'0,"-2"2"6"0,-5 4 28 0,-2 2 48 15,-2 0 24-15,-2 2 43 0,0 4 8 0,-2 2 10 16,0 1-3-16,0 0-20 0,0 0-21 0,-24 0-50 16,24 0-56-16,-26 17-33 0,12-17-11 0,-3 20-9 15,1-4 6-15,1 3-3 0,-1 1 3 0,1 6 4 16,1 4-5-16,0 5 6 0,0 4-64 0,8 3-70 16,-7 3-83-16,5 2-82 0,1 3-36 0,-4-1-13 15,5 0-11-15,-7-3-36 0,5-3-44 0,-4-4-67 16,0-5-139-16,-4-5-255 0,2-7 137 0</inkml:trace>
  <inkml:trace contextRef="#ctx0" brushRef="#br0" timeOffset="120028.24">22771 12766 4453 0,'21'-10'27'0,"4"1"49"0,2 0 59 15,-1 2 100-15,2-3 61 0,-2 3 40 0,4 0 0 16,-1 2-79-16,-1 0-75 0,2 0-84 0,-7 0-60 15,5-1-24-15,0 1-14 0,1 1-35 0,-1 1-87 16,3 2-125-16,0-1-129 0,2 2-88 0,1 0-39 16,-3 0-37-16,8 0-54 0,-3 0-159 0,-2 0-245 15,5 0 166-15</inkml:trace>
  <inkml:trace contextRef="#ctx0" brushRef="#br0" timeOffset="120627.79">23638 12396 4237 0,'0'-7'57'0,"0"2"59"0,0 1 74 15,0 1 111-15,0-1 79 0,0 2 32 0,0 1-25 16,0 1-93-16,0 0-133 0,14 0-97 0,-14 0-54 16,0 0-23-16,0 0 9 0,0 16 2 0,0-16 2 15,0 24 8-15,0-4-11 0,-21 2 8 0,21 5 1 16,-16 1-1-16,16 2 5 0,-17 4-2 0,17 0-3 16,-22 1 0-16,13 0 4 0,-5 1-4 0,6 0 5 15,0 0-1-15,-4-3-9 0,7-2-1 16,1-4 0-16,-3-6-2 0,4-2 3 0,2-7 7 15,-2-3 7-15,3-3 9 0,0-4-2 0,0-2-3 16,0 0-11-16,0 0-11 0,20-29 4 0,-20 11-10 16,31-6 1-16,-12-5 5 0,7-7-12 0,-1-4 14 15,0-4 4-15,3-4-8 0,3 0 13 0,-5-1-10 16,-1 2 0-16,1 3 4 0,-3 3 5 0,-1 3 64 16,-2 6 31-16,-1 4 22 0,-7 4 20 0,4 5-38 15,-5 3-8-15,1 5-3 0,-7 2-18 0,3 2-17 16,-2 4-23-16,-5 1-18 0,1 1-19 0,3 1-7 15,-5 0-4-15,1 0-4 0,1 0 5 16,-2 0-6-16,0 0-1 0,3 0 3 0,-2 14 5 0,1-14 2 16,1 14 3-16,3-14 1 0,-3 22-2 15,0-8 1-15,1 2-2 0,-1 0-3 0,-3 1-13 16,0-1-14-16,0-1-18 0,0 0-13 0,-21-2 2 16,21 0 9-16,-18-3 17 0,18 0 11 0,-19-1 0 15,19-4 2-15,-14 0 9 0,14-1 6 0,0-2 19 16,-14 0 7-16,14-2 14 0,0 0 44 0,0 0 40 15,0 0 30-15,0 0-8 0,0 0-44 0,19 0-45 16,-19 2-24-16,26 1 8 0,-10 1 18 0,1 0 7 16,3 2-8-16,2 0-21 0,-4 2-19 0,-2 1-8 15,-1 2-8-15,-2-1 4 0,-2 0 0 16,-5 1 0-16,-4 3 8 0,-2 6 1 0,0 1 0 16,0 3 0-16,-18 3-1 0,18 4 2 0,-38 1 4 15,13 4-6-15,-6-2-61 0,-3-1-59 0,-7-2-54 16,-4 0-78-16,-1-4-51 0,-7-3-106 0,0-4-130 15,0-2-50-15,-1-4-6 0,1-4-15 0,-1-3-29 16,4-4-217-16,4-3-163 0,4 0 177 0</inkml:trace>
  <inkml:trace contextRef="#ctx0" brushRef="#br0" timeOffset="122938.92">12158 11795 2604 0,'0'0'-3'0,"-11"0"0"0,11 0-1 0,-3 0 6 16,3 0 16-16,0 0 21 0,0 0 27 0,0 0 18 15,0 0 15-15,0 0 6 0,0 0-4 0,0 0-2 16,12 0-11-16,-12 0-12 0,0 0 14 0,0 0 9 15,14 0 10-15,-14 0 1 0,14 14-13 0,-6-14-4 16,3 11-10-16,0-11 6 0,0 11 1 0,3-11-6 16,-2 8 2-16,4-2-3 0,1-2-6 15,6-1-3-15,2 2 4 0,4-1-13 0,5 1 3 16,7-1-5-16,5 0-15 0,4 1-7 0,8-1-11 16,2-1 5-16,4 0 10 0,6 0 6 0,1-2-2 15,3-1-4-15,4 0-10 0,3 0 2 0,1 0-2 16,0 0 3-16,1 0 5 0,0-16 0 0,-2 16 5 15,-2 0-16-15,5-16-4 0,-2 16-12 0,5-14-4 16,0 14 0-16,5-12 1 0,4 12 0 0,10-9-4 16,1 9 4-16,3-6 0 0,6 6 4 0,-1 0-4 15,6-2-4-15,2 2-9 0,4 0 5 16,5 0 5-16,-5 0-6 0,8 0 6 0,-4 0-15 0,2 0 5 16,2 0 5-16,-4 0 0 0,-1 0 9 15,-4 0-9-15,-2 0 9 0,-3-21 14 0,-4 21 23 16,-1 0 18-16,-4-17 7 0,-2 17-9 0,-1-12-16 15,-2 12-9-15,0-9-13 0,1 9-6 0,-4-6-9 16,-1 6-10-16,1 0-1 0,0 0 0 0,5 0-4 16,-4 0 12-16,4 0-6 0,-2 0-3 0,9 19 4 15,-6-19-3-15,2 0-1 0,-5 17 4 0,2-17-3 16,-2 0 4-16,-4 8 8 0,-1-8 7 0,0 0 7 16,-2 0 0-16,-1 0-6 0,-1 0-3 0,-7 0-5 15,1 0-3-15,-5-13-4 0,-3 13 1 0,1 0-5 16,-1-14 1-16,-5 14 2 0,5 0-11 15,-3-14 7-15,1 14 0 0,3-8-6 0,-2 8 9 16,-1-9-10-16,0 9-3 0,-1-6 10 0,-2 4-3 16,-1-2 1-16,5 2 2 0,-3-1-1 0,-1 0-6 15,2 1 4-15,1-4 2 0,3 3-4 0,-4-1 0 16,-2 1 4-16,-1 1-3 0,-2 0-3 0,-2-2 5 16,-2 1-8-16,-3 0 3 0,3 2-2 0,-4-4-6 15,5 4 11-15,-1-5-5 0,2 3 3 16,-1 2 3-16,6-2-5 0,2 2 4 0,-5 0 2 0,-2 1 1 15,2 0-7-15,-3 0 5 0,-1 0-6 16,-2 0 0-16,-2 0 4 0,0 0 1 0,-3 0 2 16,4 0 1-16,-6 0 4 0,-2 0-4 0,-2 0 1 15,-5 0 0-15,1 0-5 0,-6 0 2 0,1-16-1 16,-5 16 1-16,-2 0-4 0,-4-9 3 0,2 9 1 16,-4 0-2-16,3-9 3 0,-1 9-7 0,-2 0-1 15,-3-7 2-15,7 7 2 0,-4-2 1 0,3 2 3 16,-1-2-4-16,3 1 1 0,-2-1 4 0,-2 1-6 15,2 0 6-15,-1 0-5 0,0 1 2 0,-4-3 6 16,-2 2-4-16,-2-1 0 0,-2 0-4 0,-4 1-1 16,-3-2 3-16,-3 1 18 0,-1 0 25 0,-7 0 14 15,2 0 5-15,-4 1-4 0,-3-2-22 0,2 3-1 16,-5-1-1-16,2 0 2 0,-4-1 9 16,2 2-8-16,2-1 5 0,-5 1 0 0,0 0 4 15,2 0 3-15,-2 0-3 0,0-2-4 0,0 2-5 16,0 0 1-16,0 0-2 0,0 0-5 0,0 0-4 15,0 0-9-15,0 0-6 0,0 0-3 0,0 0-7 16,0 0-1-16,0 0-3 0,0 0-3 0,0 0 2 16,0 0-4-16,0 0 1 0,0 0-2 0,0 0-6 15,0 0 2-15,0 0 2 0,0 0 4 0,0 0 6 16,-13 14 2-16,13-14-3 0,0 19 6 0,-14-5 1 16,14 2-2-16,-12 1 4 0,7 7-4 0,-4 0 0 15,1 5-1-15,-1 5 1 0,2 2 4 16,-3 5 41-16,0 5 7 0,1 3 3 0,-3 3-2 0,1 2-39 15,1 1-3-15,-1 0-4 0,-1 2 1 16,4 0-3-16,-3 0 4 0,-3 1 15 0,7 1 22 16,-6 0 10-16,1 4-5 0,-2-1-13 0,1 0-25 15,1-1-4-15,0-2 0 0,-2-1 2 0,-2-2 1 16,2-5-1-16,0-6-1 0,0-2-5 0,-1-6-1 16,1-4-2-16,1-2 0 0,4-5 6 0,-2-3-5 15,0-4 2-15,4-3-1 0,-1-2-4 0,3-3 3 16,2-3 0-16,0-3 3 0,-2 0 39 0,4-3 9 15,1-2-3-15,0 0-3 0,0 0-40 0,0 0-11 16,0 0 0-16,0 0 0 0,0 0 0 0,0 0 0 16,0 0 0-16,0-13-2 0,0 13-73 15,0 0-92-15,0-14-123 0,0 14-174 0,0-10-182 16,0 10-92-16,0-11-33 0,0 11-41 0,0-9-1 16,0 9-280-16,0-8 107 0,0 5 216 0</inkml:trace>
  <inkml:trace contextRef="#ctx0" brushRef="#br0" timeOffset="124987.17">11885 11753 2948 0,'0'-5'5'0,"0"2"1"0,0 0-1 16,0 1 6-16,0 0 2 0,0 2 9 0,0 0 13 15,0 0 9-15,0 0 0 0,0 0-2 0,0 0-11 16,0 0-10-16,0 0 43 0,12 13 19 0,-12-13 24 15,0 23 15-15,0-7-22 0,0 5-14 0,0 6 4 16,8 2 4-16,-8 6-20 0,5 1 1 16,-5 3-6-16,3 3-2 0,-3 0 16 0,0 4 14 15,0-1-12-15,0 3-3 0,0 0-9 0,0 2-14 16,0 1 3-16,0 0-1 0,0 0-3 0,0 2-1 16,0 1 12-16,-16 1 2 0,16 0 13 0,0 0 7 15,0-1-17-15,-15-2 1 0,15 0 19 0,0-4 33 16,-13-2-1-16,13-5 0 0,-14-1-31 0,8-5-42 15,-3-2 1-15,1-2-20 0,-3-2-10 0,5-5-19 16,-5 0 1-16,6-2-8 0,-2-2 1 0,0-3 16 16,3 0-13-16,-1-3 7 0,2-1-3 0,0-4-16 15,0 0 12-15,-2-2-2 0,4-2 1 16,-2 0 7-16,1-3-2 0,2-1-2 0,-2 0 3 16,1 0-3-16,1-1 4 0,-2 0 4 0,2 0 10 15,0 0 29-15,0 0 18 0,0 0 10 0,0 0-2 16,0 0-16-16,0 0-18 0,0 0-10 0,0 0 0 15,0 0-11-15,0 0-7 0,0 0 0 0,0 0-12 16,0 0 3-16,0 0 0 0,0 0-7 0,0 0 2 16,0 0-5-16,0 0-2 0,0 0 4 0,0 0 4 15,0 0 0-15,0 0 3 0,0 0-5 0,0 0 0 16,0 0 1-16,0 0-6 0,0 0 5 0,0 0-2 16,0 0 0-16,0 0 4 0,0 0-2 15,0 0-3-15,0 0 3 0,0 0 5 0,0 0-2 16,10 0-1-16,-10 0-5 0,0 0 2 0,12 0-1 15,-4 0 2-15,1 0 2 0,5 0-3 0,3 0 2 16,5 0-3-16,0 0 4 0,2 0-6 0,1 0 7 16,3 0 2-16,2 0-7 0,2-12 5 0,1 12-1 15,4 0-4-15,2 0 2 0,3-9 4 0,4 9-4 16,1-5 4-16,4 0 2 0,4 0-8 0,-1 1 2 16,5-2-1-16,0-1 3 0,0 2-1 0,4 0-3 15,3-2 0-15,4 1-4 0,4 2 7 0,5 0-1 16,3-1 1-16,7 0-2 0,4 2-2 0,2-1 0 15,-1 1 5-15,1 0-1 0,4 0-1 16,1 0 1-16,1 1-3 0,0 0 3 0,1-1 1 16,-1 1-1-16,5 0-1 0,1-1 1 0,0 0 0 15,-2 2 1-15,1-2 0 0,-1 1 0 0,-1-1-1 16,2 1-3-16,3 0 0 0,-2-2-1 0,1 3 1 16,1-2 0-16,0 1 7 0,-1 0-5 0,-1 1 2 15,4-2 2-15,-4 2-9 0,1 0 8 0,4 1-1 16,1-2 0-16,-4 1 1 0,0 1-2 0,-2-1-2 15,2-1 2-15,-2 1 3 0,-2 0-7 0,1-1 2 16,1 0-1-16,0 1-3 0,-3-2 5 0,3 2 2 16,-3-1-3-16,3 1 1 0,-3-2 0 0,-5 0-3 15,5 2 8-15,0-1-5 0,-1 1 2 0,1-2 0 16,5 0-8-16,-5 2 6 0,0-1-2 16,-2 1 0-16,0-2 9 0,-2 2-1 0,4-1 4 15,-8 1 6-15,7-2 8 0,1 3 14 0,-7-3-2 16,1 3 0-16,0-1-9 0,-3-1-15 0,-1 1-4 15,-2-1-3-15,-5 1 1 0,4 0 0 0,-5-1 1 16,5 1 1-16,2 0-3 0,1 0-1 0,-3 0 2 16,-5 1-1-16,2-2 5 0,-1 2 5 0,0-1-1 15,-2 1-1-15,2 0-6 0,-3 0-3 0,4 0-2 16,1 0-1-16,1 0-1 0,-2 0 4 0,-1 0-7 16,2 0 1-16,-4 0 3 0,2 0-3 15,-5 0 6-15,4 0-1 0,-2 13-2 0,-4-13-1 0,4 0 1 16,-3 0-2-16,1 0 3 0,0 7 1 15,-2-7-4-15,-4 0 1 0,-3 0 0 0,-1 0-4 16,3 0 4-16,-5 0-2 0,-2 0-1 0,4 0 0 16,-4 0-1-16,2 0 2 0,-2 0 3 0,-4 0 0 15,2 0 4-15,-4 0-1 0,4 0-4 0,-7 0 3 16,-2 0-4-16,-3 0 3 0,-5 0 3 0,-3 0-6 16,-2 0 7-16,-7 0 18 0,-1 0 28 0,-5 0 16 15,-7 0 3-15,1 0-7 0,-5 0-16 0,-4 0 0 16,-2 0 2-16,-5 0-1 0,-1 0-1 15,-3 0-5-15,-1 0-12 0,-1 0-11 0,-3 0-7 0,2 0-12 16,-2 0 2-16,0 0-1 0,0 0-5 16,0 0 2-16,0 0-5 0,0 0-1 0,0 0 3 15,0 0-1-15,0 0 1 0,0 0-2 0,0 0-2 16,0 0 1-16,0 0 1 0,0 0 3 0,-12 0 2 16,12 0-2-16,0 0-6 0,0 0-32 0,0 0-34 15,-8 0-51-15,2 0-87 0,1 0-101 0,-6 0-182 16,3 0-114-16,-3 0-61 0,-3 0-72 0,0 13-37 15,-1-13-296-15,-1 0 37 0,2 0 206 0</inkml:trace>
  <inkml:trace contextRef="#ctx0" brushRef="#br0" timeOffset="130296">2589 10678 4354 0,'0'-6'4'0,"29"0"1"16,-17 0 25-16,-12-1 40 0,19-3 36 0,-19 5 48 0,14 0 14 16,-14 3 12-16,11 2-16 0,-11 0-33 15,0-1-40-15,0 1-51 0,0 0-36 0,0 0-15 16,0 0 0-16,0 0-8 0,0 0 24 0,0 0 1 16,0 21-1-16,-19-21 6 0,19 25-13 0,-12-9-1 15,12 2 7-15,-16 1-6 0,16 3-2 0,-12-1 5 16,12 2-5-16,-5 1 3 0,5-1-3 0,0 1-21 15,0-1-29-15,0-2-2 0,0-1 6 0,0-3 14 16,0-3 31-16,0-3 11 0,17-4 7 0,-17-3 2 16,22-3-9-16,-22-1-1 0,28 0-3 0,-14 0 10 15,0-22 6-15,1 22 0 0,-1-22-3 16,0 22-7-16,-4-27 0 0,4 14 4 0,-3-3 23 16,-1 0 13-16,-2 0 31 0,1 2 30 0,-2-2 11 15,-3 3 26-15,6-1 12 0,-7 3-2 0,3 0-5 16,0 2-4-16,-4 3-13 0,4-1-22 0,-3 1-20 15,-1 2-37-15,-1 2-31 0,-1 0-23 0,2 2-14 16,-2 0-9-16,0 0-7 0,0 0-7 0,1 0 17 16,1 0 9-16,-1 25 8 0,4-9 14 0,1 7-4 15,-1 5-2-15,3 6 1 0,-4 5-4 0,6 3-3 16,-6 2 2-16,1 1 5 0,0-3 3 0,-5-1-2 16,0-5 2-16,0-1-2 0,0-4-2 0,0-4 2 15,-27-4-1-15,27-1-3 0,-22-4 2 0,22-3-3 16,-23-2-4-16,9 1 3 0,0-4-2 15,5 1-41-15,-5-4-23 0,2 0-54 0,-2-1-44 16,0-1-29-16,-2 0-55 0,-1-3-40 0,-3-2-38 16,3 0-18-16,-2 0 4 0,-1 0-3 0,4-18-32 15,-2 18-28-15,1-22-44 0,1 9-51 0,1-3-127 16,4-1-136-16,0-2 120 0</inkml:trace>
  <inkml:trace contextRef="#ctx0" brushRef="#br0" timeOffset="130523.5">2987 10967 3917 0,'0'0'10'0,"0"14"26"0,0-14 44 0,0 0 56 16,0 0 40-16,0 0 26 0,0 0-3 0,0 0-43 15,0 0-53-15,18 0-53 0,-18 0-43 0,15 0-15 16,-4 0 6-16,3 0-1 0,1 0 0 0,1 0-6 15,4 0-29-15,2 0-36 0,0 0-33 0,-4 0-46 16,5 0-41-16,-2 0-56 0,-3 0-78 0,4 0-82 16,-5 0-91-16,-1 0-157 0,-2 0-168 0,-2 0 134 15</inkml:trace>
  <inkml:trace contextRef="#ctx0" brushRef="#br0" timeOffset="130683.46">3048 11112 3311 0,'-5'10'38'0,"2"-3"16"0,3-2 45 16,0-5 59-16,0 3 13 0,0-3 14 0,20 0-30 16,-20 0-60-16,22 0-53 0,-22 0-28 0,30 0-17 15,-9-13-17-15,0 13-50 0,3 0-74 0,0-12-103 16,2 12-108-16,-1 0-96 0,1-10-173 0,4 10-207 16,-1-11 124-16</inkml:trace>
  <inkml:trace contextRef="#ctx0" brushRef="#br0" timeOffset="131300.51">3599 10892 3859 0,'8'0'0'0,"0"0"-4"0,-5 0 22 0,0 0 50 16,3-16 39-16,-4 16 32 0,-1 0-10 0,1 0-49 16,-2 0-41-16,0 0-32 0,1 0-4 0,-1 0-1 15,0 0-4-15,0 26 10 0,0-26-11 0,0 29-1 16,0-7 11-16,0 0-10 0,-15 2 3 0,15 1 4 15,0-1-5-15,0 2 4 0,0-2-1 0,-13-2-26 16,13 0-27-16,0-2-16 0,0-2-21 16,-8-3 2-16,8-2 20 0,0-5 20 0,-3-1 26 15,3-4 32-15,0-1 8 0,0-2-3 0,0 0-3 16,0 0-12-16,0 0-4 0,0-24 4 0,19 24 1 16,-19-26-1-16,0 8 3 0,17-1-3 0,-17-3-2 15,0-2 0-15,16 0 1 0,-16 0-2 0,6-2 2 16,-6 1 7-16,0-1-5 0,8 0 5 0,-8 2 12 15,0 0 5-15,0 1 14 0,0 2 16 0,0 3-5 16,0 4 1-16,0 2-10 0,0 3-16 0,0 3-13 16,0 2-13-16,0 3-9 0,0 0-8 0,0 1-1 15,0 0-4-15,0 0 7 0,0 0 8 16,0 16 2-16,20-16 5 0,-20 30-3 0,20-10-5 16,-9 5 2-16,4 3-24 0,-2-2-7 0,1 3 2 15,-3-3-5-15,-2-1 23 0,0-3-17 0,-4-4-3 16,-1-2-6-16,0-4-2 0,-1-1 27 0,0-4 8 15,-2-3 14-15,-1-2 4 0,0-1 3 0,0-1 2 16,0 0 6-16,0 0 6 0,0 0 6 0,0 0-5 16,0-17-8-16,0 17-8 0,-15-17 15 0,15 3 15 15,0-1 11-15,0-3 4 0,-13-1-21 0,13-2-6 16,0-1 5-16,0 0 4 0,0-1 2 0,0 1-2 16,0-1-15-16,0 2 7 0,0 3 14 0,24 3 2 15,-24 0-1-15,17 3-17 0,-17 3-18 0,17 2-12 16,-17 3-5-16,17 0 0 0,-5 1-4 15,1 3 0-15,1 0 8 0,-2 0-1 0,4 19 6 16,2-19 1-16,-1 35-28 0,0-9-28 0,1 4-37 16,-3 5-37-16,-1 3-36 0,-3 2-39 0,-3 3-44 15,-7-2-44-15,1-1-29 0,-2-2-40 0,0-3-81 16,0-3-189-16,-22-5-13 0,22-3 109 0</inkml:trace>
  <inkml:trace contextRef="#ctx0" brushRef="#br0" timeOffset="131811.87">4187 10846 3551 0,'25'-21'0'0,"-3"2"16"16,-3 4 36-16,1 5 49 0,-2 0 24 0,-5 4-9 16,-4 3-33-16,-1 2-54 0,-4-1-34 0,-4 2-5 15,2 0 3-15,-2 0 3 0,0 23 14 0,2-6 1 16,-1 5-8-16,1 7 1 0,-2 3-3 0,0 6-5 15,0-1 6-15,0 4-3 0,0-2 1 0,-21-1 2 16,21-1-4-16,-20-3 6 0,20-4 0 0,-26-1-11 16,10-5-15-16,4-3-1 0,-2-4-2 15,5-4 10-15,-1-3 22 0,3-4 10 0,7-3 25 0,-8-2 8 16,8-1-9-16,-3 0-9 0,3-18-24 16,0 18-10-16,0-30 0 0,0 11 0 0,0-8-2 15,0 0 1-15,18-5 0 0,-18 1 2 0,30-4-2 16,-15 2 3-16,9-3 2 0,-6 1-1 0,2 2 6 15,4 1-5-15,-2 2 12 0,-4 4 14 0,-2 3 4 16,1 5 14-16,-5 2-9 0,2 5-17 0,-3 4-12 16,-5 1-14-16,0 3-7 0,-1 2-8 0,-2-2-28 15,-1 3-16-15,-2 0 11 0,3 0 5 0,-3 19 39 16,0-19-5-16,0 36-16 0,0-9-8 0,0 3-15 16,0 5 17-16,-20 3 5 0,20 2 2 0,-27 0 3 15,13-2-6-15,-4 0-1 0,2-4-1 16,-1-1-4-16,0-3 8 0,1-2 2 0,2-5 8 15,7-2 11-15,-3-4 1 0,10-4 9 0,-9-5 17 16,9-1 24-16,0-3 16 0,0-3-2 0,25-1-14 16,-25 0-20-16,33 0-15 0,-9 0-1 0,1-19-1 15,6 19-5-15,0-16-24 0,5 16-45 0,-3-18-69 16,-4 7-82-16,1-1-78 0,-4 0-83 0,0-3-165 16,-2 0-191-16,-1-3 104 0</inkml:trace>
  <inkml:trace contextRef="#ctx0" brushRef="#br0" timeOffset="132011.76">4872 10759 3967 0,'6'-7'20'15,"-1"-1"1"-15,1 3-4 0,-1 0 16 0,-1-1-12 16,-1 4 9-16,2 0 2 0,-5 2-22 0,2 0-12 16,-2 0 30-16,0 0 42 0,0 28 11 0,0-9 4 15,0 9-38-15,0 7-40 0,-19 9-6 0,19 6 3 16,0 6-4-16,-17 2 4 0,17 3 2 0,0-2-46 15,-16-1-51-15,16-4-70 0,-7-3-89 0,-1-5-64 16,2-5-68-16,-7-5-83 0,-1-5-189 0,-3-8-112 16,0-6 119-16</inkml:trace>
  <inkml:trace contextRef="#ctx0" brushRef="#br0" timeOffset="132171.78">4622 11094 3849 0,'19'-15'4'0,"2"1"2"15,-1 1 50-15,5 2 59 0,-5-2 39 0,7 3 24 16,-5 3-40-16,2 1-51 0,-3 2-48 0,-3 2-27 16,2-1-9-16,-1 3-37 0,0 0-59 0,-1 0-89 15,4 0-121-15,-3 0-115 0,-1 23-111 0,-1-23-224 16,5 16-103-16,0-16 144 0</inkml:trace>
  <inkml:trace contextRef="#ctx0" brushRef="#br0" timeOffset="132455.04">5451 10696 4167 0,'12'-9'29'0,"1"0"8"15,-6 4 39-15,4 0 43 0,-6-2-8 0,0 3 14 16,-1 1-47-16,-4 1-48 0,0 2-30 0,0 0-12 16,0 0 10-16,0 0 23 0,-21 0 13 0,21 22-9 15,-25-22-1-15,3 30-13 0,-1-10-4 0,-8 5 1 16,-4 4 0-16,-2 4-9 0,0 1 1 0,-3 3-2 15,1 0-12-15,0 1-51 0,5 4-21 16,1-4-31-16,5 2-30 0,0-2 12 0,8-3-13 0,5-1 6 16,1-2 23-16,6-5 36 0,6-1 26 15,2-3 27-15,0-5 10 0,30-1-13 0,-5-2-19 16,0-4-29-16,6-3-27 0,4 1-25 0,3-5-23 16,3-2-37-16,-3-1-40 0,4-1-60 0,-2 0-105 15,-3 0-189-15,4 0 4 0,-6-20 100 0</inkml:trace>
  <inkml:trace contextRef="#ctx0" brushRef="#br0" timeOffset="133023.4">2062 10446 2694 0,'-25'16'-4'15,"25"-16"-2"-15,-18 14 5 0,18-14 35 0,-13 0 44 16,13 10 18-16,-10-10 0 0,10 7-23 0,-16-7-11 16,16 5 21-16,-11-5 34 0,11 0 25 0,-3 4 6 15,3-4-15-15,0 0-1 0,0 0 5 0,0 0-18 16,0 0-23-16,19 0-33 0,-19 0-44 0,39 0-17 16,-5 0 1-16,9-21-3 0,13 21 4 0,15-18-7 15,9 18 3-15,10-21-2 0,12 10-1 0,11-1 5 16,13 1-4-16,12-1-2 0,13 0 0 0,7 1 2 15,13-2-2-15,12 0 2 0,5 1-2 0,7-2 3 16,-4 1 39-16,2-1 18 0,-7 0 14 16,0 0 3-16,-2-1-31 0,-9 2 5 0,-7 1 7 15,-13 0 6-15,-5 2 0 0,-10 2-13 0,-11 1-6 16,-10 4-10-16,-15 0-5 0,-14 3-9 0,-12 0-16 16,-11 0-8-16,-13 29-1 0,-12-11-1 0,-12 6 2 15,-12 6 7-15,-7 6-6 0,-11 5 10 0,0 7 0 16,-29 8 6-16,4 6-31 0,-11 7-33 0,-1 8-19 15,-10 9-50-15,-1 6 4 0,-6 6-14 0,1 1-40 16,-6 2-18-16,-2 3-44 0,-1-1-22 0,0 0-33 16,-8 1-60-16,1 0-139 0,-6-3-299 0,-3-4 89 15</inkml:trace>
  <inkml:trace contextRef="#ctx0" brushRef="#br0" timeOffset="133443.46">1446 10373 4641 0,'0'-25'-7'16,"22"6"-74"-16,-22 4-56 0,22 2-2 0,-22 9 6 16,24 2 77-16,-24 2 54 0,17 26 16 0,-17 1 28 15,21 6 9-15,-7 7 4 0,-2 8-7 16,2 6-22-16,2 5-4 0,-3 10-4 0,-5 7-2 15,-8 6 1-15,5 4-9 0,-5 4 0 0,0 0 0 16,0-2-14-16,-33 1 5 0,33-5 37 0,-34-6 14 16,19-4 8-16,-2-1-7 0,-1-3-33 0,-2-2-10 15,-1-4 1-15,7-4 6 0,-2-7-9 0,2-6-11 16,5-7 3-16,-1-10-5 0,6-7 35 0,4-8 39 16,0-6 6-16,0-6 5 0,23-3-29 0,5 0-34 15,9 0-12-15,18-27-7 0,16 11-6 0,14-4-2 16,26-4 6-16,16-1-1 0,14-3 1 0,21 0 9 15,15 0-2-15,12 3 3 0,13 0 9 16,6 7-7-16,-2 2 3 0,7 3 13 0,-1 5 1 0,-2 3-8 16,-11 5 1-16,-15 0-13 0,-13 0 0 15,-13 0-1-15,-13 0-62 0,-23 0-50 0,-14 0-71 16,-22 0-83-16,-9 0-52 0,-17 0-74 0,-12-16-81 16,-9 16-108-16,-14 0-291 0,-2-21 113 0,-10 21 146 15</inkml:trace>
  <inkml:trace contextRef="#ctx0" brushRef="#br0" timeOffset="134263.25">7567 9715 4130 0,'6'-4'4'15,"-6"-2"-1"-15,4 2 2 0,-4 1 3 0,3-1-11 16,5-1 0-16,-6 3-4 0,-1 0-7 0,-1 2 4 15,0 0-7-15,0 0 40 0,0 0 66 0,0 19 31 16,0-19 35-16,0 33-31 0,0-8-39 16,-24 7-14-16,24 10 5 0,-21 6 11 0,21 8-4 15,-20 5 12-15,8 4 16 0,-2 5 25 0,0 5 0 16,-2 0 18-16,1 1-6 0,-4 2-16 0,-3 1 17 16,2 5 16-16,-6 6-19 0,3 5 2 0,-4 2-1 15,-4 3-32-15,2 2-18 0,-1 0-19 0,-1 2-31 16,0-2-6-16,3-1 2 0,0 3-7 0,3-1 6 15,-1 0-14-15,6-2 7 0,0-1 10 0,2-4-3 16,6-1 15-16,0-7 8 0,5-9-3 0,1-3 6 16,5-1 1-16,1-6-16 0,0 1-5 0,0-5-12 15,0-4-18-15,26-5-6 0,-26-3-4 0,16-7 3 16,-16-6-4-16,17-6-1 0,-17-5-1 16,18-6-1-16,-18-4 6 0,17-4 21 0,-6-4 43 15,0-4 8-15,0-2-6 0,3-3-22 0,5-2-44 16,4 0-10-16,3 0 0 0,5-25 0 0,5 25 0 15,6-30 0-15,6 10 0 0,3-4 0 0,7-3 0 16,2-3 0-16,7-4 0 0,7-2 0 0,7-2 0 16,8-2 0-16,5 0 0 0,13 0 0 0,10 4 0 15,4 1-2-15,9 5-5 0,5 2 0 0,5 3 0 16,3 6 1-16,6 3 3 0,-3 5 1 0,-3-1 0 16,1 5 0-16,-6 2-2 0,-8 2 0 0,-4 3-4 15,-9 0 8-15,-13 0 0 0,-16 0-2 16,-7 0-43-16,-16 0-51 0,-12 0-64 0,-13 0-96 15,-15 0-78-15,-6 0-156 0,-12 0-169 0,-7 0-54 16,0 0-29-16,-32 0 36 0,-1 0 60 0,-10-18-150 16,-5 18-114-16,-16-21 165 0</inkml:trace>
  <inkml:trace contextRef="#ctx0" brushRef="#br0" timeOffset="134899.01">7354 12519 2807 0,'-6'5'16'15,"6"-1"22"-15,-10-2 24 0,10 1 35 0,0-3 21 16,0 0 19-16,0 0 29 0,0 0 16 0,0 0 15 16,0 0 3-16,0 0 1 0,0 0 1 0,0 0 2 15,0 0 16-15,0 0 5 0,0 0-19 0,0 0-26 16,16 0-27-16,-16 0-20 0,12-15-11 0,-2 15 13 15,4-14 3-15,-2 14 19 0,5-22-8 0,-1 8-6 16,4-2-8-16,-2-2-43 0,6-1 4 0,-3-4-17 16,4 0-16-16,0-5-7 0,1-1-14 0,1-4 0 15,1-3 1-15,0-2 33 0,1-3 9 0,7-3 2 16,-3-3 4-16,4-2-21 0,5-5 0 0,-4 0 14 16,6-1-12-16,3 1-19 0,-2 0-13 15,4-1-26-15,4 1-12 0,1-2-7 0,5 1 0 16,6-2-3-16,7-2 12 0,-4-4 55 0,5-1-1 15,0-6-1-15,2-1-6 0,-6-1-51 0,3 1 0 16,-7 2 0-16,-3 0 0 0,0 5 0 0,-1 4 0 16,-1 4 0-16,-1 5 0 0,-1 4 0 0,-4 2 0 15,3 3 0-15,-2 4 0 0,-1 2 0 0,-4 2 0 16,-4 3 0-16,-5 3 0 0,-4 3 0 0,-6 2 0 16,-5 4 0-16,-7 3 0 0,-5 4 0 0,-5 2 0 15,-1 2 0-15,-3 4 0 0,-1 1 0 0,-4 2 0 16,2 1 0-16,-2 0 0 0,0 0 0 0,0 0 0 15,0 0-58-15,0 16-87 0,-22-16-111 16,22 19-140-16,-18-6-162 0,18 2-113 0,-24 2-40 16,10 2-36-16,0 1 12 0,-1 0-52 0,1 1-294 15,0-2 177-15</inkml:trace>
  <inkml:trace contextRef="#ctx0" brushRef="#br0" timeOffset="137339.06">9252 10581 2501 0,'0'1'4'0,"0"-1"0"0,0 0 21 0,0 0 32 16,0 0 34-16,0 0 47 0,0 0 15 0,13 0 0 15,-13 0-7-15,0-13-34 0,0 13-23 0,0 0 0 16,0-14-6-16,11 14 7 0,-11-15 1 0,3 5-18 16,-3-1-16-16,6-1-7 0,-5-2-7 0,1-1-2 15,-2-1 7-15,0-1-11 0,0-3 4 0,0-2-4 16,0-1-10-16,0-3-2 0,0-2-7 0,0-4-2 15,0-1-9-15,0-5-1 0,-14-2-5 0,14-4-5 16,0-4 19-16,-16 1 5 0,16-3 10 16,-15 1 14-16,2 1-4 0,4 1-1 0,-5 2-2 15,-1 3-10-15,-1 3-6 0,-4 0 13 0,1 2 5 16,1 2 0-16,-6 0 11 0,4 1-12 0,-1 0-7 16,-4 1 3-16,-2-2-17 0,2 1-9 0,-4-3-8 15,-4 0 0-15,-4-2 1 0,-2 2 1 0,-3-3 3 16,-1 2-6-16,-4 0 3 0,-2 0 4 0,-4 4 4 15,-1 6 8-15,-5 1-10 0,0 1-1 0,-3 7 2 16,-2 1-9-16,2 6 7 0,-2 2 2 0,2 2-6 16,0 1 1-16,1 3-4 0,-1 4 3 0,3 0-5 15,8 0 6-15,-3 0 35 0,3 17 0 0,-2-17 14 16,-1 17-5-16,1-17-31 0,-2 26-2 16,1-12-4-16,-3 4 3 0,-4 1 15 0,1 2 11 15,-3 1 3-15,0 3-4 0,-1 1-19 0,2 1-2 16,-2 1-11-16,-1 1-5 0,8-1 8 0,-1 2-8 15,1 0 0-15,3 1 3 0,-2-1 0 0,1 0-5 16,1 0 4-16,-2 0 0 0,0 0-7 0,-3-2 3 16,0 0 6-16,5 0-3 0,0-1 6 0,3 0-4 15,-2-1-7-15,5-1 7 0,7 1 0 0,-1-2 4 16,4 0-4-16,2-2-4 0,3 2 5 0,5-4 3 16,0 0 19-16,7-1 5 0,0-3-12 0,1 0-2 15,6-1-1-15,5-1-1 0,0-1 14 16,2-1 18-16,4 0 4 0,0-3-5 0,0 0-2 15,3-2-24-15,0-2-9 0,0 0-6 0,0-3 7 16,0-1 3-16,0-1-5 0,0 1 17 0,0-1 3 16,0 0-7-16,0 0 7 0,0 0-12 0,0 0-11 15,0 0 7-15,0 0-16 0,0 0 3 0,0 0-7 16,0 0-53-16,0 0-104 0,0 0-99 0,0 0-82 16,0 0-46-16,0 0 5 0,0 0-30 0,0 0-30 15,0 0-32-15,0 0-60 0,0 0-144 0,0 0-67 16,0 0 128-16</inkml:trace>
  <inkml:trace contextRef="#ctx0" brushRef="#br0" timeOffset="137678.51">5629 9763 3960 0,'0'-12'21'0,"0"0"48"16,0 2 76-16,16 0 71 0,-16-4 47 0,0 3 30 15,17 2 5-15,-17 1 32 0,0 2-5 0,8 2-45 16,-8 1-71-16,0-1-101 0,0 2-73 0,9 2-40 15,-9 0-15-15,0 0-1 0,0 0 6 0,0 0 7 16,0 17 7-16,-17-17-4 0,17 23 3 0,0-7 2 16,-17 3-3-16,17 1 5 0,-16 3-2 0,16-1 3 15,-14 2 4-15,5 1-8 0,3 2 1 16,-3-1-3-16,2 0 2 0,-2-3 2 0,6-2-5 16,0 0 3-16,-2-4-7 0,2-4 6 0,3-4 6 15,0-3 6-15,0 0 21 0,0-3 27 0,17-2 3 16,-17 0-5-16,31 0-19 0,-6-1-13 0,8 0-2 15,2 0 7-15,6 0 0 0,4 0-8 0,1 0-2 16,2-20-12-16,-1 20 4 0,-5-18-7 0,-5 18 2 16,-4-20 3-16,-5 9-6 0,-4 0-5 0,-6 2-96 15,-6 0-151-15,-4 0-217 0,-4 0-173 0,-1 1-136 16,-3 1-110-16,0 0-212 0,0 0 15 0,0 1 227 16</inkml:trace>
  <inkml:trace contextRef="#ctx0" brushRef="#br0" timeOffset="149824.41">14455 11438 1726 0,'0'0'32'0,"0"0"17"15,0 11 21-15,0-11 16 0,0 0-10 0,0 0-5 0,13 9-3 16,-13-9 2-16,0 0-4 0,0 4 2 16,0-4 5-16,0 2-2 0,0-2 1 0,0 0 1 15,0 0 1-15,0 2 4 0,0-2 6 0,0 0 12 16,0 0 0-16,0 0-6 0,0 0-4 0,0 0-2 15,0 0 0-15,0 0 7 0,0 0 3 0,0 0-3 16,0 0-1-16,0 0-1 0,0 0 0 0,0 0-5 16,0 0 2-16,0 0-10 0,0 0-7 0,0 0 0 15,0 0 4-15,0 0 2 0,14 0-2 0,-14 0-6 16,12 0-3-16,-12 0 8 0,20 18-2 16,-9-18 11-16,-2 0-6 0,5 0-16 0,0 11 4 0,2-11-2 15,-2 0 8-15,1 0 9 0,4 7 9 16,-2-7 11-16,2 0-11 0,2 7-1 0,-2-7-4 15,1 3 3-15,5-2-2 0,-6 1-11 0,6-2-18 16,-4 0-17-16,6 0-10 0,-1 0 4 0,-1 0 12 16,0 0-1-16,-2 0 10 0,3 0-3 0,2 0-10 15,-1 0-1-15,-2 0-3 0,3 0 10 0,-2 0 6 16,-3 0 4-16,5 0 3 0,-3-10-9 0,-2 10-5 16,4 0 0-16,-6 0-9 0,6 0-8 0,-1-7 1 15,-1 7-6-15,3-4-2 0,1 4 6 0,-1-3 0 16,0 1 2-16,2 2 8 0,-4-1 1 0,2 1 1 15,-1 0-4-15,-4 0-5 0,2-2-7 16,-1 2-4-16,0-1-3 0,-6 0 1 0,4 1 14 16,-3-2 8-16,-1 1 12 0,-1-1 2 0,-1 0-7 15,-2 1-10-15,1-1-8 0,1-1-6 0,-1 2-13 16,1-1-2-16,1 0-7 0,0 0 2 0,5 1-1 16,-2 1 0-16,5-3 1 0,0 3-5 0,3 0 3 15,1 0 3-15,1 0-1 0,-2 0 0 0,1 0-1 16,1 0 0-16,-2 0-3 0,1 0 4 0,-1 0 3 15,1 0-1-15,-1 0 5 0,-7 0 2 0,3 0 9 16,-3 0 10-16,-1 0 3 0,1 0 4 0,-2 0-2 16,-2 0-6-16,2 0-3 0,-2 0-5 15,3 0-8-15,-3 0-2 0,2-13-1 0,-2 13-5 16,5 0-4-16,-2 0 2 0,-2 0-6 0,3-8 4 16,3 8 2-16,-2 0-6 0,5 0 4 0,0 0 0 15,0 0 0-15,-1 0 0 0,5 0-2 0,0 0 0 16,5 0 1-16,-5 0 3 0,3 0-2 0,0 0-2 15,5 0 2-15,-6 0-2 0,1 0 2 0,-1 0 2 16,1 0 0-16,-3 0 1 0,0 0-1 0,-2 0 0 16,-1 0-2-16,0 0-1 0,-5 0-1 0,4 0-2 15,-1 0-1-15,-3 0 2 0,5-11-1 0,-3 11 4 16,-1 0 0-16,2 0-3 0,-4 0 1 0,-1 0 0 16,0 0 3-16,-3 0 1 0,-4 0-1 0,0 0-1 15,-3 0 0-15,-3 0 0 0,1 0 0 16,-6 0-1-16,-1 0 1 0,-1 0-2 0,1 0 0 15,-2 0 1-15,3 0-1 0,-3 0 4 0,0 0 0 16,0 0-2-16,0 0-1 0,1 0-1 0,-1 0-2 16,0 0 2-16,0 0-3 0,0 0-53 0,0 0-64 15,0 0-85-15,0 0-103 0,0 0-98 0,0 0-114 16,0 0-49-16,0 0 29 0,-20 0 50 0,20 0 59 16,-25 0-14-16,2 0-90 0,-8 0-185 0,-5 0-159 15,-10 0 147-15</inkml:trace>
  <inkml:trace contextRef="#ctx0" brushRef="#br0" timeOffset="150627.81">14519 10573 2308 0,'0'-7'45'0,"0"0"31"0,0 1 38 0,0 2 55 16,15-1 6-16,-15 1 24 0,0 0 8 0,0 1-9 15,13 2-12-15,-13 1-20 0,0 0-17 0,0 0-23 16,0 0-15-16,5 0-25 0,-5 0-17 0,0 0-17 15,4 0-16-15,-4 0-2 0,2 0-9 0,-2 0-5 16,0 0-5-16,0 0-7 0,0 0-1 16,0 0-2-16,0 0-5 0,0 0 1 0,0 0 5 15,0 0 71-15,0 17 43 0,0-17 9 0,0 18 5 16,0-4-66-16,-14 1-19 0,14 4 28 0,0 0 33 16,-14 5 29-16,14 0 38 0,-13 1-5 0,13 3 10 15,-15 4-19-15,9 2-29 0,-2 3-5 0,3 4-31 16,-4 1 6-16,6 1-13 0,0 5-18 0,0-2-16 15,-2-1-17-15,5-1-13 0,0-1-2 0,0-2-1 16,0-2-2-16,22-1-6 0,-22-3-4 0,17-2-4 16,-17-1-4-16,20-2-4 0,-6-4 6 0,-3-1-7 15,-2-2 1-15,0-4 7 0,-9-2-9 0,16-2 4 16,-11-1-1-16,-5-5-4 0,6-2 1 16,-6-2 1-16,3-1 9 0,-3-1-1 0,0-2 5 15,0-1 0-15,0 0-29 0,0 0-67 0,0 0-110 16,0 0-148-16,0-20-115 0,0 20-52 0,0-21-5 15,0 7 25-15,-17-1-10 0,17-3-32 0,0-2-74 16,0-1-214-16,0-1 18 0,23-3 154 0</inkml:trace>
  <inkml:trace contextRef="#ctx0" brushRef="#br0" timeOffset="152198.73">14553 10522 2344 0,'0'0'16'0,"0"0"16"0,0 0 10 15,0 0 16-15,0 0 3 0,0 0 3 0,0 0 11 16,0 0-2-16,0 0-7 0,0 0-11 0,0 0-16 15,0 0-10-15,0 0-11 0,0 0-9 0,0 0-1 16,0 0 7-16,0 0 7 0,14 0 20 0,-14 0 11 16,0 0 0-16,16 14 6 0,-16-14 8 0,20 0 3 15,-11 0 10-15,5 10-1 0,2-10-6 16,-1 0-6-16,-3 0 0 0,4 0 3 0,-4 0 9 16,4 5-1-16,-2-5-2 0,3 0-4 0,-3 0-18 15,5 0 1-15,-1 0-9 0,2 0-8 0,2 0-4 16,0 0-12-16,3 0-7 0,-4 0 2 0,6 0 3 15,-5-11 13-15,4 11 6 0,-1 0 3 0,-2 0-1 16,7 0-19-16,-3 0 1 0,1 0-4 0,-1 0 12 16,1 0 13-16,0-7-5 0,1 7-6 0,-2 0-17 15,-4-3 4-15,0 3 15 0,-1-4 3 0,-2 2 6 16,2 1-11-16,-4-2-11 0,6 1 1 0,-4-1-3 16,-1 0 4-16,-1 1-4 0,4 0-1 15,0 0-5-15,-2 0-7 0,3 1-4 0,-1 1 0 16,1-1 1-16,-1 1 7 0,6 0 8 0,-8 0-4 15,3 0 10-15,-4 0 9 0,1 0-1 0,2 0 7 16,-4 0 1-16,-1 0 4 0,-1 0 15 0,3 0 18 16,-4 0 4-16,4 0-1 0,-4 0-16 0,1 0-19 15,-1 0-3-15,1 0-2 0,-4 0 0 0,4 0 7 16,-1-13-8-16,1 13-22 0,-1 0 10 0,4-8-20 16,-2 8 3-16,2 0-5 0,-1-8-4 0,1 8 2 15,4-4-12-15,-1 4 16 0,4-4-8 0,1 2 3 16,-6 1 8-16,7 0-11 0,-4-1 15 0,2 1 0 15,-3-1 3-15,-1-1 11 0,1 2-6 16,-4-2 7-16,1 2-1 0,-4-2 0 0,-1 1-1 16,1 0-10-16,-1 0-4 0,1 1-13 0,-4-1 3 15,2 0-2-15,0 0-2 0,0 1 7 0,2-1-11 16,-2 2 1-16,-2-1-4 0,7-1 6 0,-1 1-2 16,-1 0-1-16,2 0 11 0,1 1-11 0,0 0 7 15,-1 0 3-15,-2 0-12 0,0 0 10 0,0 0-1 16,-1 0-3-16,1 0 16 0,-5 0-15 0,4 0 3 15,-1 0 9-15,-1 0-3 0,0 0 13 0,-1 0 7 16,-1 0 0-16,-1 0-5 0,3 0-3 0,-2 0-9 16,1-12-10-16,4 12-3 0,-5 0-3 0,2 0 0 15,2-8 2-15,-1 8-2 0,2 0 4 16,3 0-1-16,-4-5-3 0,4 5 3 0,-1 0 0 16,1-3-1-16,-1 2 2 0,1 1-4 0,5-1 0 15,-7 0 7-15,4 0 2 0,-3 1 0 0,-1-1 0 16,2 0-5-16,1 0-1 0,-1-1 0 0,-3 1 4 15,-2 0-1-15,2-1-6 0,-1 0 3 0,1 0 0 16,0 0 0-16,2 0 0 0,-1 0 0 0,1 0 0 16,0 0-3-16,1-1 3 0,-2 2 0 0,-1-1-2 15,2-1 1-15,-2 1-5 0,-1 0 3 0,2 1 5 16,-4-1-4-16,2 1 5 0,-2 0-3 0,-2-1-3 16,1 1 3-16,-6 0-1 0,4 0 4 0,-6 0-4 15,3-1 7-15,-4 2 2 0,3-1-1 0,-3 1 13 16,-1-1 16-16,0-1 21 0,-3 2 10 15,5 0 7-15,-2-1-13 0,-3 1-10 0,0 0 4 16,0-1-6-16,0 1 3 0,0 0-1 0,0 0-9 16,0-1 4-16,0 1-10 0,0 0-5 0,0 0-5 15,0 0-14-15,0 0 7 0,0 0 0 0,0 0 8 16,0 0 4-16,0 0 1 0,0 0-4 0,0 0-9 16,0 0-4-16,0-1-8 0,0 1 1 0,0 0-5 15,0 0 0-15,0 0-6 0,0 0-7 0,0 0 1 16,0 0-5-16,0 0 0 0,0 0 4 0,0 0 8 15,0 0 1-15,0 18 4 0,0-18 5 0,0 24-7 16,-18-9 5-16,18 5-3 0,0 1-4 0,-21 3 1 16,21-1-1-16,-14 2 2 0,14 1 1 15,-15 3-1-15,15-1 1 0,-14 2 0 0,14 3 3 16,-11-1-2-16,5 4 5 0,1 1-3 0,2 3-2 16,-3 3 0-16,3 1-4 0,1 1 2 0,2-1 1 15,0 1 4-15,-3-1-4 0,0-1 0 0,1-4-3 16,-2-2-2-16,2-3 4 0,2-2-4 0,-1-2 7 15,-1-2-2-15,1-3-2 0,-1-2 1 0,2-3 3 16,-3 0-2-16,3-1 1 0,-5-3 1 0,4-1-7 16,-1-1 1-16,2-3 2 0,-1-1 2 0,-1-1-1 15,2 0 2-15,-2-2 1 0,1-2 3 16,1 1 3-16,0-3 8 0,0 1 20 0,0-2 19 16,0-1 14-16,0-1 6 0,0 0-6 0,0 0-12 15,-5 0-11-15,5 0-12 0,0 0-14 0,0 0-4 16,0 0-6-16,0 0-6 0,0 0 0 0,0 0-6 15,0 0 0-15,0 0 0 0,0 0 2 0,0 0-2 16,0 0 2-16,0 0-2 0,0 0 0 0,0 0-3 16,0 0 4-16,0 0 1 0,0 0 0 0,0 0 2 15,0 0-2-15,0 0-18 0,0 0-36 0,0 0-46 16,0-9-67-16,0 9-75 0,0 0-104 0,0 0-182 16,0 0-199-16,0 0-174 0,0-8-196 0,0 8-312 15,0-11 264-15</inkml:trace>
  <inkml:trace contextRef="#ctx0" brushRef="#br0" timeOffset="171885.31">16301 11458 1223 0,'19'0'3'0,"1"0"1"15,-5 0-4-15,5 0-16 0,-4 0-27 0,-4 0-30 16,-1 0-27-16,2 0-56 0,-10 0-68 0,0 0-13 16,-2 0 31-16</inkml:trace>
  <inkml:trace contextRef="#ctx0" brushRef="#br0" timeOffset="-209746.45">2323 11572 1787 0,'0'-1'8'0,"0"-1"2"15,0 2-1-15,0 0 0 0,0 0 1 0,0 0 8 16,0-2 18-16,0 2 13 0,0 0 9 0,0 0 20 15,0 0 2-15,0 0 9 0,0 0 0 16,0 0-14-16,0 0-5 0,0 0-6 0,0 0 2 16,-14 0 6-16,14 0 3 0,0 0 7 0,0 10-1 15,0-10-4-15,0 0-1 0,0 0-7 0,0 0-3 16,0 0-4-16,0 0-3 0,0 0-2 0,0 0-4 16,0 0-3-16,0 0-2 0,0 0-2 0,0 0-3 15,0 0 5-15,0 0-8 0,0 0-3 0,0 0-5 16,0 0-14-16,0 0-9 0,14 0-9 0,-14 0-3 15,16 0 2-15,-4 0 5 0,0 0 11 16,7 0 4-16,-2 0 6 0,3 0 5 0,5 0 0 16,0 0 5-16,-2 0-1 0,5 0-5 0,-1 0-9 15,-3 0 2-15,6 0-2 0,-4 0 5 0,5 0 4 16,-1 0-9-16,-1 0-1 0,6 0-5 0,-4 0-3 16,4 0 2-16,2 0 1 0,1 0 7 0,-3-14 4 15,6 14 3-15,-1 0 2 0,-1 0-3 0,0 0-1 16,-2-8-1-16,2 8-10 0,-2 0-3 0,0-9-9 15,4 9-3-15,-2-5 1 0,-1 2 6 0,4 0 9 16,-1-1-3-16,0 1 4 0,5 1-9 0,-1-1-6 16,1 2 3-16,2-2 2 0,0 0 2 15,5 1 7-15,0 0 6 0,3-2-3 0,-3 1 3 16,6 0 4-16,-4 0-5 0,3-1 6 0,-1 1 0 16,-1-1-1-16,0 0 3 0,1-1-1 0,-1 1-5 15,-3-2-4-15,1 0-7 0,-1 1-6 0,-2 1 4 16,4-2-9-16,-4 1-1 0,2 0 0 0,1-1-2 15,-3 2 2-15,5 0 2 0,0 0-5 0,-3 1 3 16,-2 0-1-16,0 1 1 0,-1 0 0 0,-8 0 1 16,-3 1 4-16,-1-1 0 0,-6 1 15 0,-5 0 6 15,-6 0 3-15,-4 0 4 0,-3 0 0 0,-7 0-6 16,1 0-7-16,-5 1-9 0,-1-1-4 0,-2 1-9 16,3-1 2-16,-3 1 5 0,0 0-11 0,0 0 9 15,0 0-7-15,0 0-5 0,0 0 6 16,0 0-49-16,0 0-42 0,0 0-57 0,0 0-77 15,0 0-55-15,0 0-77 0,0 0-78 0,0 0-103 16,0 0-198-16,0 0-71 0,0 0 137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35:45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10587 1250 2214 0,'-5'0'12'0,"2"13"5"0,0-13 1 0,2 0 6 16,1 0 2-16,0 0 22 0,0 0 36 0,0 0 40 16,0 0 41-16,0 0 29 0,0 0 17 0,0 0-4 15,0 0-17-15,0 0-20 0,0 0-21 0,0 0-14 16,12 0-24-16,-12 0-20 0,0 0-24 15,9 0-18-15,-9 0-5 0,10 0-4 0,-1-13 2 16,-3 13-9-16,7 0 0 0,-1-8-5 0,2 8-9 16,5-6-1-16,7 6-8 0,4-6-4 0,4 6 2 15,9-4 1-15,8 2-4 0,12-1-1 0,11 1 1 16,5-1 4-16,14 1 0 0,8 0 2 0,3-1-4 16,8 1-9-16,8 0 0 0,11 1-2 0,11 1-2 15,11 0 6-15,6 0-5 0,7 0-1 0,8 0 7 16,6 0 6-16,4 0 3 0,-2 0-5 15,-11 0 1-15,-11 0-9 0,-2 0 0 0,-3 0 6 16,-7 0 4-16,-1 0 34 0,-9 0 36 0,-9 0 22 0,-5 0 9 16,-6 0-17-16,-9 0-23 0,-11 0-4 15,-8 0 3-15,-11 0 13 0,-6-19 13 0,-8 19-3 16,-4-12 1-16,-4 12 8 0,-6-12 10 0,-4 12 20 16,-5-10 11-16,-7 10-16 0,-5-8-25 0,-7 8-30 15,-4-5-31-15,-7 5-21 0,-6-5-10 0,-2 5-7 16,-1-1-3-16,-3 1 3 0,0 0-2 0,0 0 5 15,0 0-12-15,0-2 3 0,0 2-1 0,0 0-9 16,0 0 5-16,0 0-8 0,0 0 6 0,0 0 7 16,0 0 11-16,0 26-5 0,0-26 0 0,0 31 4 15,0-11-3-15,0 5 8 0,0 3-3 16,0 1-5-16,0 2-1 0,0 2 1 0,0 1-3 16,0 4 3-16,0 0-2 0,-17 4 4 0,17-1 17 15,0 6-5-15,-19 4 6 0,19 5-1 0,-20 3-19 16,7 4-57-16,1 1-55 0,-4 0-66 0,1 2-49 15,-2-2-4-15,-2-5-22 0,-3-2-7 0,2-4 4 16,-1-3-32-16,-6-2-2 0,-1-2 1 0,-1-4-57 16,-2 0 2-16,-2-4-27 0,-6-3-75 0,-1 0-76 15,-5-4-177-15,-5-7 102 0</inkml:trace>
  <inkml:trace contextRef="#ctx0" brushRef="#br0" timeOffset="830.47">10520 1183 2495 0,'14'-17'9'0,"-14"2"31"0,10 0 17 0,-10 4 14 16,11-2-10-16,-11 5-31 0,0 2-19 0,6 3-23 16,-6 3 1-16,0 0-5 0,0 0 3 0,0 0 23 15,0 0 38-15,0 26 20 0,0-9 31 16,0 5 13-16,0 5-34 0,0 6-9 0,0 5-31 16,0 3-14-16,0 4 12 0,-20 1 10 0,20 2 6 15,-16 3 5-15,2 1-5 0,2 4-5 0,-4 2-3 16,4 4 12-16,-7 2 0 0,0 0 1 0,2-1-4 15,-1-1-23-15,-1-2-2 0,-1-6 0 0,3-3 11 16,0-5 19-16,1-6-2 0,1-3-6 0,1-4-4 16,1-1-13-16,4-7 1 0,-2 1-1 0,3-5 6 15,1-2 7-15,2-2 10 0,-1-3-2 0,3-1-10 16,1-1-11-16,1-4-9 0,1-1 16 0,0-1 13 16,0-2 14-16,0-1 13 0,0-3 6 0,0 1 12 15,0-1 6-15,0 0 8 0,0 0 3 16,0 0-10-16,14 0-11 0,-14 0-33 0,21 0-20 15,1 0-21-15,1 0-15 0,11 0 3 0,10 0-4 16,7 0-3-16,5 0-5 0,9 0 0 0,11 0-4 16,11-13 4-16,8 13-4 0,12 0 4 0,11-9-4 15,11 9-3-15,9 0 7 0,9-8-8 0,10 8 4 16,6 0 0-16,8 0 0 0,-2-5 4 0,3 5-3 16,-1 0 3-16,3-2 0 0,0 2-4 0,3-2 9 15,-10 0-8-15,-4 1-4 0,0 1 3 0,-1 0 13 16,-1-1 38-16,-4 1 25 0,-5 0 35 15,-11 0 9-15,-6 0-16 0,-6 0 7 0,-8 0-20 16,-9 0 3-16,-11 0 5 0,-9 0-1 0,-15 0 5 16,-7 12-3-16,-9-12-3 0,-12 0-13 0,-5 0-23 15,-13 0-19-15,-11 0-18 0,-8 0-11 0,-1 0 1 16,-9 0-4-16,-1 0-2 0,-1 0-6 0,0 0-3 16,0 0 0-16,0 0-33 0,0 0-57 0,0 0-65 15,-17 0-95-15,17 0-61 0,-15 0-30 0,1 0-32 16,0 0-24-16,-3 0-58 0,0 0-85 0,-10 0-99 15,1 0-208-15,-2 0-29 0,-5 0 173 0</inkml:trace>
  <inkml:trace contextRef="#ctx0" brushRef="#br0" timeOffset="2220">9168 1388 3607 0,'0'-20'38'0,"19"-1"38"0,-19-1 18 0,0 1 16 16,23-3-14-16,-23 4-15 0,0 1 15 0,0 4 8 15,0 3-5-15,0 3-15 0,0 0-35 0,0 3-31 16,0 2-26-16,0 2-11 0,0 2 0 0,-17 0 5 16,17 0 5-16,-12 25 4 0,12-7 2 0,-20 7 6 15,9 5 5-15,-3 6 0 0,1 5 3 0,4 4-4 16,0 3-54-16,-1 5-57 0,6 2-94 0,-2 4-106 15,-2 2-51-15,2 4-83 0,-5 0-87 16,0 0-156-16,0-8-41 0,-3-2 137 0</inkml:trace>
  <inkml:trace contextRef="#ctx0" brushRef="#br0" timeOffset="2612.01">9229 1296 4703 0,'36'-21'4'0,"-2"0"5"0,-9 3-4 16,-2 2 0-16,-6 2-7 0,-3 0-10 16,-6 6-9-16,-1 7 0 0,-5 1 2 0,0 0 3 0,1 21 35 15,-2-3 30-15,5 7 10 0,-1 8 15 0,-2 4-10 16,-1 10-14-16,-1 4 9 0,-1 7 10 16,0 2-13-16,0 6-5 0,-21 3-17 0,21 3-16 15,-39-1-2-15,12 1-3 0,-8-3-4 0,-3-4-2 16,-7-5 5-16,-7-9-7 0,-4-7 2 0,-5-10 0 15,-1-8-3-15,-5-9 7 0,-1-7-3 0,3-8 4 16,-8-2-4-16,2-23-15 0,-1-2-6 0,-2-10-13 16,4-8-6-16,0-10 14 0,8-8 1 0,4-7 17 15,17-3 0-15,3-5-3 0,17-1-5 0,8-1-12 16,13 0 5-16,0 3 1 0,39 2 4 0,-3 3 3 16,10 4-2-16,12 3-4 0,8 6 5 0,7 4-3 15,8 9 4-15,0 7 3 0,9 7 1 16,-2 10 3-16,2 10-4 0,-1 9-1 0,-1 1-1 15,-1 24-35-15,-1 1-60 0,-3 6-49 0,-5 6-67 16,-10 1-62-16,-6 5-56 0,-12 2-69 0,-8 1-86 16,-13 4-146-16,-12-1-203 0,-13-1 120 0</inkml:trace>
  <inkml:trace contextRef="#ctx0" brushRef="#br0" timeOffset="4990.02">2033 7472 4354 0,'29'-30'18'0,"5"-4"27"0,1 1 81 15,-9-1 90-15,2-1 83 0,-3 5 72 0,-7 7-20 16,-2 7-47-16,-7 6-85 0,-6 5-83 0,0 2-64 16,-1 3-47-16,-2 0-31 0,0 0-22 0,0 0-1 15,0 0 8-15,0 0 19 0,0 25 5 0,-31-9 7 16,15 6 0-16,-2 3-6 0,-7 7 4 0,0 3-2 16,-9 1-2-16,1 1 6 0,2 1-7 0,0-1-1 15,-1-1-7-15,4-1-7 0,3-2-47 16,0-4-49-16,6-3-27 0,5-3-7 0,4-3 47 15,5-3 58-15,3-4 37 0,2-3 14 0,0-1 8 16,28-5-12-16,-7-1 7 0,10-3 17 0,0 0 42 16,7 0 45-16,3 0 45 0,1-17 29 0,0 17-1 15,-4-19 8-15,-3 19 16 0,-4-20 2 0,-7 20 4 16,-2-17-10-16,-8 17-53 0,-1-13-52 0,-9 13-47 16,6-7-47-16,-9 7-15 0,-1 0 0 0,0 0-7 15,0 0-2-15,0 0 0 0,0 0-1 0,0 20 7 16,-28-3 0-16,28 6-9 0,-34 4-74 15,12 11-82-15,-6 6-105 0,-4 9-169 0,5 8-181 16,-4 7-107-16,5 8 3 0,1 8 71 0,2 4 113 16,3 5 32-16,6 4-170 0,0 5-248 0,11 2 144 15</inkml:trace>
  <inkml:trace contextRef="#ctx0" brushRef="#br0" timeOffset="5750.15">7081 13090 4726 0,'17'-21'4'0,"-2"0"25"0,-1 2 33 0,0 0 40 16,8-2 37-16,-11 8 1 0,-5 4-4 0,2 5-36 15,-8 4-46-15,0-1-33 0,0 1-32 0,0 0 0 16,0 0 11-16,0 0 15 0,-24 29 16 0,24-11-1 16,-31 3-3-16,13 5-8 0,-7 4-8 0,0 4 4 15,-1 0-12-15,-4 0 4 0,7-1-4 0,-3-2-11 16,1 0 14-16,6-1 1 0,0-4-4 0,7-4 8 15,-2-3-3-15,8-3 9 0,-2-5 76 0,7-4 104 16,1-3 11-16,0-3-10 0,18-1-74 0,4 0-103 16,1 0-15-16,8 0 14 0,10 0 55 0,1-14 43 15,4 14 45-15,1 0 32 0,-5-15-6 0,-2 15 1 16,-6 0-5-16,-4-13-7 0,-6 13-27 16,-3-7-49-16,-9 7-40 0,-4 0-42 0,1-6-20 15,-6 6 0-15,-1 0 0 0,-2 0 0 0,0 0 0 16,0 0 0-16,0 32 0 0,-17-12 0 0,17 8 0 15,-24 8 0-15,9 9 0 0,-5 8-27 0,0 7-90 16,-5 2-111-16,-2-1-148 0,-1 6-187 0,-1-2-139 16,-4-3-52-16,2-5-66 0,0-3-52 0,0-2-311 15,5-6 117-15,4-4 214 0</inkml:trace>
  <inkml:trace contextRef="#ctx0" brushRef="#br0" timeOffset="8749.17">11917 7397 1662 0,'-1'0'55'0,"-1"0"35"0,2 0 26 0,0 0 28 15,0 0-32-15,0 0-9 0,0 0 1 0,0-6-9 16,0 6 1-16,0 0 1 0,0 0-2 0,0 0 6 16,0 0 2-16,0 0-1 0,0 0 4 0,0 0-2 15,0 0-3-15,0 0-1 0,0 0-3 0,0 0 1 16,0 0-6-16,0 0-1 0,0 0-4 15,0 0 1-15,0 0-4 0,0 0 0 0,0 0-6 0,0 0-5 16,0 0 2-16,0 0-6 0,0 0 11 0,0 0-11 16,0 0-12-16,0 0-15 0,22 0-28 15,-22 0-1-15,23 0-4 0,-6 0 24 0,8 0 16 16,3 0 11-16,5 0 13 0,1 0-10 0,6 0 3 16,4 0-3-16,7 0 12 0,3 0 4 0,5 0 6 15,5 0 9-15,4 0 2 0,0 14 6 0,5-14 1 16,0 0 0-16,0 15-13 0,2-15-15 0,2 10-18 15,4-10-20-15,5 10-14 0,2-10-13 0,5 11 0 16,2-5 52-16,-2 0 42 0,-5 0 34 0,-2 0 7 16,-5-1-41-16,-7 0-31 0,-12-1-10 0,-4-1 4 15,-13 0 6-15,-7-1 9 0,-2-1 2 16,-11 0 8-16,-3 0-10 0,-7-1-19 0,-5 1-22 16,-3-1-26-16,-4 0-7 0,-3 0-8 0,0 0 5 15,0 0-2-15,0 0-5 0,0 0 1 0,0 0-4 16,0 0 0-16,0 0 0 0,0 0-16 0,0 0-39 15,0 0-52-15,0 0-73 0,0 0-101 0,0 0-126 16,0 0-113-16,0 0-54 0,0 0-25 0,0 0 50 16,-12 0 52-16,12 0-17 0,-9 0-43 0,-2 17-250 15,1-17 71-15,4 0 147 0</inkml:trace>
  <inkml:trace contextRef="#ctx0" brushRef="#br0" timeOffset="9542">15651 7462 3008 0,'-8'0'1'16,"3"0"-1"-16,2 0 0 0,-2 0 9 0,5 0 27 16,0 0 23-16,0 0 32 0,0 0 25 15,0 0 8-15,0 0 6 0,0 0-11 0,0 0-18 16,0 0-20-16,0 0-18 0,0 0-10 0,0 0 1 15,0 0 5-15,0 0 23 0,0 0 28 0,0 0 27 16,0 0 39-16,0 0 8 0,16 0-13 0,-16 0-24 16,29 0-35-16,-1 0-9 0,8 13 38 0,15-13 40 15,11 10 42-15,14-10 24 0,11 13-3 0,14-13-9 16,9 10-24-16,4-10-50 0,5 8-54 0,5-8-53 16,8 4-43-16,2 0-11 0,10 0 44 0,1 0 55 15,-7 0 37-15,-3-1 27 0,-6 0-31 0,-11 0-35 16,-16-3-10-16,-15 0-12 0,-23 0 6 15,-10 0-16-15,-15 0-24 0,-10-17-16 0,-6 17-20 0,-7 0-5 16,-7 0 0-16,-2-13 0 0,-6 13 0 16,-1 0 0-16,0 0 0 0,0 0 0 0,0-9 0 15,0 9-21-15,-17-7-64 0,17 7-92 0,-23-7-125 16,9 5-159-16,-3 0-174 0,1 1-86 0,-4 1-48 16,3 0-21-16,-8 0 24 0,6 21-158 0,2-21-52 15,0 29 200-15</inkml:trace>
  <inkml:trace contextRef="#ctx0" brushRef="#br0" timeOffset="12822.03">4096 4512 1478 0,'-3'0'37'0,"3"0"22"0,-3 0 21 0,3 0 17 16,-2 0-16-16,2 0 0 0,-3 0-7 0,3 0 1 15,0 0-3-15,0 0-16 0,0 0-7 0,0 0-12 16,0 0-13-16,0 0-7 0,0 0-9 0,0 0 1 15,0 0-3-15,0 0 6 0,0 0 11 0,0 0 4 16,0 0 14-16,0 0 2 0,0 0 4 0,0 0 2 16,0 0-5-16,0 0 8 0,0 0 0 0,0 0 3 15,0 0 14-15,0 0 8 0,0 0 7 16,20 0 2-16,-20 0-9 0,19 0-10 0,-5 0 0 16,1 10 0-16,5-10 3 0,5 0-5 0,-2 0-3 15,5 0-6-15,-1 0-5 0,4 0-2 0,-2 0-6 16,5 0-3-16,1 0 0 0,-1 0 7 0,3 0 1 15,-3 0 4-15,0 0 5 0,0-15-6 0,1 15-4 16,-3 0-1-16,-1-12-16 0,0 12-5 0,-1-10-7 16,2 10-11-16,3-6 2 0,-3 1-3 0,2 5-4 15,4-7 3-15,-1 6 2 0,3-2 3 0,1 1-5 16,0 2 1-16,1-1-6 0,-4 1 1 0,5 0 5 16,-4 0 0-16,0 0 4 0,-4 0-3 0,6 0-1 15,-6 0 2-15,4 0 3 0,-5 0 12 16,5 0 1-16,-3 13-3 0,-2-13-2 0,3 0-12 15,-3 0 8-15,2 10 4 0,4-10 2 0,-1 6-3 16,5-6-7-16,2 10 0 0,4-5-5 0,1 0 3 16,4 0 1-16,-6 0 5 0,6 1 7 0,-4-2 5 15,-2 2 2-15,3-3-4 0,-6 2 1 0,-2-2-5 16,-5-1 3-16,-4 1 6 0,2-2-3 0,-9 0 9 16,-3 1-3-16,0-2-3 0,-6 1-7 0,-1-1-10 15,-2 0-5-15,-1 0-4 0,-1 2-3 0,0-2 9 16,2 2 0-16,1-2-6 0,0 2 1 0,0 0-7 15,2 1 0-15,2 0 2 0,-2 0 3 16,4 0 1-16,-3-1-4 0,4 1-2 0,-1 0 3 16,0 0-1-16,1 0 1 0,-4-1 5 0,3 0 2 15,-3 1 5-15,2-2 16 0,0 1 5 0,-5-2 3 16,1 0-4-16,6 0-7 0,-6 0-3 0,-1 0-1 16,5 0-6-16,-3 0-5 0,1 0 0 0,2 0-11 15,-1 0 3-15,0 0 1 0,3 0-8 0,0-12 3 16,1 12-3-16,-1 0 4 0,0 0-1 0,-1 0-2 15,-1 0 6-15,-2-5-7 0,0 5 4 0,-4 0 7 16,-1 0-7-16,-1 0 4 0,-5 0 0 0,2 0-4 16,-5-3 4-16,2 3-4 0,-3 0 0 0,-2-2 4 15,3 2-4-15,-6-1 4 0,3 1 0 16,-1 0 0-16,-2 0 12 0,1 0 23 0,-1 0 11 16,0-1 13-16,0 0-3 0,0 1-15 0,0-1-3 15,0 1-12-15,0-1 3 0,0 1-7 0,0-1-13 16,0 1 0-16,0 0-4 0,0 0-4 0,0 0 9 15,0 0-1-15,0 0 0 0,0 0 1 0,0 0 3 16,0 0-3-16,0 0 7 0,0 0-7 0,0 0-1 16,0 0-5-16,0 0-12 0,0 0 9 0,0 0-14 15,0 0 1-15,0 0-5 0,0 0 4 16,0 0 3-16,0 0 2 0,0 0 8 0,0 15-8 0,0-15 8 16,-18 16 7-16,18-5-7 0,0 3 3 0,-17 1-7 15,17 1 3-15,-14 2 12 0,3 1 12 16,5 3 48-16,-5-1 20 0,0 3-1 0,2 0-8 15,-4 2-40-15,1 1-24 0,1 0 7 0,-2 3-7 16,1-2-4-16,0 1-4 0,-1 3 3 0,4 0 25 16,-2 1 17-16,-1 1 8 0,5 1-7 0,-2 2-19 15,1 1-8-15,1 4-11 0,2 4-6 0,-1 1 0 16,1 2-12-16,2 3 3 0,-2 0-1 0,1 2 0 16,1-1-1-16,-1-1 1 0,1-2 3 0,-1-4-8 15,1-1 2-15,1-5-1 0,0 0 1 0,1-3-5 16,-2-2 1-16,3 0 5 0,-2-4-9 0,-2 0 12 15,4 0-7-15,-4-3-3 0,4 0 5 0,0-1-2 16,0-1 7-16,-1-1-4 0,-1 1 6 16,1 0-8-16,-1-1 0 0,1 1 7 0,-2-1-8 15,1 0 2-15,2 0-1 0,-1 1-5 0,-1-3 8 16,2-3-2-16,0 2 0 0,0-2 0 0,0-1-3 16,0-1 10-16,0 0-8 0,0 0 9 0,0 0-6 15,0 1-6-15,0-2 10 0,0-1-8 0,0 1 3 16,0-2 3-16,0 1 2 0,0 1 10 0,0 0 28 15,14-1 4-15,-14 1-1 0,0-1-5 0,0 0-28 16,9 0-4-16,-9 1-1 0,0-2 1 0,5 2-1 16,-5-2 0-16,3 2-4 0,-1-2 1 15,-2 1 0-15,1 1-1 0,1-1 2 0,1 1-2 16,-3-1 2-16,1 3 1 0,1-1 0 0,-2 1 2 16,1 1 3-16,-1 1 14 0,0-1 0 0,0 1 4 15,0 3 1-15,0 0-15 0,0 1-2 0,0 2-7 16,0 0-4-16,0 0-1 0,0 4 0 0,0 0-1 15,0-3-3-15,0 0 2 0,0-2-2 0,0 0-1 16,0-3 3-16,0 0-6 0,-14-3 4 0,14-1-3 16,0-2 2-16,0-1 0 0,0-1-3 0,-10-1 5 15,10-1 1-15,0-2 2 0,0-1 0 0,-4 0-3 16,4 0-45-16,-1-3-64 0,-1 0-70 0,2 1-79 16,-1-2-72-16,-1-1-69 0,-2 1-62 15,2-2-23-15,1-1 12 0,-1 0 27 0,2-1 13 16,-3-2-25-16,0 0-87 0,-5 0-326 0,3 0 49 15,-6-30 131-15</inkml:trace>
  <inkml:trace contextRef="#ctx0" brushRef="#br0" timeOffset="14265.01">4350 4588 2197 0,'8'-8'26'0,"-8"-2"28"0,3 0 17 0,-3 1 19 16,6 3-12-16,-4 0-10 0,-2 2 2 0,0 2 0 16,0 2-1-16,1 0-4 0,-1 0-16 15,0 0-17-15,0 0-19 0,0 0 13 0,0 0 37 16,0 0 21-16,0 22 26 0,0-22 1 0,0 27-21 15,0-9-13-15,0 4 10 0,0 3-8 0,0 1 7 16,-15 2 30-16,15 3 2 0,0 2 7 0,0 1 19 16,-11 5-13-16,11 0-8 0,0 2-8 0,-8 2-30 15,8 0 25-15,-9 0 0 0,4 1-6 0,-4 0-1 16,3-1-27-16,-5 2-11 0,0 1 6 0,2 3 9 16,-2 2 10-16,-1 2 5 0,2 3-5 0,-1 1-20 15,0 0-28-15,4 1-1 0,-3-2 17 0,4-1 18 16,0-3 3-16,1-1-10 0,1-3-17 0,-3-1 12 15,4-1 18-15,2 0 6 0,-4-2 10 16,0 1-15-16,2 4-13 0,2-1 9 0,1 2-2 16,-2 4 0-16,1-1-3 0,-1 1-13 0,1 1-9 15,-1-3 3-15,-1-3 14 0,0 0-1 0,1-5-2 16,-1 0-17-16,0-2-20 0,-3-3-8 0,1 0-6 16,1-1 0-16,-4-2 6 0,3 0 4 0,-4 1-5 15,3-4 4-15,-2 2-7 0,3 0-8 0,-1 2 5 16,-2-1-6-16,4 1-6 0,-4 0 7 0,5-1-5 15,0 1-1-15,-2-1 1 0,-1-2-5 0,3 0 0 16,0-1 5-16,-1-3-2 0,0 0 4 0,1-1-1 16,1-1-4-16,-3-1-1 0,2-2 1 0,-3 0 0 15,5-3 1-15,-4 0 2 0,2-2-5 16,-2 0 1-16,2-3-1 0,2-1 0 0,-3-1 5 16,3-2 0-16,-4 0 0 0,4-1-3 0,-1-2 0 15,2 0-2-15,0-1 1 0,-3-1 4 0,3-1-1 16,0 1 3-16,-3-2 3 0,1 0 4 0,-1 0 4 15,2-1 4-15,-1 0-5 0,1 0 1 0,1 0-5 16,-4 0-2-16,3 0 0 0,-1-2-3 0,1 1-2 16,-4 0-4-16,4-2 2 0,-1 0 2 0,2-1 2 15,-1 0 1-15,1-1-2 0,0 0 2 0,0 0 8 16,0 0 31-16,0 0 23 0,0 0 3 0,0 0-8 16,0 0-33-16,0 0-21 0,0 0-11 0,0 0 0 15,0 0 0-15,0 0 0 0,0 0 0 16,0 0 0-16,0 0 0 0,0 0 0 0,10 0 0 15,-10 0 0-15,0 0 0 0,0 0 0 0,10 0 0 16,4 0 0-16,6 0 0 0,5 0 0 0,6 0 0 16,11 0 0-16,4 0 0 0,5 0 0 0,8 0 0 15,-1 0 0-15,4-20 0 0,-2 20 0 0,6-17 0 16,2 17 0-16,5-21 0 0,1 11 0 0,9-3 0 16,8 1 0-16,7 0 0 0,8 2 0 0,8 0 0 15,1 0 0-15,5 3 0 0,2 1 0 0,1 2 0 16,0 1 0-16,-1 0 0 0,-2 1 0 0,-4 0 0 15,-2 2 0-15,-6-2 0 0,-7 0 0 0,-9 0 0 16,-5-1 0-16,-17-1 0 0,-8 1 0 16,-7-1 0-16,-10 1 0 0,-9-1 0 0,-3 1 0 15,-5 0 0-15,-8 1 0 0,2-2 0 0,-4 3 0 16,-4-2 0-16,0 0 0 0,-1 3 0 0,-4-2 0 16,3 1 0-16,-2 0 0 0,-4 1 0 0,-3 0 0 15,5-1 0-15,-5 1 0 0,2 0 0 0,-2 0 0 16,4 0 0-16,-4 0 0 0,1 0 0 0,2 0 0 15,-3 0 0-15,0 0 0 0,0 0 0 0,2 0 0 16,-2 0 0-16,-2 0 0 0,4 0 0 0,3 0 0 16,-2 0 0-16,6 0 0 0,1 0 0 0,-4 0 0 15,5 0 0-15,-1 0 0 0,1 0 0 0,-5 14 0 16,-1-14 0-16,-4 0 0 0,1 0 0 16,1 0 0-16,-6 0 0 0,0 0 0 0,0 0 0 15,0 0 0-15,0 0 0 0,0 0 0 0,0 0 0 16,0 0 0-16,0 0 0 0,0 0 0 0,0 0 0 15,0 0 0-15,0 0 0 0,0 0 0 0,0 0 0 16,0 0 0-16,0 0 0 0,0 0 0 0,0 0-99 16,0 0-137-16,0 0-168 0,0 0-252 0,0 0-120 15,0 0-45-15,-15 0-33 0,15 0 60 0,0 0-139 16,-17 0-57-16,3 0 200 0</inkml:trace>
  <inkml:trace contextRef="#ctx0" brushRef="#br0" timeOffset="20246.12">6613 6939 2463 0,'0'0'7'0,"0"1"11"0,0-1 18 15,0 0 24-15,0 0 16 0,0 0 17 0,0 0 14 16,0 0 14-16,0 0 23 0,0 0 12 0,0 0 7 16,0 0 1-16,0 0-16 0,0 0-33 0,0 0-39 15,0 0-33-15,21-13-14 0,-21 13 12 0,0 0 16 16,0-15-1-16,15 15-7 0,-15-17 0 0,11 6 2 15,-11 2 6-15,19-3-5 0,-9 1-9 0,3-2-15 16,1 2-2-16,1-3 11 0,2 0-4 16,2-1 3-16,3 0-3 0,-4-1-8 0,3-2 5 15,3 0 9-15,-2 0 6 0,5-1 13 0,-3-1-4 16,1 0-5-16,3-2 1 0,-1 0-22 0,2 0-5 16,1-4-9-16,2 0-10 0,2-2-1 0,4-2-2 15,5-3 1-15,7-1-9 0,2 0 10 0,7 2 5 16,-1 0 3-16,4 2 7 0,3-1 2 0,0 2-7 15,1 2-3-15,0 3 6 0,4 0-13 0,-2 1 8 16,5-2-4-16,5 3-3 0,1 2 5 0,3-2-4 16,2 1 1-16,-1 0-1 0,-1 0 2 15,-3 0-6-15,-1-1 5 0,-1 0-3 0,1 1-3 16,-2-3 5-16,3 0-7 0,0 0 0 0,11-1 6 16,2-1-3-16,3 0 10 0,-1 0-4 0,6 1 8 15,-3-2 11-15,0 0 5 0,2 2 20 0,0-1 6 16,1 2 2-16,-1-1-3 0,3 3-11 0,2-1-21 15,-1 3-11-15,-5-2-5 0,1 3-9 0,-3 1 10 16,2 1 4-16,0 3-13 0,0 1 5 0,-4-1-9 16,10 3 0-16,0 0 9 0,-3 2 4 0,0-1 0 15,-2 0-5-15,1 0 1 0,-4 1-5 0,2 1 5 16,1-1-1-16,-3 3 0 0,7-1 1 16,4 0-1-16,-6 4 1 0,1-2 4 0,1-1 5 0,-1 3-10 15,2-1 6-15,-3 1-6 0,3 2-4 16,-2-2 13-16,7 0 18 0,0 0 8 0,-2 1 8 15,-5 1-4-15,4 0-14 0,-4 0-8 0,1-1-2 16,-4 2 7-16,-3-1-2 0,7 1-4 0,-2 0-4 16,3 0-4-16,-2 0-8 0,2 0-1 0,-3 0 2 15,1 0-4-15,-2 0 4 0,4 0 4 0,0 17 0 16,-3-17 4-16,7 10-7 0,1-10 2 0,-3 13-4 16,1-13 1-16,-2 15-4 0,-1-8 1 0,-1 2-6 15,1 0 4-15,0 0 4 0,-3 1 10 0,6 1 22 16,-2-2-8-16,1 1 4 0,-5 0-9 0,0 3-12 15,-7-2-2-15,6 4 1 0,-7-1-11 0,3 4 1 16,2 1 3-16,3 2-2 0,-2 0 1 16,0 2-4-16,-1 2 3 0,-3-1-6 0,0 1 8 15,2 1 5-15,-2 1-12 0,-3 0 4 0,-1 0 2 16,7 1-10-16,1-2 15 0,-4 1 1 0,-2-1-4 16,-3 0 4-16,-5-1-7 0,2-2 3 0,-9-1 3 15,0 1 0-15,-4-1 2 0,-1-1-3 0,3-1 3 16,-1 0 1-16,-2-2 5 0,-5 0 18 0,2-2 6 15,-7-1 0-15,-2 0-6 0,-11-2-13 0,-1 0-15 16,-8-3 7-16,-4 1-1 0,-6-1 0 0,-3-3-2 16,-3-1-4-16,-5 0-2 0,-5-1-1 0,1-1 2 15,-4 0-6-15,-4-2 5 0,1 1-9 16,-7-1 6-16,1-1 0 0,2 0-3 0,-5-1 0 16,0 0 0-16,0 0 0 0,3 0 0 0,-3 0 3 15,0 0-7-15,0 0 5 0,0 0-1 0,0 0-1 16,0 0 1-16,0 0-22 0,0 0-83 0,0 0-84 15,0 0-114-15,0 0-92 0,0 0-16 0,0 0-15 16,0 0 51-16,0 0 15 0,0 0-12 0,0 0-24 16,0 0-53-16,0 19-65 0,0-19-106 0,0 0-17 15,0 0 120-15</inkml:trace>
  <inkml:trace contextRef="#ctx0" brushRef="#br0" timeOffset="20545.64">19806 6013 3094 0,'0'0'30'0,"28"0"13"0,-28 0 27 16,21 0 34-16,-21 0 2 0,25 0 8 0,-25 0-9 16,19 0-12-16,-19 0-14 0,20 0 7 0,-9 0 3 15,0 0 0-15,0 0-6 0,-2 0-15 0,5 0-19 16,-3 17-22-16,3-17-10 0,-3 17-8 0,0-17 0 16,3 20 3-16,-4-9 1 0,1 3 5 0,-1 0 3 15,-1 2-2-15,-1 1 4 0,1 1-11 0,-4 1-4 16,-1-3-2-16,1 1-5 0,-2 0 3 0,-3 1 3 15,0-1-2-15,0-1 0 0,0 0-3 16,0 0 3-16,0 1 2 0,-22-1-2 0,22-1 4 16,-20-1-6-16,20-1 4 0,-29-2-1 0,12-1 5 15,-2-1 0-15,-1-3-3 0,-5-2-4 0,-5-3-55 16,1-1-41-16,-1 0-68 0,3 0-81 0,-6 0-53 16,2 0-66-16,6-17-54 0,-3 17-90 0,-1 0-166 15,1 0-28-15,4-14 123 0</inkml:trace>
  <inkml:trace contextRef="#ctx0" brushRef="#br0" timeOffset="22409.4">19764 5950 1838 0,'6'-13'14'0,"-3"3"34"0,-3 0 36 0,2 2 34 15,-2-1 20-15,3 3-6 0,2 2-14 0,-5 1-8 16,0 1-12-16,0 1-8 0,0 0-6 0,0 1-19 16,0 0-5-16,0 0-8 0,0 0-14 0,0 0-3 15,0 0-19-15,0 0-4 0,0 0 4 0,0 0 14 16,17 15 15-16,-17-15 5 0,9 17 4 16,5-2-1-16,1 2-12 0,2 1-2 0,5 4-6 15,0 0 3-15,4 3 19 0,-4 1-3 0,6 2 7 16,-3 2-8-16,0-3-16 0,0 4 0 0,1-1-6 15,-4 2-1-15,-1 0 0 0,4 0-3 0,-6-1 0 16,3-2-7-16,-8 0 4 0,3-5-2 0,-10-5 4 16,4-3 3-16,-5-5 5 0,-1-3 12 0,-2-4 14 15,-3-3 16-15,0-1 16 0,0 0 1 0,0 0-6 16,0 0-4-16,0 0 0 0,0 0 12 0,-17-15 6 16,17 15-9-16,-26-13-25 0,9 13-23 15,-4-18-27-15,-5 8-5 0,-2 0-5 0,-1 0-5 16,-2 3 3-16,-4 7 0 0,3-10 2 0,-7 10-4 15,3 0 0-15,-2 0 1 0,-4 0 0 0,-3 0 4 16,-5 0-4-16,-4 19-7 0,2-19-40 0,-2 15-34 16,4-15-28-16,4 15-32 0,2-15-14 0,10 16-25 15,3-16-30-15,6 14-35 0,7-14-26 0,2 12-24 16,4-12-18-16,6 6-15 0,2-6-18 0,-3 5-65 16,7-5-165-16,0 0-2 0,0 0 96 0</inkml:trace>
  <inkml:trace contextRef="#ctx0" brushRef="#br0" timeOffset="24514.48">7506 4501 1439 0,'0'0'20'0,"0"0"5"0,0 0-1 0,0 0 5 15,0 0-9-15,0 0 8 0,0 0 20 0,0 0 15 16,0 0 13-16,0 0 12 0,0 0-4 0,0 0-6 16,0 0-12-16,0 0-4 0,0 0 4 0,0 0 7 15,0 0 6-15,0 0 2 0,0 0 0 0,0 0 4 16,0 0 4-16,0 0-7 0,0 0-3 0,0 0-1 16,20 0-8-16,-20 0 0 0,19 0-4 0,-5 0-5 15,3 11 9-15,1-11 0 0,1 0-1 0,3 7 1 16,0-7-7-16,5 0-1 0,-5 0 3 0,6 5-7 15,0-5-6-15,2 2-7 0,-1-2-9 0,2 0-3 16,0 0-4-16,0 0-2 0,5 0-5 0,-2 0-14 16,8 0-3-16,1 0-5 0,6 0-4 15,2 0 18-15,8 0 16 0,1 0 12 0,4 0 0 16,1 0-9-16,2 14-19 0,-3-14-9 0,1 0 6 16,-3 12 1-16,0-12 8 0,2 0 6 0,-1 12 8 15,2-12 4-15,-1 7-3 0,0-7 1 0,-1 6-6 16,-4-6-2-16,-4 3-7 0,0-3-1 0,-3 0 0 15,-1 0 4-15,-3 0 5 0,-1 0-9 0,-7 0-3 16,3 0-10-16,-1 0-3 0,-4 0 3 0,4 0-9 16,-2 0 2-16,0 0-3 0,4 0-3 0,1 0 10 15,1 0 0-15,2 0 1 0,2 0 1 16,1 14-6-16,1-14 1 0,-6 0 1 0,5 0-3 16,-4 11 5-16,4-11 0 0,-4 0 7 0,-1 7 12 15,-2-7 8-15,-4 0 3 0,2 0-8 0,-6 0-6 16,-1 0-14-16,-2 0-3 0,-4 0-3 0,2 0 0 15,-4 0 0-15,2 0-1 0,1 0 0 0,2-14 0 16,1 14 3-16,3 0-3 0,-2 0 3 0,0 0-6 16,0 0 1-16,2-8 5 0,-4 8 1 0,0 0 2 15,-5-6 1-15,0 6-5 0,-4-4 4 0,-3 2 1 16,-3 1-6-16,-3 0 7 0,-1-1 7 0,-5 0 7 16,1 1 11-16,-8 0-5 0,3 1-7 15,-3 0-8-15,-1-2 1 0,0 2-1 0,0 0-2 0,0 0 6 16,0 0 0-16,0 0 11 0,0-1 2 15,0 0-7-15,0 1 1 0,0 0-11 0,0-2 0 16,0 2-1-16,0 0-7 0,0 0 0 0,0 0-4 16,0 0 0-16,0 0 0 0,0 0-3 0,0 0-3 15,0 0 5-15,0 0-6 0,0 0 7 0,-15 0-1 16,15 0-5-16,0 0 10 0,-18 0-6 0,18 18 7 16,-17-18 0-16,17 12 1 0,-17-12-4 0,3 18 16 15,0-7 31-15,4 2-2 0,-4 0 6 0,0 3-15 16,-2 0-25-16,2 1 0 0,-1 3 3 0,2-2-6 15,-2 4-1-15,1 2 1 0,-2 0 6 0,1 2 8 16,1 3 19-16,-2 3 23 0,2 1-2 16,0 2-2-16,2 4 35 0,-1 3 14 0,-1 2 16 15,2 5 19-15,-2 2-56 0,0 4-35 0,3 7-15 16,-3 6-15-16,2 3 9 0,-2 2-1 0,0 2-4 16,0 0-5-16,-2 2-15 0,1-4-2 0,1-4 2 15,1 0 7-15,3-3 12 0,-4-1 3 0,1 4 16 16,1 3 26-16,2 1-7 0,3 1 2 0,-4 0-16 15,3 1-30-15,-3 0 0 0,8-4 1 0,-6-4-2 16,4-2 1-16,-3-5-4 0,2 0-6 0,1-5-1 16,-2 1 2-16,4 0-1 0,-2 2-7 15,2-3-3-15,0 1-4 0,1-1-1 0,2-2 6 16,0-2-2-16,0-4 0 0,0-6-1 0,17-3-2 16,-17-5 3-16,0-4 0 0,17-4-1 0,-17-4 2 15,0-2-2-15,13-2 2 0,-13-4 3 0,11 0 0 16,-11-3-2-16,4-3-4 0,-4 2 2 0,8-4-1 15,-8 1 2-15,0-2 1 0,3 1-4 0,-1-1 6 16,-2 0-3-16,0 1-24 0,0 0-96 0,0 1-85 16,0-1-115-16,0 1-123 0,0-2-27 0,0 1-32 15,-17-1-24-15,17-1-31 0,0 0-81 0,-14-2-347 16,14-1 45-16,-16 0 177 0</inkml:trace>
  <inkml:trace contextRef="#ctx0" brushRef="#br0" timeOffset="25814.32">7414 4489 2178 0,'11'-12'36'0,"-1"0"40"0,-4 1 44 16,3 3 50-16,-3 1-5 0,-3 0-10 0,2 4-16 16,-3 1-16-16,-1 2-6 0,-1 0-6 0,2 0-10 15,-1 0-20-15,-1 0-12 0,2 0-17 0,-2 0-18 16,1 0-12-16,-1 0-14 0,2 0-5 0,-2 0 23 15,0 0 49-15,0 0 27 0,0 0 26 0,1 23-11 16,-1-23-29-16,4 34-10 0,-4-11-11 16,0 5 6-16,3 4 11 0,-3 2 1 0,0 5-1 0,0 2 7 15,0 2-21-15,0 1 9 0,0 2 3 16,0 2-3-16,-22 0 8 0,22 0-6 0,0 1 3 16,-17 2-5-16,17 2 5 0,-14-1 10 0,14 6 16 15,-19 4-1-15,12 3-4 0,-3 5-16 0,-1 1-17 16,4 1-23-16,-4 1-7 0,3 0-8 0,0-3 2 15,2-4 67-15,-2-3 26 0,5-2-2 0,0 1-4 16,0-2-57-16,3 3-27 0,0 0 4 0,0 3 17 16,0 0 27-16,0 2 1 0,0-1-11 0,0-3-28 15,0 1-32-15,0-5-14 0,0-3 4 0,0-3 1 16,0-5-3-16,0-3 4 0,0-2-5 0,0-3-3 16,0 0 6-16,0-6-4 0,0 3 2 15,0-3 1-15,0 1-7 0,0-1 4 0,0 0-2 16,0-2-6-16,0-1 4 0,0 1-6 0,0-2 4 15,0-3 6-15,0-2-3 0,0-1 6 0,0-3-5 16,0-1-2-16,0-4-1 0,0 0-2 0,0-3 2 16,0-1 5-16,0-1-3 0,0-2 0 0,0-2 6 15,0-2-4-15,0 1-1 0,0-3 0 0,0 0-4 16,0-1 4-16,0-3-3 0,0 2 1 0,0-1-2 16,0-1-1-16,0 2 4 0,0 0 4 0,0 0 3 15,0 1-3-15,0 0 0 0,0-1-4 0,0 1 1 16,0 2 0-16,0-2-3 0,0-1 7 0,0 2-4 15,0 0 3-15,0 0 2 0,-14-2-8 0,14 1 3 16,0 0-2-16,0 1 0 0,0-2 1 0,0 2 0 16,0-2 1-16,-6 0 1 0,6 0-1 15,0 1 0-15,0 1-4 0,0-2 3 0,0 1-4 16,0-1 3-16,0 0 1 0,0-1-2 0,0 0 7 16,0 0-2-16,0 0 6 0,0-1-4 0,0 0 5 15,0 0 1-15,0 0 24 0,0 0 43 0,0 0 21 16,0 0 25-16,0 0-21 0,28 0-42 0,-8 0-28 15,9 0-23-15,12 15-6 0,7-15 3 0,11 0 2 16,11 18-3-16,6-18-1 0,12 10-2 16,8-10-4-16,13 10-1 0,11-10 0 0,10 11-3 0,8-4 7 15,3 0 1-15,8 0 1 0,8-1-1 16,-5 1 1-16,5-3 5 0,-13 0 6 0,-2 0 13 16,-1-2 10-16,-3 1-7 0,-1 0-6 0,-2-2-11 15,-5 2-14-15,-3-1 0 0,-2 0 0 0,-7 0 0 16,-2 1 0-16,-7 1 0 0,-10-2 0 0,-6 2 0 15,-8 0 0-15,-7 0 0 0,-10 0 0 0,-2 1 0 16,-12 0 0-16,-8-2 0 0,-7 0 0 0,-12 1 0 16,-7-2 0-16,-5-1 0 0,-8-1 0 0,-6 0 0 15,1 0 0-15,-2 0 0 0,0 0 0 0,0 0 0 16,0 0-29-16,0 0-96 0,0 0-47 16,0 0-88-16,-19 0-114 0,19 0-77 0,-14 0-153 0,14 0-62 15,-20 17-3-15,4-17 9 0,-2 0 18 16,-2 14-90-16,-2-14-245 0,-3 0 166 0</inkml:trace>
  <inkml:trace contextRef="#ctx0" brushRef="#br0" timeOffset="28469.99">4655 4815 2498 0,'-2'0'20'0,"0"0"1"15,2 0 4-15,-1 7 22 0,1-7 8 0,0 0 25 16,0 0 25-16,0 0 4 0,0 0-2 16,0 0-9-16,0 0-12 0,0 0-19 0,0 0-18 15,0 0-16-15,0 0-12 0,0 0-4 0,0 0-3 16,0 0 10-16,0 0 10 0,0 0 26 0,0 0 34 15,0 0 12-15,0 11 15 0,0-11-11 0,23 0-15 16,-23 13-4-16,19-13-3 0,-5 11 5 0,4-11-2 16,1 13-2-16,6-7-3 0,0-1-1 0,7-2-2 15,7 2 6-15,5-1-5 0,5 0-6 16,7-2 13-16,9 0 11 0,8 1 9 0,8-1 20 0,1-1 6 16,8 0 15-16,0 0 17 0,-1 1-5 0,-2-2-11 15,3 0-25-15,-5 0-31 0,0 2-35 16,4-2-26-16,3 0-21 0,-2 0 53 0,-4 0 50 15,0 0 15-15,-9 0 4 0,-4 0-57 0,-7 0-42 16,-11 0-14-16,-3 0-3 0,-9 0-7 0,-4 0 5 16,-5 0 2-16,3 0 13 0,-4 0 13 0,-5 0 5 15,-5 0-6-15,0 0-13 0,-7 0-15 0,-7 0-14 16,2 0-1-16,-8 0-2 0,-1 0-2 0,2 0 3 16,-4 0-1-16,0 0-2 0,0 0-13 0,0 0-46 15,0 0-61-15,0 0-85 0,0 0-108 0,0 0-113 16,0 0-85-16,0 0-37 0,0 0 6 0,0 0 34 15,0 0 17-15,0 0 4 0,-12 0-5 16,12 0-69-16,-11 0-191 0,11 0 118 0</inkml:trace>
  <inkml:trace contextRef="#ctx0" brushRef="#br0" timeOffset="28761.08">6716 4732 3400 0,'-3'-6'18'0,"3"2"21"0,0-2 48 0,0 2 54 15,0-2 24-15,18 1 18 0,-18 0-25 0,0 3-31 16,13 1-31-16,-13 1-25 0,14 0-13 0,-14 0-8 16,15 0-5-16,-1 0 1 0,-4 0-2 0,5 0-6 15,1 18 5-15,1-18 2 0,4 13 11 16,-2-13 10-16,-2 15 4 0,3-15 9 0,1 17-14 0,-3-17-6 16,-2 12-15-16,1-4-9 0,-3-2-6 15,0 0-9-15,-2 0 1 0,-4-1-13 0,3-2-4 16,-5 1-5-16,0 0-2 0,-1 0 0 0,-4 0-1 15,1 1 5-15,-1 3-4 0,-1 1 3 0,0 1-10 16,0 3-52-16,0 1-41 0,-29 3-61 0,12 0-50 16,-5 2-15-16,-9-1-40 0,-8-2-33 0,-9 1-56 15,-6-1-62-15,-13-4-95 0,-6-1-208 0,-12-5-44 16,-7-2 129-16</inkml:trace>
  <inkml:trace contextRef="#ctx0" brushRef="#br0" timeOffset="29285.98">4577 4651 3439 0,'22'0'21'15,"-1"-19"32"-15,0 19 50 0,-1 0 53 0,-2-23 27 16,-4 23 17-16,0-11-16 0,-4 11-21 0,0 0-29 16,-5 0-29-16,0 0-32 0,-2 0-31 15,-3 0-22-15,0 0-18 0,0 0-4 0,0 0 5 0,0 0 4 16,0 17 14-16,-23-17 22 0,23 22 15 16,-22-8 6-16,6 3-11 0,-5 0-21 0,-3 3-18 15,-4-1-8-15,0 1-2 0,1-1 2 0,-5 0-1 16,3-2-2-16,-2 1-2 0,1-1 4 0,6-1-2 15,2 0-5-15,5-3 2 0,1-1-7 0,5-2 1 16,2 0 2-16,6-2 4 0,3-1 7 0,0 1 3 16,0-2 9-16,19 2-6 0,-19-2-3 0,38 3-1 15,-13 0-6-15,5-1 3 0,1 1-27 0,5 1-82 16,-4-2-86-16,2 3-114 0,-1-3-142 16,-4 1-101-16,-1 1-169 0,0 1-298 0,-4-2 165 15</inkml:trace>
  <inkml:trace contextRef="#ctx0" brushRef="#br0" timeOffset="31790.05">9879 6459 1466 0,'24'-7'7'0,"-1"-1"13"0,5 4 22 0,1 0 33 16,2 0 21-16,2 4 14 0,0 0-2 0,4 0-8 15,-1 0-16-15,-2 24-17 0,3-24-10 0,-1 31-12 16,-2-10-4-16,-2 3 9 0,1 4-7 0,-2 4 4 16,-3 2 0-16,-2 1-10 0,-5 3 15 0,-4 0-9 15,-5-1 4-15,0 1 12 0,-8-1-1 0,-3 1 6 16,-1 0 3-16,0 1-10 0,0 1-6 0,-23 1-1 15,23 4-6-15,-30 0-11 0,12 1-9 16,-6 1-8-16,-4-3-9 0,-1 0 1 0,-2-2 0 0,-3-4 0 16,0-6 2-16,-5-3 1 0,3-7-2 0,-3-3 0 15,1-6 0-15,-3-5-2 0,4-5 2 16,-7-3-1-16,6 0-2 0,-6-22-2 0,-1 4 2 16,0-6-4-16,-3-4-1 0,1-7-1 0,1-5-3 15,-1-1 8-15,5-1 0 0,4-5 0 0,0 1-4 16,7-1-5-16,8 2-4 0,1-1-4 0,13 2 1 15,3-1-7-15,6-1 3 0,0 1 3 0,26 0 1 16,-7 1 8-16,9 0-5 0,3 4 3 0,1 2-2 16,1 4 2-16,7 4 2 0,-1 4 0 0,5 6 2 15,-1 3-7-15,-1 6-10 0,-3 5-19 0,4 5-40 16,-1 1-37-16,-5 0-38 0,-2 24-38 16,0-7-36-16,-5 3-67 0,-5 3-120 0,-1 2-162 15,-3 0 75-15</inkml:trace>
  <inkml:trace contextRef="#ctx0" brushRef="#br0" timeOffset="33197.14">10302 6640 2203 0,'0'0'2'0,"0"6"-1"0,0-6 0 15,0 0 10-15,0 0 16 0,0 0 25 0,0 0 26 16,0 0 16-16,0 0 9 0,0 0 6 0,0 0-2 16,0 0-4-16,0 0-9 0,0 0-11 0,0 0-2 15,0 0 5-15,0 0 4 0,0 0 6 0,0 0 9 16,0 0-19-16,0 0-20 0,0 0-27 0,0 0-31 16,18-15-6-16,-18 15 2 0,0-13 2 0,17 5 10 15,-17-1 10-15,17 0 7 0,-17 0 6 0,17-1 3 16,-4-1-5-16,-1-1-3 0,2-2 0 15,0 1-9-15,5-1-3 0,1 0-2 0,0-3 11 0,7 3 9 16,-3-2 10-16,3 0 5 0,1-1-7 16,0 0 2-16,0 2-9 0,1-3-9 0,2 0-17 15,3-3-8-15,2 2-3 0,6 1 13 0,1 0 27 16,7-1-3-16,0-1-1 0,6 3-8 0,-4 1-26 16,4 0-7-16,3 0 5 0,-3-1-9 0,9 2 4 15,4 1 3-15,-3-1-5 0,6 3 8 0,1-1 40 16,1 2 26-16,-1 0 3 0,3 0-5 0,-1 1-44 15,-2-2-27-15,4 3-4 0,2 1 1 0,-1 0 4 16,9-1 4-16,-3 2-2 0,3 2-4 0,0-1 5 16,4 0-3-16,2 2 6 0,5-1-5 0,0 2 1 15,-2 0 5-15,8-3 14 0,5 3 14 16,-2-1 9-16,-2 0-4 0,1 1-14 0,-5-2-10 16,4 1-14-16,-1 0 2 0,0 0-2 0,0 2 2 15,4 0 5-15,6 1-5 0,-5 0 7 0,3 1-5 16,-3 0 3-16,-2 0 4 0,1 0-2 0,-1 0 0 15,-3 0 0-15,5 15 3 0,0-15 5 0,-2 0 13 16,-2 0 0-16,-1 14 8 0,-1-14-7 0,-1 0-11 16,-4 11-6-16,0-11-4 0,0 8-7 0,-1-2 3 15,7-2 3-15,-6 2-10 0,2 0 4 0,-7 1-4 16,0-1 7-16,-5 1 6 0,2 0 1 0,-4-1-1 16,-3 1-10-16,0 1-7 0,2-1 4 15,4 0-1-15,-4 1-3 0,2 0 6 0,1-1 1 0,-7 3-4 16,-3-2 3-16,-1 0 1 0,1 0 0 15,-4 0-1-15,-2 0 5 0,-2 1-8 0,4-1 4 16,-2-1-4-16,-3 0-4 0,8 2 8 0,-1-2-8 16,-5 1 12-16,-1-1 3 0,1 2-4 0,-4-1 4 15,0 1-9-15,-2 1 5 0,3-3-4 0,-6 0 2 16,2 2 6-16,6 1-9 0,-2 0 2 0,2 1-5 16,4 0-4-16,-2 2 8 0,4 1-1 0,-2 1 1 15,-2 1 3-15,-2-2-4 0,-2 0 4 0,2-1 1 16,-3 1-1-16,-2-1-8 0,3 1 0 15,2-1 0-15,8 0-3 0,-6 1 3 0,11-1 8 16,-3 2-4-16,0-3 0 0,-1 2 4 0,-2 1-11 16,1-1 6-16,-3 1 1 0,-1-2 4 0,-3 3-4 15,1-3 7-15,-2 2 15 0,0-2 26 0,2 0 28 16,-3-1 1-16,2 0 6 0,-7-2-17 0,-1 0 0 16,-4-2-4-16,-1-1-13 0,-8-1-8 0,-5-1-14 15,-5 0 2-15,-3-2 7 0,-7 0 16 0,-5-2 22 16,-2 2 8-16,-9-2-1 0,3 1-15 0,-5-2-24 15,-4 0-19-15,-2 0-9 0,-1 0-9 0,-4 0-4 16,3 0 1-16,-4 0-3 0,0 0 0 0,0 0 3 16,0 0 0-16,0 0 0 0,0 0-4 0,0 0-1 15,0 0-2-15,0 0-1 0,0 0-4 16,0 0-36-16,0 0-37 0,0 0-50 0,0 0-86 16,0 0-52-16,0 0-58 0,0 0-35 0,0 0 9 15,0 0-5-15,-13 0-12 0,13 0-41 0,0 0-38 16,0 0-53-16,-11-14-55 0,11 14-85 0,-14-16 2 15,3 2 147-15</inkml:trace>
  <inkml:trace contextRef="#ctx0" brushRef="#br0" timeOffset="33518.07">21786 6452 3048 0,'0'-8'36'0,"0"2"44"0,0 2 59 16,0 0 52-16,0-2 2 0,18 0-15 15,-18 2-24-15,0 1-22 0,0 1-5 0,17 1-8 0,-17 1-18 16,0 0-16-16,17 0-24 0,-17 0-12 15,15 0-15-15,-9 0-9 0,7 0-2 0,-4 22-6 16,5-22-5-16,-1 23 1 0,-1-9-2 0,2 4 2 16,3 0 14-16,-1 4 0 0,1 0 5 0,-3 1 3 15,3 3 7-15,1-3-5 0,-1 1 2 0,-3-1-15 16,-3-4-6-16,2 0-7 0,-9-2-12 0,7-1 7 16,-8-2-6-16,2-3 0 0,-5 1 8 0,0-1-5 15,0-1 4-15,0-1 3 0,0-1-4 0,-22-1 7 16,22-1-2-16,-17 0 4 0,17 0-2 15,-22-2-3-15,5 0-4 0,-1-1-3 0,-3 0 4 0,3-1 0 16,-7 1-4-16,0-1-2 0,-3-1-62 16,-1 2-60-16,1-2-70 0,-5 2-74 0,1 0-32 15,-6 1-44-15,3 0-41 0,-7 2-41 0,6 0-51 16,-6 0-102-16,6 0-165 0,-1 0 115 0</inkml:trace>
  <inkml:trace contextRef="#ctx0" brushRef="#br0" timeOffset="36657.49">3965 7898 2115 0,'0'0'13'0,"0"0"3"15,0 0 9-15,0 0 10 0,0 0 10 0,0 0 29 16,0 0 19-16,0 0 23 0,0 0 3 0,0 0-7 15,0 0-6-15,0 0-13 0,0 0-6 16,0 0-16-16,0 0-4 0,0 0 0 0,0 0-1 16,0 0 5-16,0 0 3 0,0 0-2 0,0 0 0 15,0 0 2-15,0 0-12 0,0 0-7 0,0 0-5 16,0 0-11-16,0 0 2 0,0 0-4 0,0 0 4 16,0 0-1-16,0 0-1 0,0 0 0 0,0 0-16 15,21 0-9-15,-21 0-9 0,18 0-1 0,-2 0 10 16,1 0 13-16,6 0 11 0,2 0 3 0,3 0 1 15,4 0-2-15,1 11 2 0,4-11-1 0,-3 0 5 16,8 0 4-16,-4 8 0 0,7-8 1 0,-4 0 2 16,1 4-10-16,-1-4-5 0,1 0-5 0,-4 0-8 15,4 1 4-15,0-1 2 0,-3 0 4 16,3 0 3-16,-3 0-3 0,0 0 5 0,3 0-3 16,-7 0 1-16,4 0 3 0,-5 0-5 0,0 0-1 15,-3 0 1-15,0 0-4 0,0 0 0 0,-1 0 7 16,-4 0 0-16,2 0-2 0,-3 0 0 0,3 0-15 15,0 0-10-15,-3 0-1 0,3 0-8 0,3 0 0 16,5 0-7-16,1 0 0 0,5 0-3 0,0 0 2 16,0 0 5-16,3 0-1 0,1 0 1 0,-1 0 0 15,-3 0 3-15,-3 0 0 0,1 15 8 0,-4-15-4 16,1 0 9-16,-1 0 30 0,-2 0 26 0,-3 0 20 16,-1 0 8-16,-1 0-28 0,-3 0-18 0,-1 0-16 15,2 0-12-15,-3 0-12 0,0 0-7 16,4 0-4-16,-5 0-3 0,3-12 3 0,4 12 0 15,-4 0-3-15,4 0 3 0,-5 0-6 0,3-7-1 16,1 7 8-16,0 0-11 0,1 0 10 0,-1 0-2 16,1 0-2-16,-4-3 5 0,1 3-1 0,2-3-3 15,-1 2-7-15,0-1 3 0,-3 1-4 0,3-1 8 16,-2 0-4-16,4-1 0 0,-1 0 0 0,2 0-3 16,2-1 3-16,-2 1 4 0,2 0 0 0,1 2-1 15,-2-2 0-15,6 1 0 0,-3 0-3 0,-1 2 1 16,-1-1 0-16,4 1 3 0,-4 0 0 0,-1-1-3 15,-2 1 6-15,-2 0-6 0,-3-1 6 0,1 1 4 16,-6 0-4-16,-1 0-3 0,0-2 8 0,-6 2-1 16,-2-1 0-16,0 0 2 0,-5 0-11 15,4 0 4-15,-6-1 3 0,1 1 2 0,0 0 2 16,-2 1-4-16,0-2-6 0,-2 1 1 0,6 0-5 16,-6 0 5-16,2 0 0 0,0 0 0 0,2-1 8 15,-2 1-8-15,2 0 3 0,-4 0-7 0,6 0-3 16,-1 0 4-16,-5-1 3 0,4 1-3 0,0 0 9 15,-2 0-6-15,0 0 7 0,0-1 7 0,2 2-4 16,-4-1 7-16,5 0-7 0,-2-1 0 0,2 1 4 16,-3 0-1-16,0 0 1 0,5 0 0 0,-2-1-2 15,0 2-5-15,2-1-1 0,-3-1 0 16,2 1-6-16,0 0-1 0,0-1 1 0,-1 1-4 16,-4-1 1-16,6 2 3 0,-5-1-2 0,0 1 5 15,2-1-3-15,-1 1 0 0,-2-1-1 0,-1 1-2 16,1 0 6-16,-2 0-10 0,2 0-3 0,-2 0 0 15,0 0-6-15,0 0 9 0,0 0 1 0,0 0-1 16,0 0 7-16,0 0-3 0,0 0 6 0,0 0-3 16,0 0 0-16,0 0 0 0,0 0 0 0,0 0 0 15,0-1-1-15,0 1 2 0,0 0-1 16,0 0-3-16,0 0 0 0,0 0-1 0,0 0-2 0,0 0 6 16,0 0 4-16,0 0 10 0,0 0 78 15,0 0 30-15,0 18-2 0,0-18-10 0,-19 14-67 16,19-14-22-16,0 20 4 0,-16-9 16 0,16-1 3 15,-10 3 0-15,10-1 16 0,-11 3 9 0,11 1-2 16,-10 2-8-16,3 0-12 0,0 2-20 0,-2 2-4 16,3 3 0-16,-3 4-7 0,1 2 1 0,-2 2-1 15,4 4 5-15,-3 1-4 0,3 5 0 0,-4 0 3 16,7 2 1-16,-6 1 11 0,4 1 3 0,1 1-9 16,-6 0-1-16,6 1-11 0,-1-1-2 0,-1 3 0 15,3 1-3-15,-3-1 4 0,-2 5 2 0,2 3 1 16,-2 5 4-16,2 3 13 0,-5 2 10 0,0 2 11 15,2-1-1-15,-2 3-12 0,-2-3-10 0,4-5-8 16,-3-1 0-16,1-3-2 0,0-1 8 16,1 0-2-16,0 4 3 0,-1 1 0 0,3 4-5 15,-3 1-1-15,3 3 5 0,-1 0 1 0,-5-1-7 16,5 0-5-16,-2-5-12 0,-2-4-6 0,1-3 0 16,3-4 0-16,-4-2 0 0,2-1 0 0,1-4 0 15,2 1 0-15,-3 0 0 0,5 1 0 0,0-2 0 16,1 1 0-16,0-3 0 0,2-1 0 0,3-2 0 15,0-6 0-15,0-4 0 0,0-2 0 0,0-8 0 16,0-5 0-16,0-2 0 0,0-6 0 0,13-4 0 16,-13-1 0-16,0-5 0 0,0-1 0 0,0 0 0 15,0 0-73-15,0 0-186 0,0 0-263 16,0-18-291-16,0 18-119 0,14-26-42 0,-14 8 6 16,12-4-251-16,-7-8 176 0,2-2 228 0</inkml:trace>
  <inkml:trace contextRef="#ctx0" brushRef="#br0" timeOffset="37852.8">4141 7885 2353 0,'1'-8'25'0,"1"1"41"0,1-1 57 0,-3 4 47 16,3-2 11-16,0 1-4 0,-1 2-29 0,-2 1-16 15,0 1-3-15,0 1-10 0,0 0-4 0,0 0-10 16,1 0-20-16,-1 0-16 0,0 0-24 0,0 0-23 16,2 0-15-16,-2 0-12 0,0 0 14 0,0 0 48 15,0 18 22-15,0-18 24 0,0 27 3 0,0-7-31 16,0 5-4-16,0 4-8 0,-17 6-3 0,17 6 0 16,0 5 6-16,-16 6-1 0,16 5 6 0,-14 5-9 15,14 3-9-15,-15 4 4 0,4-2-16 16,5 1 12-16,-5 0-4 0,3 1 1 0,-1-2 42 15,3 5-3-15,-4 5 38 0,6 6 4 0,-6 3-2 16,7 4 19-16,0 3-32 0,-2 1-5 0,1 1-33 16,2-1-35-16,1-4-3 0,1 2-15 0,0 2-7 15,0 0 3-15,0 2-18 0,0 0 3 0,0 0-1 16,0-3-2-16,0 0 6 0,0-8-8 0,0-2 8 16,0-5 0-16,0-2 1 0,0 0 3 0,0-1-14 15,0-2 4-15,-16-1-5 0,16-3 4 0,0-5 3 16,-14-4-5-16,14-7 4 0,0-4-4 0,-8-9-1 15,8-4 7-15,0-5-6 0,-7-4 0 0,7-4 4 16,0-4-5-16,-2-3 3 0,2-4-1 16,-2-2-1-16,2-3 4 0,0-3 37 0,-1-1 60 15,1-2 29-15,-2 1 25 0,2-2-16 0,0 0-40 16,0 0-21-16,0 0-15 0,0 0-13 0,0 0-11 16,0 0-1-16,0 0-5 0,0 0 1 0,0 0-4 15,0 0-10-15,0 0 2 0,0 0-7 0,0 0-2 16,0 0 0-16,0 0-2 0,0 0-1 0,0 0-4 15,0 0 2-15,0 0-5 0,0 0 0 0,0 0-3 16,0 0 2-16,0 0 1 0,0 0-2 0,0 0 6 16,0 0-2-16,0 0 8 0,0 0 21 0,0 0 23 15,0 0 13-15,0 0-9 0,17 0-22 16,-3 0-24-16,7 0-16 0,11 0-3 0,10 0 6 16,9 0 0-16,13 0 2 0,10 0-3 0,6 0-6 15,10 0-2-15,11 0 2 0,6 0 0 0,11-17 3 16,10 17-1-16,6 0-3 0,6 0 3 0,9-14-2 15,0 14 1-15,0-10 2 0,1 10-1 0,-1-14 1 16,-4 6-3-16,-7 1 0 0,0 0 0 0,-6 0-1 16,-5 1 2-16,-7 1 1 0,-5 0 2 0,-8 1 2 15,-10 1-1-15,3 0 0 0,-9 2 0 0,-5-1-1 16,-2 2 2-16,-18 0 9 0,-5 0 35 0,-13 0 6 16,-8 0-1-16,-15 0-9 0,-5 0-38 0,-13 0-9 15,-3 0-10-15,-4 0-42 0,0 0-51 16,0 0-61-16,0 0-84 0,0 0-65 0,0 0-61 15,0 0-108-15,-15 0-63 0,15 0-35 0,-30 0-59 16,8 0-28-16,-7 0-65 0,-5 0-252 0,-8 0 87 16,2 0 198-16</inkml:trace>
  <inkml:trace contextRef="#ctx0" brushRef="#br0" timeOffset="38738.51">4731 8422 2007 0,'15'-21'36'0,"5"0"19"0,-1 0 39 15,1 0 45-15,-1 1-9 0,6-1 8 0,-5 3-11 16,0 2-24-16,0 2-1 0,-1 5-8 0,-4 1-14 15,1 1-11-15,2 4-13 0,-2 2-4 16,1 1-9-16,2 0 6 0,-1 18-6 0,1-18 8 16,-2 30 11-16,2-7-4 0,1 3 5 0,-2 4-6 15,-2 4 3-15,-2 2 8 0,-2 3-5 0,-4 2 6 16,3 3-3-16,-6 1-7 0,-2 1 4 0,-3 2-6 16,0 1-12-16,0 2-1 0,0-1-7 0,-33 4-9 15,18 0-5-15,-7-1-1 0,-5 0-13 0,-5-2-3 16,-2-7 5-16,-7-4-10 0,-1-5 9 0,-4-9 0 15,-2-6-4-15,-3-10 2 0,-5-7-1 0,-5-3 2 16,-3-19 1-16,-2-2-5 0,-4-9-2 0,0-8 3 16,5-4 0-16,-3-3 0 0,4-4-1 0,11-3-9 15,7 1-1-15,7-2 7 0,9 0-9 16,13 0 1-16,5-2-2 0,12-3 0 0,0-1 6 16,32-2 1-16,-2-3 10 0,12 2 7 0,6-1-1 15,9 3 2-15,7 5 0 0,1 6-8 0,5 10 1 16,-2 9-3-16,1 7-9 0,-4 7-1 0,-2 8 0 15,-2 8-26-15,-7 0-37 0,2 21-37 0,-8-1-57 16,-1 4-64-16,-4 7-62 0,-9 7-73 0,-4 5-66 16,-5 5-120-16,-11 0-249 0,-5 2 110 0</inkml:trace>
  <inkml:trace contextRef="#ctx0" brushRef="#br0" timeOffset="40064.35">5055 8673 2385 0,'-3'0'16'0,"0"0"7"0,1 8 12 0,2-8 15 16,0 0 7-16,0 0 25 0,0 0 29 0,0 0 26 15,0 0 2-15,0 0-20 0,0 0-30 0,0 0-33 16,20 0-20-16,-20 0 11 0,16-15-3 0,-16 15 3 16,23-11 4-16,-12 11-13 0,3-15 0 15,2 15-2-15,1-16-5 0,-2 6 4 0,8 0 10 16,-4-1 7-16,4 0 5 0,1 0 1 0,4-2-9 15,0 1-7-15,4 1-3 0,1-1-6 0,1 0 1 16,5 1 3-16,-2-1 5 0,-1 1-1 0,4 0-5 16,0-1-9-16,-1 2-6 0,3-2-4 0,2 1 6 15,1 0 4-15,3-2 0 0,1 3 1 0,3-2-8 16,2 0-10-16,0 1-4 0,4 1-2 0,2-2-4 16,1 3 5-16,2 0-3 0,9 2 1 0,-1 1 5 15,7 3 17-15,4 0 60 0,-1 1 15 0,3 0 2 16,1 1-22-16,3 0-58 0,-4 1-18 0,6 0-7 15,3 0-1-15,2 0 4 0,3 0 2 0,4 19-3 16,4-19 3-16,1 17-1 0,5-17-3 16,-2 20 5-16,5-20 1 0,-2 21 1 0,4-10-5 15,-3 1-2-15,0 0 1 0,2 0-2 0,-4 2 3 16,4 0 4-16,-1 1-1 0,3 0 0 0,3 0-2 16,-4 1 2-16,2-2-2 0,-1 0 4 0,-3 0-3 15,0-1-2-15,-2 0 3 0,-3-1-4 0,2-1 5 16,3-1-1-16,-3 1 1 0,-4-2 2 0,3 1-1 15,-3 0 3-15,-1 0-5 0,1-1-2 0,-3 1 0 16,2-1-6-16,3 1 5 0,-1-1-1 0,-2 1-1 16,0-1 8-16,-1 0-4 0,-2 1 1 0,-3 0 3 15,4-1-1-15,-1 0 0 0,3 0 2 16,4 0-9-16,-4 0 1 0,0 0-4 0,0-2 2 16,-2 2 7-16,-2-4-3 0,2 3 8 0,-2-1-12 15,-2 0 0-15,9-1 7 0,-1 2-12 0,-2-2 9 16,0 1-1-16,0 0-6 0,2 1 5 0,-2-1 1 15,3 2 2-15,2-1-3 0,1 1 4 0,0 0-5 16,7 1-1-16,-4-3 6 0,-1 1-2 0,5 0 3 16,-7 0-2-16,6-1-2 0,-4 2 0 0,6-2-1 15,-1-1 7-15,-4 2 6 0,-1 0 10 0,-2-1 13 16,1-1 7-16,-2 0 1 0,-4-2-2 0,-1 0-12 16,4-1-17-16,-4-2-4 0,1 1-11 15,-5-2-1-15,-2 0 8 0,-2 0-1 0,-1 0 4 16,-4 0-2-16,-2 0-2 0,3 0 5 0,-2 0-4 15,3 0 3-15,-1 0-11 0,-8 0-5 0,1-14 8 16,-7 14 3-16,1 0 0 0,-6-19 4 0,-3 19-10 16,0-15-8-16,2 15 16 0,-4-14-6 0,0 5 6 15,5 3 4-15,-1-2-4 0,0-1-8 0,-4 2 0 16,0-1 4-16,1-2-1 0,-4 0-1 0,-4 2 4 16,4-2-4-16,-4 1 0 0,1 3 7 0,-3-3-3 15,9 3 3-15,-2 0-7 0,-4 0-2 16,5 0-1-16,-5-2 4 0,0 2 9 0,0-1 5 15,-9 0 45-15,3-2 35 0,-12 2 24 0,-2-1 31 0,-2-1-3 16,-7 0-5-16,-5 1-6 0,-5-1-11 16,-2 0-20-16,-3 1-21 0,-4 1-5 0,-1 0-13 15,-5 0-17-15,-2 2-12 0,-1 1-21 0,-2 1-9 16,-4 0-6-16,-2 0-21 0,3 2-67 0,-3 0-95 16,0 1-122-16,0 0-103 0,0 0-36 0,0 0-24 15,0 0-33-15,0-1-8 0,0 1-13 0,-19 0-16 16,19 0-49-16,-23 0-141 0,4 0 120 0</inkml:trace>
  <inkml:trace contextRef="#ctx0" brushRef="#br0" timeOffset="40421.25">19497 8544 3453 0,'0'0'18'16,"0"0"36"-16,29 0 55 0,-29 0 52 0,25 0 26 15,-25-16 1-15,24 16-24 0,-24 0-20 0,18 0-20 16,-18 0-22-16,16 0-21 0,-4 0-33 0,-7 0-20 15,6 0-20-15,1 0-7 0,0 0-3 0,2 0-3 16,7 0-1-16,-9 0 3 0,5 21 1 0,2-21-2 16,4 23 4-16,2-11 0 0,3 1 0 0,-6 2 4 15,5-3-1-15,3 0-1 0,1 0 0 0,-3-1-2 16,0-1 6-16,-3-1 5 0,0-2 27 0,-7-1 28 16,4 0 19-16,-5-2 18 0,-3-1-1 15,-5-1 0-15,2 0-10 0,-6-1-21 0,1 0-26 16,-3-1-14-16,-3 1-19 0,0-1-4 0,0 0-1 15,0 0-18-15,0 0 3 0,0 1-7 0,0-1 3 16,0 2 7-16,0 2 5 0,-17 3 7 0,17 2-4 16,-26 3 8-16,12 4-9 0,-10 3 5 0,0 3 3 15,-6 3-12-15,-1 4 12 0,-6-1-30 0,1 2-69 16,-3 4-60-16,-3 2-74 0,-4 4-46 0,-1 1-25 16,-2 2-50-16,-4 1-71 0,2 3-92 0,-4 0-151 15,-2 0-254-15,1-3 137 0</inkml:trace>
  <inkml:trace contextRef="#ctx0" brushRef="#br0" timeOffset="42332.99">7643 7915 2203 0,'-2'1'17'0,"0"0"3"0,1 0 6 16,-1 0 21-16,2-1 10 0,0 0 25 0,0 0 16 15,0 0 12-15,0 0-1 0,0 0 5 0,0 0-2 16,0 0-9-16,0 0-6 0,0 0-9 0,0 0-3 16,0 0-6-16,0 0 5 0,0 0 8 0,0 0 16 15,0 0 14-15,0 0 0 0,0 0 3 0,0 0-9 16,0 0-1-16,0 0-19 0,0 0-26 0,16 0-25 16,-16 0-33-16,20 0-5 0,-1 0 10 0,4 0 10 15,5 0 23-15,5 0 14 0,4 0 1 0,8 0-6 16,1 0-9-16,6 0-3 0,3 0-5 0,8 0 0 15,-1 0-9-15,9 0-12 0,2 0-3 0,3 0 3 16,0 0 11-16,6 0-10 0,1 0-2 16,5 0-10-16,2 12-8 0,3-12 51 0,0 0 29 15,1 10 1-15,3-10 0 0,-2 6-40 0,0-6-35 16,-8 6 3-16,-7-6-7 0,-2 2 8 0,-4 0 8 16,-4-2 26-16,-3 0 30 0,-5 1 29 0,-4-1 19 15,-4 0-6-15,0 0-11 0,-6 0-24 0,-3 0-14 16,-6 0-9-16,0 0 2 0,-5 0 5 0,-1 0 7 15,-4-13 3-15,-1 13 2 0,-6 0-11 0,3 0-13 16,-7-12-16-16,1 12-10 0,-3 0-5 0,-1-7-7 16,-3 7 3-16,2 0-10 0,-1-7-8 15,-5 7 0-15,2-6-3 0,1 4 0 0,-3 0 0 16,1-1 0-16,-2 1-1 0,3 0 1 0,-5-1 0 0,4 2-2 16,-4-1 0-16,0 1 0 0,3 0 0 15,-5-1 1-15,4 1 3 0,-4 0 0 0,2 0 2 16,1 0-2-16,1 1 0 0,-3-3 1 0,1 3-1 15,1-1 2-15,-4 1 0 0,2-2 7 0,-1 2 20 16,-1-1 23-16,1 1 14 0,-1-1 6 0,-2 1-4 16,1-1-13-16,-1 1-5 0,0-2 0 0,0 2-8 15,0 0 1-15,0 0-3 0,0 0-3 0,0-1-8 16,0 1-10-16,0-1-9 0,0 0-15 16,0-1 0-16,0 1-2 0,19-1 4 0,-19-1 5 0,0 1-4 15,20 0-2-15,-20 1-1 0,0 0 0 0,8-1 1 16,-8 1-1-16,0 1 1 0,0 0 1 15,0 0 1-15,0 0-1 0,0 0-2 0,0 0-1 16,0 0 0-16,0 0-1 0,0 0 3 0,0 0-2 16,0 0 1-16,0 0 5 0,0 0-1 0,0 0 1 15,0 0 1-15,0 0-4 0,0 0 0 0,0 0 1 16,0 0-1-16,0 0 2 0,0 0-3 0,0 0 1 16,0 0 3-16,0 0-1 0,0 0 2 0,0 0-5 15,0 0-1-15,0 0 2 0,0 0 0 0,0 0 1 16,0 0-1-16,0 0-3 0,0 0 2 0,0 0 1 15,0 0-1-15,0 0 1 0,0 0 2 16,0 0-2-16,0 0 0 0,0 0-1 0,0 0-2 16,0 0 4-16,0 0 0 0,0 0 1 0,0 0-4 15,0 0 1-15,0 0 0 0,0 0-2 0,0 0 4 16,0 0-5-16,0 0-1 0,0 0-1 0,0 0 12 16,0 0 9-16,0 15 23 0,11-15 13 0,-7 26-5 15,-1-12-1-15,5 5-21 0,0 3-9 0,1 2 3 16,2-1-2-16,-3 2 10 0,0 3 2 0,-4 0 3 15,-1 4-1-15,-1 2 3 0,-1 3 7 0,-1 1-1 16,0 5 2-16,0-1-1 0,0 0 2 0,0 4-11 16,0-2-4-16,-21 2-11 0,21 0-14 0,-16 1 0 15,16 1 0-15,-20 2 0 0,9 2 0 16,-1 2 0-16,-2 5 0 0,0 5 0 0,0 5 0 16,-3 3 0-16,0 5 0 0,1 1 0 0,-1 3 0 15,-2-2 0-15,2-2 0 0,2-4 0 0,-1-1 0 16,1-3 0-16,1 1 0 0,-2 2 0 0,5 1 0 15,-3 3 0-15,5 1 0 0,1 1 0 0,1 0 0 16,0-3 0-16,6-5 0 0,-2-3 0 0,1-7 0 16,2-5 0-16,0-4 0 0,0-4 0 0,0-4 0 15,0-2 0-15,0-4 0 0,17-1 0 16,-17-2 0-16,0-1 0 0,14-2 0 0,-14-3 0 0,0-3 0 16,10-1 0-16,-10-2 0 0,0-4 0 0,10-4 0 15,-10-2-22-15,0-5-107 0,2 0-132 16,-2-1-175-16,0-3-215 0,0-2-93 0,0-1-40 15,0 0-40-15,0 0-44 0,-16 0-306 0,16 0 171 16</inkml:trace>
  <inkml:trace contextRef="#ctx0" brushRef="#br0" timeOffset="43621.01">7520 7933 2564 0,'0'-7'25'16,"26"0"23"-16,-15 1 43 0,-11 0 41 0,17 1 5 16,-17 1 6-16,10 1-16 0,-10 3-19 0,9-1-2 15,-9 1 1-15,0 0 5 0,3-2 8 0,-1 2-1 16,-2 0-13-16,3 0-22 0,-3 0-29 0,0 0-27 15,0 0-19-15,0 0-4 0,0 0 101 16,0 0 25-16,0 17 26 0,0-17 17 0,0 23-85 16,-21-6-9-16,21 5 1 0,-18 3 1 0,18 5 5 15,-25 4-4-15,14 5-5 0,-3 4 5 0,0 6-10 16,0 2 6-16,-1 4-8 0,-1 3 7 0,1 0 0 16,-2 3 3-16,1-1-5 0,2 0-31 0,-1 1 4 15,2 0 24-15,1 5 40 0,2 3 27 0,0 6 4 16,2 4-26-16,3 4-25 0,-1 3-23 0,0 4-15 15,3 0-7-15,1 1-11 0,-1-1 21 0,-3 0-4 16,4 1 1-16,-1 2-7 0,-3 2-23 16,0-1-7-16,3 1-10 0,-2-1 7 0,-1-1-12 15,3-8 4-15,0-1-1 0,-7-6-2 0,6-5 4 16,-1 0 3-16,-1-1-2 0,1-1-4 0,0-1-3 16,-2-2-1-16,3-3-4 0,-2-5 0 0,2-4 0 15,-1-7 1-15,2-6 3 0,0-7-1 0,-2-6-2 16,0-4 0-16,5-5 0 0,-1-5 2 0,-1-4 3 15,1-4-2-15,1-1 5 0,0-3-2 0,0-1 9 16,-2-2 19-16,2-1 40 0,0 0 21 0,0 0 5 16,0 0-5-16,0 0-31 0,0 0-12 0,0 0-7 15,0 0-10-15,0 0-4 0,0 0-8 0,0 0 1 16,0 0-3-16,0 0-5 0,0 0-4 0,0 0-4 16,0 0-3-16,0 0 1 0,0 0 1 0,0 0-3 15,0 0-1-15,0 0-1 0,0 0-1 16,0 0-1-16,0 0 0 0,0 0 0 0,0 0-1 15,0 0 0-15,0 0 1 0,0 0-5 0,0 0 2 16,0 0 1-16,0 0-1 0,0 0 3 0,0 0 0 16,0 0 0-16,0 0 1 0,0 0 1 0,0 0 1 15,0 0-2-15,0 0 1 0,0 0 1 0,0 0-1 16,0 0 6-16,0 0-1 0,0 0 5 0,0 0 1 16,16 0 1-16,-1 0-3 0,7 0-6 0,9 0 3 15,9 0-3-15,13 12-1 0,8-12 1 0,15 0-5 16,6 0-1-16,16 11-1 0,11-11-7 0,15 0 1 15,14 11-1-15,6-6 8 0,13 2 5 0,11-1 1 16,5 2-1-16,6 0-3 0,-4-1-2 16,-5-2 5-16,-6 0 22 0,-7-2 17 0,-3-1 3 15,-13-2-7-15,-6 0-19 0,-9 0-18 0,-7 0 0 16,-9-23 0-16,-9 23 0 0,-12-16 0 0,-12 16 0 16,-5-16 0-16,-15 16 0 0,-9-12 0 0,-12 12 0 15,-10-9 0-15,-6 9 0 0,-4 0 0 0,-5-6 0 16,-6 6 0-16,-1 0 0 0,-4 0 0 0,0-3 0 15,0 3 0-15,0 0-37 0,0-1-134 0,0 0-156 16,0 1-157-16,0 0-184 0,-23 0-32 0,23 0-10 16,-23 0-65-16,4 0-32 0,0 0-279 15,-2 0 76-15,-3 13 222 0</inkml:trace>
  <inkml:trace contextRef="#ctx0" brushRef="#br0" timeOffset="44662.21">9732 9898 2213 0,'0'-10'-4'0,"0"1"2"0,31 0 13 16,-31 1 10-16,37 0 10 0,-17 4 15 0,5-1 15 15,-5 2 12-15,8 0 27 0,2 3 7 0,1-2-4 16,3 1 6-16,5 1-6 0,0 0-7 0,4 0-14 16,-1 0-23-16,0 0-22 0,-3 20-8 0,-1-20 5 15,-3 23 10-15,-4-3 11 0,-3 6 7 0,-7 4 4 16,-2 9-7-16,-3 4 0 0,-4 9 8 15,-4 4-4-15,-5 3-1 0,-3 1-6 0,0 1-20 0,-23-1-6 16,4-2 4-16,-3 1-4 0,-6-5 3 16,-6-1 3-16,-5-4-11 0,-7 1 5 0,-4-4-3 15,-7-2-7-15,-1-6-8 0,-4-6-6 0,-5-4-4 16,1-11 2-16,-7-4 7 0,-3-13-7 0,-4 0 0 16,-5-30 8-16,3 6-5 0,-1-9 5 0,4-3-8 15,-1-3-22-15,11-4-4 0,6 0-2 0,8 1 3 16,10-1 8-16,11-2 10 0,6-1 0 0,11-1-4 15,9-2 2-15,8-3-3 0,0-2-5 0,31-3 9 16,0 1-3-16,7-2 4 0,10 2 7 0,11 4-5 16,11 6 1-16,1 7-9 0,11 7-9 0,-1 8 2 15,1 11-33-15,-1 7-29 0,0 6-46 16,-5 0-76-16,-6 32-44 0,-8-5-52 0,-5 8-67 16,-7 7-78-16,-7 6-169 0,-7 3-38 0,-3 5 116 15</inkml:trace>
  <inkml:trace contextRef="#ctx0" brushRef="#br0" timeOffset="46153.05">10444 10395 1824 0,'0'-1'38'0,"0"0"22"0,0 0 18 0,0 1 26 16,0 0-16-16,0 0 5 0,0 0 13 0,0 0 0 15,0 0 13-15,0 0-4 0,0 0-7 0,0 0-5 16,0 0-15-16,0 0-8 0,0 0-12 0,0 0-12 16,0 0-9-16,11 0-7 0,-11 0 1 15,0 0 16-15,6 0 15 0,1 0 7 0,3 15 5 16,3-15-9-16,4 15-5 0,0-6 3 0,8 2-5 16,1 2-10-16,1 0-8 0,2 0-14 0,-1-1-7 15,-2 1 0-15,-1 0 1 0,3-2 2 0,-1 1 6 16,-6 0 5-16,6-2 3 0,-4 2 15 0,2-2-3 15,-3 0-1-15,2-1 1 0,-3 1-1 0,2-2 6 16,-1-1-1-16,1 0-4 0,-1 0-15 0,2 0-12 16,6 2-18-16,6-1-6 0,6 5-5 0,10 1-5 15,12 2 14-15,9 4 6 0,6 0 8 16,5 1-3-16,1 3 1 0,8 2-2 0,-1 3-12 16,4-2 5-16,4 3-6 0,2 1 0 0,11 1 9 15,2 1 8-15,8-2 9 0,4-1 14 0,5-1 29 16,-2-2 2-16,9-1-3 0,0-4-11 0,4 1-30 15,1-3-4-15,1 1-4 0,4-3 8 0,5 0-7 16,4 0 0-16,2-1 4 0,-2 1-11 0,0-2 3 16,7 0-7-16,-1 1 5 0,7-3-5 0,-2 0 5 15,-4-1 8-15,-1 0-4 0,4-4-9 0,0 2-4 16,1-4-9-16,2 1-4 0,-8-2 10 0,-2-3 19 16,-3 0 15-16,5 0 1 0,-4-2 2 0,-1-1-23 15,-3 0-1-15,-3 0 7 0,-3 0 3 0,2-18 13 16,-4 18-11-16,4-15-3 0,-5 15-8 15,-3-19-10-15,0 8-3 0,-5-1-8 0,0-1 0 16,-3-1-3-16,1-1 3 0,0-2 0 0,0-2 0 16,-4-2 8-16,-5-1 8 0,1-3 10 0,-4-4 11 15,-2 0 2-15,-2-4-2 0,-8-3-7 0,-4-4 2 16,4-3-3-16,-8-1 5 0,2-1 13 0,-9-2-13 16,-3 2-2-16,-6-1-8 0,1 2-18 0,-12 1-1 15,-2 2 1-15,-1 1 3 0,-4 0 9 0,5 2 4 16,-9-2 12-16,4 2 23 0,-3-1 1 0,-2-2-3 15,-4 0-12-15,-2-1-30 0,-5-1-6 0,-3-2-3 16,-4-1-1-16,-4-1 9 0,-2-1-2 16,-3-2 10-16,0 5-1 0,0-1-7 0,-3 3-1 15,-3 2 1-15,2 3 5 0,-4 2 17 0,2 3 3 16,-1 3-5-16,-4 1-3 0,-4 0-17 0,2 2 0 16,0 2-3-16,-5 2 4 0,-1 0 6 0,1 2-8 15,-3 1 1-15,-2 2-10 0,-1 2-3 0,0 0 2 16,-6 3-8-16,4 2 4 0,-7 2-4 0,3 1-3 15,-3 2 6-15,-2 2-5 0,-3 2-9 0,1 1-54 16,-1 0-54-16,0 1-72 0,0 0-86 0,0 0-81 16,0 0-98-16,0 0-19 0,0 0 11 15,0 0 50-15,-17 0 50 0,17 0-18 0,-17 16-19 16,6-16-22-16,-4 0-25 0,-6 13-59 0,1-13-160 16,-5 0 48-16,1 0 125 0</inkml:trace>
  <inkml:trace contextRef="#ctx0" brushRef="#br0" timeOffset="46553.66">22241 9186 3664 0,'16'-18'21'0,"-1"0"51"0,-1 1 49 15,2 1 45-15,1-2 19 0,-6 4-15 0,-5 6-10 16,0 3-18-16,-6 2-12 0,2 0-25 0,-2 2-32 16,0-1-32-16,0 2-37 0,0 0-16 15,0 0 1-15,0 0 3 0,0 0 9 0,-24 27 7 16,24-13-6-16,-28 5-3 0,10 3 9 0,-1 4-16 15,-9 1 4-15,10 2 8 0,-7-1-7 0,6 0 9 16,-1 1-3-16,3-3-7 0,0-1 3 0,-2-1 2 16,10-3 3-16,-2-4 3 0,3-2 15 0,1-5 104 15,3-3 134-15,4-2 136 0,-3-2 65 0,3-3-91 16,0 0-135-16,0 0-134 0,22-22-83 0,-22 22-6 16,33-31 3-16,-9 9 23 0,0-4 32 0,11-2 13 15,-2-4 9-15,3-1-2 0,-1 0-18 0,3 0-8 16,-3 1-3-16,4 3 0 0,-5 2-4 0,1 3-10 15,-6 4-15-15,1 6-23 0,-4 2-14 16,-4 5-8-16,-5 2-6 0,0 5-3 0,-2 0 4 16,-1 0 5-16,0 26 7 0,0-4 4 0,-4 7-1 15,2 5-1-15,2 8-13 0,-2 5-46 0,1 5-56 16,-5 2-53-16,-1 1-82 0,-4 1-82 0,-1-1-101 16,-2 1-81-16,0-2-36 0,0 1-10 0,-19 1-23 15,19 2-57-15,-26 2-181 0,10-2-145 0,16 2 179 16</inkml:trace>
  <inkml:trace contextRef="#ctx0" brushRef="#br0" timeOffset="63589.49">16908 1702 2414 0,'-14'0'2'0,"1"-16"14"15,7 16 25-15,3 0 22 0,3-16 11 0,-8 16 11 16,5-11 2-16,3 11 7 0,-1-9-7 15,1 9-15-15,0-11-24 0,0 11-30 0,0-9-11 16,17 1-10-16,-17 3-7 0,25-1 7 0,-10-1 1 16,4 1-2-16,-1 1 3 0,6 0-6 0,-3 0 0 15,6 2 1-15,-4 0-3 0,3 2 2 0,-1-1 0 16,-1 2 3-16,-4 0 0 0,1 0-1 0,-3 0 0 16,-3 0-1-16,-4 0 2 0,-2 22-5 0,-1-22 2 15,-3 18 1-15,-2-6 4 0,-3 1 4 0,0 3-1 16,0 2 2-16,0 2-6 0,-22 4-10 0,22 0-7 15,-33-1-4-15,12 3 5 0,-3-1 13 16,-2 2 5-16,-5-1-13 0,0-1-12 0,-2-4-8 0,-1 0-3 16,2-3 7-16,1 0 5 0,-4-2 5 15,11-3 6-15,0 0 12 0,4-5 3 0,5-1-2 16,1-1 6-16,9-2 19 0,3 0 16 0,2-1 16 16,0 0-5-16,21 1-17 0,-3 0-12 0,6 1-6 15,8 2 2-15,4 2-3 0,6-1 0 0,3 1-7 16,3 0-2-16,2 0-8 0,1-1-40 0,-2 0-61 15,1 1-90-15,-3-2-137 0,-4 1-170 0,-4-4-151 16,-2 1 88-16</inkml:trace>
  <inkml:trace contextRef="#ctx0" brushRef="#br0" timeOffset="63962">17597 1687 3712 0,'25'-7'-6'15,"3"0"-4"-15,-3 0 4 0,-7 2 5 0,-2-2 9 16,-2 1 11-16,-2 5-6 0,-7 1 2 0,-5 0 25 16,4 0 29-16,-4 21 27 0,5-21 8 0,-5 37-8 15,0-8-11-15,0 6 3 0,0 7-6 0,0 8-12 16,0 4-17-16,0 5-21 0,0 0-5 16,0-1-5-16,-22-1-6 0,22-3-3 0,-35-4-3 15,8-3-2-15,-5-6 5 0,-4-5-1 0,-7-4 3 0,-7-6 0 16,-9-4-10-16,-2-7 3 0,-10-7-21 15,-2-6-38-15,-5-2-41 0,-7-20-51 0,3 0-32 16,-2-7-12-16,0-6 5 0,0-6 27 0,2-4 43 16,9-7 41-16,6-3 38 0,7-5 20 0,5-6 4 15,10-3 14-15,10-2-1 0,13-1-4 0,8 1 4 16,14 1 7-16,0 4 9 0,36 5 5 0,1 7-7 16,11 8-15-16,13 5-12 0,4 8-5 0,11 8 4 15,5 6 1-15,9 9 8 0,4 5 1 0,6 3-2 16,-1 0-1-16,-1 27-41 0,3-7-82 0,-5 1-151 15,-4 7-161-15,-7 4-154 0,-8 4-165 0,-10-1 153 16</inkml:trace>
  <inkml:trace contextRef="#ctx0" brushRef="#br0" timeOffset="64876.09">18583 1759 4610 0,'17'0'14'0,"-3"0"6"15,-14-15 3-15,20 15-2 0,-8-19-12 16,-12 19-13-16,8 0-2 0,-8 0 7 0,0 0 33 15,0 0 25-15,0 0 19 0,-25 26 1 0,25-9-27 16,-29 7 10-16,10 5 15 0,-1 7 16 0,-2 5 23 16,-3 5-7-16,5 4-24 0,-5 3-15 0,4 2-30 15,0 1-20-15,4-3-5 0,-1 0-4 0,1-3-4 16,3-3 5-16,3-3-4 0,0-4 1 0,0-3 4 16,2-5 2-16,1-6 0 0,3-7 0 0,-1-4 15 15,3-4 1-15,1-6 3 0,-1-5 13 0,3 0-26 16,0-22-7-16,0 3-13 0,0-6-23 0,19-7 18 15,-19-7-13-15,20-9 8 0,-20-4 3 0,30-7-19 16,-10-7 9-16,0-7 5 0,5-2-9 16,1-3 18-16,2 0 3 0,3 4 56 0,-3 6 62 15,2 6 43-15,-2 7 22 0,-4 10-30 0,4 8-32 16,-4 7-33-16,-4 7-12 0,-3 5-24 0,-3 4-25 16,-2 5-27-16,-5 3-21 0,2 6-5 0,2 0 1 15,-4 18 12-15,4 2 8 0,-1 8 9 0,5 6 1 16,2 11-1-16,2 11 5 0,1 8-8 0,-3 7-53 15,0 5-50-15,-1 3-57 0,-2 1-64 0,-3 1-21 16,-5-3-34-16,-3 0-43 0,-2-5-46 0,-1-2-36 16,0-1-55-16,0-4-53 0,-20-1-60 15,20-5-184-15,-29-5-114 0,12-8 149 0</inkml:trace>
  <inkml:trace contextRef="#ctx0" brushRef="#br0" timeOffset="65059.47">18303 2299 4324 0,'28'-12'2'0,"11"1"36"0,1 1 46 15,2-2 37-15,6 0 21 0,7-1-31 0,-7 3-46 16,0 1-40-16,-3 5-20 0,0-1-8 0,-9 3-10 16,2-1-51-16,-5 3-79 0,-5-1-112 15,2 1-139-15,-4 0-117 0,-1 0-149 0,-4 0-271 0,4 15 108 16,-5-15 170-16</inkml:trace>
  <inkml:trace contextRef="#ctx0" brushRef="#br0" timeOffset="65447">19078 2130 4787 0,'26'0'17'15,"-13"0"80"-15,5 0 126 0,-8-20 155 0,5 20 74 16,2-22-21-16,-4 22-81 0,-13-17-105 0,10 17-66 15,-10 0-45-15,0-11-47 0,5 11-54 0,-5 0-32 16,0 0-22-16,0 0-4 0,0 0 5 16,0 0 1-16,0 0 9 0,0 26 5 0,-19-5-5 15,19 2-32-15,0 5-12 0,-17 7-9 0,17 3-1 16,-14 3 22-16,14 1-12 0,0 2-21 0,0 2-14 16,0-1 6-16,0-2 6 0,0 0 10 0,0-3 6 15,0-2-16-15,18-4 10 0,-18-4 19 0,17-5 24 16,-17-6 24-16,15-4 12 0,-15-5 12 0,25-7-5 15,-11-3 2-15,0 0-1 0,5-22-2 16,-2 5 27-16,0-3 21 0,0-4 19 0,1-5-4 0,4-1-10 16,-5-2 3-16,0-3-7 0,2 0 11 0,-4 1-11 15,1-3-19-15,-1 1-12 0,3 1-16 16,-6 2-13-16,0 2-5 0,-1 0-8 0,-5 4-1 16,-1 2-45-16,4 5-61 0,-6 2-100 0,-3 5-174 15,2 3-115-15,-2 2-101 0,0 3-97 0,0 4 33 16,0 1 34-16,0 0-32 0,0 20-132 0,0-20 62 15,0 27 129-15</inkml:trace>
  <inkml:trace contextRef="#ctx0" brushRef="#br0" timeOffset="66211.57">19554 2418 4588 0,'21'0'45'0,"-3"-21"93"0,4 21 124 0,-2-20 124 16,-1 20 49-16,-2-27-2 0,5 15-53 0,-12 12-75 15,1-18-56-15,0 18-70 0,-5-14-57 0,2 14-49 16,-3-7-41-16,-4 7-25 0,7 0-17 0,-5-5-4 16,-3 5-2-16,0 0-11 0,0 0-37 0,0 0-51 15,3 0-45-15,-3 0-13 0,0 0 14 0,0 16 9 16,0-16-14-16,0 13-24 0,0-13-9 0,0 9 37 16,0-9 62-16,0 8 49 0,0-8 36 0,0 0 5 15,0 0 0-15,0 0-18 0,14 0-9 0,-14-17-4 16,0 17 1-16,5-19 25 0,-5 19 9 15,12-28 8-15,-12 12 4 0,10 0-12 0,-10-1 0 16,6 0 0-16,-6 0-4 0,0 2 12 0,0 0-8 16,0 3-12-16,0 0-16 0,0 2-18 0,-20 4 6 15,20 1 1-15,-16 4 20 0,16 1 11 0,-25 0-5 16,16 0 17-16,-2 27-11 0,-4-27 8 0,1 32 2 16,0-9-3-16,3 0 3 0,1 3-4 0,6 2 2 15,-1 2 5-15,5 0-1 0,0 0 3 0,0 2-5 16,0-1-8-16,0 0 8 0,23-1 0 0,-23-2 8 15,24-2 3-15,-10-4-3 0,-14-1 2 0,26-3-2 16,-9-3-1-16,0-5 3 0,0-2-1 0,-1-6 0 16,-1-2-1-16,2 0 5 0,5 0-3 0,-2-20-3 15,-1 20 6-15,-2-31 8 0,5 12 30 16,-5-5 21-16,3 1 26 0,-6-5 18 0,3 0 15 16,-1-2 3-16,-2 0-17 0,0 0 0 0,-7 1-19 15,3 1-7-15,-1-1 8 0,-4 3-19 0,-2 0-12 16,-2 2 12-16,-1 3-11 0,0 3-12 0,0 3-14 15,0 5-29-15,0 2-14 0,0 3-11 0,0 3-9 16,0 2-4-16,0 0-5 0,0 0 6 0,0 0 14 16,0 0 5-16,0 23 6 0,0-23 2 0,0 31-4 15,-18-9 0-15,18 5-1 0,0 2 5 0,0 4-5 16,0 3-1-16,0 2 6 0,0 1-28 0,0 1-10 16,0 1-12-16,0 1-27 0,0 1-11 15,18 0-30-15,-18-3-31 0,0 0-37 0,0-3-11 16,0-6 0-16,0-1 5 0,0-7 52 0,0-5 51 15,0-6 47-15,0-4 53 0,0-6 9 0,0-2-4 16,0 0-14-16,0-24-12 0,0 5-5 0,0-8 3 16,0-6 25-16,-14-2-9 0,14-5 11 0,0-3-13 15,0-1-11-15,0 0 8 0,0 1-9 0,17 3 7 16,-17 2-1-16,27-1 3 0,-7 2-1 0,-1 3 0 16,1 3-4-16,-2 2-1 0,6 4-4 0,-4 2-32 15,2 6-64-15,-4 1-62 0,-1 5-85 0,-1 3-73 16,-2 2-61-16,-2 4-37 0,-1 2-7 0,-3 0 4 15,-2 22-53-15,-4-22-209 0,5 32 4 16,-5-12 106-16</inkml:trace>
  <inkml:trace contextRef="#ctx0" brushRef="#br0" timeOffset="66668.37">20470 2347 3571 0,'28'-11'0'0,"-6"-2"0"0,0 1 4 16,-5 0 1-16,-3 0 3 0,0 1 0 0,-7 3-5 16,-4 4 1-16,-3 2-4 0,0 0-1 0,0 1-1 15,0-1-4-15,-27 2 0 0,27-1 1 0,-39 1-1 16,17 0-13-16,-6 0-7 0,-1 0-7 16,-3 16-5-16,1-16 14 0,2 15 8 0,-2-15 7 15,3 20 7-15,3-8-4 0,3-1 0 0,4 1 0 16,4 2-2-16,-2-2-1 0,9 1 4 0,2 1 5 15,5-1-1-15,0-1 4 0,0-1 0 0,0-1-2 16,32-1 4-16,-32-2 4 0,36-2 5 0,-16 1 18 16,2-3 11-16,3-2 16 0,0-1 18 0,-2 0 8 15,3 0 20-15,-4 0 12 0,3 0 9 0,-6-20 12 16,-1 20-10-16,2-17-5 0,-3 17 1 0,-7-19-23 16,4 8-1-16,0 0-9 0,-6 0-23 0,-2-1 7 15,3 1-13-15,-4 0 9 0,-2 2 6 16,-2 0-11-16,-1 3-14 0,3 1-32 0,-3 2-23 15,0 1-12-15,0 1-1 0,0 1-4 0,0 0 4 16,0 0-2-16,0 0 6 0,0 23 10 0,0-23-1 16,0 29 8-16,0-9-3 0,0 5-2 0,-12 4-36 15,12 4-47-15,0 0-45 0,0 5-48 0,0 1-34 16,0 1-36-16,0 3-50 0,0-2-54 0,-12 0-36 16,12-2-60-16,-8 0-99 0,8-3-231 0,-6-10 99 15,6-3 137-15</inkml:trace>
  <inkml:trace contextRef="#ctx0" brushRef="#br0" timeOffset="67183.53">20711 2504 3364 0,'20'-32'9'0,"-1"1"51"0,-2 2 47 16,-3 3 33-16,1-1 16 0,-2 1-28 0,-9 4-20 16,6 4-14-16,-9 1-20 0,2 5-25 0,-3 0-25 15,0 3-27-15,0 3-6 0,0 0 0 0,0 4-7 16,-22 2-2-16,22 0-15 0,-20 0-20 0,20 0-19 15,-25 27-5-15,11-27 15 0,0 31 13 0,5-12 18 16,-3 1 10-16,1 2 4 0,5 0 3 0,-2 1 5 16,5-1-7-16,3 0-12 0,-3-2-10 0,3-2-7 15,0-1 10-15,0-1 10 0,17-3 15 0,-17-2 11 16,22-2-1-16,-22-2 6 0,27-3 7 16,-11-3 26-16,1 1 28 0,0-2 33 0,0 0 16 15,2 0 0-15,-2-17 8 0,3 17-7 0,-1-19 10 16,2 19 16-16,-3-21-4 0,-1 8 3 0,0 0 3 15,0-1-11-15,-5 3 15 0,2-2 2 0,-5 3 25 16,2-1 30-16,-1 2 11 0,-6 2-4 0,1 1-45 16,-5 2-60-16,5 0-60 0,-5 4-28 0,3-2-23 15,-3 2-10-15,0 0-10 0,0 0-10 0,0 0-7 16,0 0 6-16,0 0 10 0,0 22 13 0,0-22 24 16,0 30 22-16,0-9 52 0,-22 7 35 15,22 5 3-15,-11 5-13 0,11 4-45 0,-17 5-30 16,17 3-6-16,-14 1-7 0,5 2-7 0,1-2-6 15,-4 3-6-15,2-5-4 0,-2-2 0 0,3-4 1 16,-2-3 2-16,-3-5-2 0,0-3 1 0,3-3-49 16,-8-4-44-16,5-3-51 0,-3-2-66 0,0-2-36 15,0-3-55-15,-5 1-15 0,5-3 11 0,-6-1 41 16,0-3 59-16,-1-1 22 0,-2-5 4 0,4-1-27 16,-3-2-43-16,4 0-52 0,-4-19-50 0,5 19-43 15,1-34-42-15,0 11-86 0,4-3-212 0,7-6 94 16,5-3 124-16</inkml:trace>
  <inkml:trace contextRef="#ctx0" brushRef="#br0" timeOffset="67577">20970 2709 4600 0,'54'-23'56'15,"1"1"40"-15,-4 5 64 0,-8 2 57 0,-4-1 4 16,0-4 26-16,-6 7 4 0,-12 3 11 0,3 0 0 16,-9 4-24-16,-1-1-36 0,-5 3-37 0,2 1-45 15,-6 1-35-15,1 0-30 0,-3 1-36 0,-3 0-13 16,2 0-5-16,-2 1-3 0,0 0 2 0,0 0-3 15,0 0-1-15,3 0-1 0,3 0 5 0,0 0-5 16,4 0 1-16,4 0-19 0,3 0-19 0,3 0-20 16,6 0-20-16,1-17 5 0,7 17 8 15,0-23 23-15,0 8 11 0,0-4 11 0,-1-2 7 16,-4-2 1-16,-1-1 8 0,0-3 0 0,-9 2 3 16,-1-2 0-16,-2 1 2 0,-5 1 1 0,0 0-2 15,-7-1-3-15,4 2-2 0,-8 1-16 0,0 1-14 16,0 1-18-16,0 1-19 0,-23 2-7 0,23 4-3 15,-31 1 1-15,3 5 9 0,-3 3 15 0,-5 5-2 16,-4 0 11-16,-8 0-13 0,-1 35-15 0,1-11-2 16,-1 6 1-16,4 5 20 0,3 4 25 0,6 4 15 15,7 3 3-15,1 4 9 0,11 2 7 0,3 3-7 16,3 5-28-16,8 2-38 0,3 4-42 0,0 0-22 16,28 0-16-16,-28-1-17 0,35-3-25 15,-10-4-30-15,-2-7-27 0,4-5-41 0,4-8-32 16,1-6-15-16,-1-6-21 0,4-5-26 0,-1-6-118 15,3-7-160-15,-4-6 97 0</inkml:trace>
  <inkml:trace contextRef="#ctx0" brushRef="#br0" timeOffset="68031.5">22053 2232 4460 0,'14'-26'41'0,"-1"3"68"0,-4 3 57 0,5 1 44 16,-6 2-10-16,3 3-35 0,-4 4-44 0,-5 5-46 15,1 3-37-15,-3 1-45 0,0 1-16 0,0 0 0 16,0 0 11-16,0 23 13 0,0-5 3 16,-20 7-1-16,20 5 0 0,-14 8-5 0,14 4 3 15,-20 7-1-15,20 5-2 0,-19 0 18 0,19 6 2 16,-15 2 3-16,8 4-4 0,1 2-17 0,6-1-1 16,-7 0-1-16,0-3 3 0,3-1 4 0,1-9-1 15,-1-6-1-15,1-8-3 0,0-7 4 0,-1-9 0 16,0-5 8-16,3-6 20 0,1-5 21 0,0-5 60 15,0-3-12-15,-2 0-23 0,2-21-26 0,0 3-66 16,0-8 8-16,0-6 3 0,0-10-6 0,0-9 5 16,19-7-11-16,-19-7 2 0,0-3 8 0,16-3-12 15,-16-1 8-15,10 0 1 0,-10 4-5 16,17 1 6-16,-10 3-7 0,4 5 6 0,2 2-4 16,-5 4 4-16,11 3 9 0,-7 4-9 0,4 4 17 15,-2 4 5-15,3 4-1 0,5 5 9 0,-5 5-10 16,0 4-7-16,1 7-13 0,3 1-5 0,-1 6-8 15,-2 3 4-15,1 3 3 0,3 0 1 0,-2 19-61 16,-1-19-22-16,2 31-17 0,-4-10-35 0,0 1 39 16,-4 4-12-16,-7 0-20 0,2 1-6 0,-5-1-25 15,-3 0-24-15,0-1-23 0,0 1-48 0,-30-2-42 16,30 0-39-16,-38-2-45 0,14-1-90 0,-2-1-203 16,-2-3-25-16,2-3 112 0</inkml:trace>
  <inkml:trace contextRef="#ctx0" brushRef="#br0" timeOffset="68403.45">22533 2314 3858 0,'40'0'11'0,"-5"0"10"16,-3 0 20-16,-2 0 16 0,-7 0 13 0,2 0 24 16,-8-14 12-16,-3 14 10 0,-10 0-25 0,4 0-34 15,-3 0-38-15,-4 0-24 0,-1 0 0 0,0 0 3 16,0 0 4-16,0 17 1 0,-18-17 0 15,18 26-3-15,-22-9 0 0,22 4-3 0,-26 3 0 16,26 1 8-16,-25 2-3 0,11 1-2 0,6-1-13 16,-3 3-5-16,0 1 8 0,4-1-4 0,-4 3 10 15,-2-3 7-15,6-1-13 0,-7-1-18 0,0-3-12 16,-3-3-26-16,0-5-7 0,-7-4 9 0,1-7-6 16,-2-5-6-16,0-1-12 0,-3 0-7 0,2-30 8 15,0 8 17-15,1-3 33 0,0-2 22 0,8-2 17 16,1-2 7-16,2 1-7 0,8 2 10 0,3 0 7 15,3 4 7-15,0 2 1 0,17 1-5 0,-17 2-6 16,37 4-4-16,-13 0 0 0,4 4-6 0,0 1-1 16,6 3-9-16,0 1-1 0,0 2 0 15,0 1-24-15,0 3-42 0,-3 0-68 0,-1 0-84 16,-4 0-79-16,-4 0-70 0,0 22-109 0,-5-22-176 16,-3 15 29-16,-8-15 117 0</inkml:trace>
  <inkml:trace contextRef="#ctx0" brushRef="#br0" timeOffset="68764.48">22785 2425 3498 0,'27'0'23'0,"3"0"50"0,-4 0 52 16,-2 0 48-16,2 0 20 0,0-14-5 0,-4 14-20 16,-6 0-29-16,-2 0-38 0,-8 0-42 0,3 0-37 15,-7 0-25-15,1 0-11 0,-3 0 2 0,0 0 4 16,0 0 10-16,0 16 5 0,0-16 0 15,0 33-2-15,-20-11-8 0,20 4-13 0,-16 1 0 16,16 3 3-16,-20 2 6 0,20 1 8 0,-22 3-2 16,13-2-16-16,-4-1-23 0,1-1-5 0,-2-2-18 15,2-3 2-15,-5-5 7 0,3-5 0 0,-3-7 13 16,1-3 11-16,-3-6 11 0,2-1 3 0,-8 0-1 16,8-28 0-16,-4 7 2 0,-1-3 3 0,5-5 6 15,3-4 22-15,5 2 4 0,-1-2-3 0,10 3 2 16,0-1-16-16,0 1-7 0,20 3 11 0,-20 2-3 15,41 3 0-15,-23-1 5 0,9 4-11 0,-2 2 2 16,-2 1-2-16,5 4-6 0,-5 2 3 16,0 2-55-16,-4 3-80 0,-3 0-93 0,1 3-106 15,-5 1-54-15,-3 1-34 0,-2 0-71 0,-3 0-145 16,2 0 27-16,-4 18 117 0</inkml:trace>
  <inkml:trace contextRef="#ctx0" brushRef="#br0" timeOffset="68999.48">23154 2014 3666 0,'25'-20'61'15,"-7"1"48"-15,6 0 41 0,-4 2 38 16,2-2-33-16,-7 8-34 0,-2 4-40 0,-10 3-42 16,3 2-29-16,-5 1-23 0,-1 1 0 0,0 0 3 15,0 18 5-15,0-1 9 0,0 6 1 0,-17 10 1 16,17 5-2-16,0 6-1 0,-24 7 2 0,24 3-4 15,-14 2-2-15,14 1 4 0,-13 3-49 0,13-1-49 16,-11 4-68-16,11 2-76 0,-9 4-42 0,9 1-30 16,-11 1-32-16,6-3-43 0,-2-4-91 0,-1-2-211 15,2-11 54-15,-2-10 116 0</inkml:trace>
  <inkml:trace contextRef="#ctx0" brushRef="#br0" timeOffset="69204">23309 2648 3946 0,'28'-36'54'0,"2"2"71"16,1 4 45-16,0 5 54 0,8-4 7 0,-12 6-21 16,0 6 0-16,-9 4-19 0,0 3-56 0,-6 3-58 15,-1 3-52-15,-7 1-54 0,1 2-4 0,-3 1 10 16,-2 0 3-16,0 21 24 0,0-21-48 0,-19 37-45 16,19-13-45-16,-20 10-57 0,20 6 2 0,-26 5-13 15,15 4-14-15,-3 0-25 0,-2 3-37 0,1-1-35 16,-1 0-22-16,2-5-35 0,-1-5-67 15,-1-5-123-15,1-8-126 0,-1-10 111 0</inkml:trace>
  <inkml:trace contextRef="#ctx0" brushRef="#br0" timeOffset="69340.02">23585 2277 3343 0,'32'-33'19'15,"-1"2"19"-15,-3 4 4 0,1 2 3 0,-7 5-22 16,1-1-23-16,-7 8-63 0,-9 4-101 0,-2 6-87 15,-2 3-68-15,-3 0-57 0,0 18-126 0,0-18-125 16,0 33 73-16</inkml:trace>
  <inkml:trace contextRef="#ctx0" brushRef="#br0" timeOffset="69764.09">23778 2478 3148 0,'22'0'45'0,"-1"-22"48"0,3 22 37 0,-1-15 34 16,-1 15-8-16,-5-16-25 0,0 16-24 0,-3 0-30 16,-5 0-39-16,-3-10-31 0,-4 10-21 0,-2 0-1 15,3 0 3-15,-3 0 8 0,0 0 4 0,0 24 1 16,0-24-2-16,0 31 2 0,0-9 5 0,-19 2-14 16,19 5-2-16,0 1 4 0,-15 5-5 15,15 1 8-15,-9 2-19 0,9 1-20 0,-16-2-6 16,16 1-16-16,-15-2 3 0,5-5-7 0,1-5-12 15,-4-2 7-15,4-7 9 0,-2-3 17 0,2-2 20 16,-2-5 8-16,-1-5 9 0,-4-2 8 0,2 0-3 16,0-18 10-16,-1 18-4 0,-2-30 0 0,4 8 5 15,2-3-4-15,2-2 12 0,6-6 28 0,1-1 32 16,2 0 29-16,0 0 2 0,31 0-10 0,-31-2-11 16,39 5-8-16,-12-2 6 0,4 5-7 0,0 4-1 15,1 2-5-15,6 2-15 0,-3 4-2 0,-1 3-21 16,1 4-24-16,-1 3-4 0,-8 3-18 15,-3 3 1-15,-2 0 7 0,-7 0-2 0,-4 25 9 0,-3-7 0 16,-6 4-14-16,-1 4-38 0,0 9-34 16,0 6-49-16,-28 7-56 0,10 5-31 0,-1 3-45 15,-7 3-39-15,1 1-32 0,-5 1-56 0,-1-3-109 16,-1-6-156-16,2-5 101 0</inkml:trace>
  <inkml:trace contextRef="#ctx0" brushRef="#br0" timeOffset="70207.56">24354 2669 2896 0,'46'-46'55'0,"1"6"40"15,-5 2 39-15,-5 5 15 0,-1-1-44 0,-13 6-34 16,-6 5-44-16,-7 5-15 0,-9 2-12 0,-1 1-9 16,0 3 4-16,-33 2 2 0,12 2-2 0,-4 3 3 15,-6 2 0-15,-5 3-4 0,0 0 4 0,-1 0-5 16,-3 0 2-16,4 27 5 0,-1-27-3 0,6 31 0 15,4-11-10-15,4 2-16 0,6 2-11 0,3 1-18 16,8 1-11-16,0-3 0 0,6 0 6 0,0-1 18 16,0-4 20-16,28-2 15 0,-28-3 5 0,34-5 4 15,-9-3 2-15,1-2-2 0,0-3 12 0,4 0 21 16,2 0 15-16,0-23 11 0,2 23 18 0,-2-26 3 16,-1 11 12-16,-1-2 27 0,-1 0-6 0,-2-3 21 15,-1-2 6-15,-4 1 2 0,1 0 15 0,-4 1-9 16,-4 0-13-16,1 1-11 0,-5 2-5 15,-5 3 1-15,3 0 4 0,-4 4-15 0,-2 2-29 16,2 3-47-16,-4 0-29 0,-1 3-21 0,2 2-2 16,-2 0 9-16,0 0 0 0,0 0 5 0,0 24 3 15,-27-24 1-15,27 34 1 0,-26-7 3 0,9 5 0 16,-2 6-3-16,1 10 3 0,-6 6 1 0,4 7-2 16,0 5-6-16,-5 5 11 0,-3 2 0 0,-3 1 3 15,-3 0-53-15,-5-5-70 0,-7-5-63 0,-9-5-73 16,-2-4-28-16,-7-4-51 0,-4-3-69 0,-8-3-94 15,-14-1-159-15,-6-3-207 0,-10-3 131 16</inkml:trace>
  <inkml:trace contextRef="#ctx0" brushRef="#br0" timeOffset="70783.48">18013 3286 3526 0,'-19'6'-2'0,"4"-2"21"0,1-1 58 15,0-1 40-15,1-1 32 0,1 2 1 0,-3 1-35 16,1-1-6-16,0 2 9 0,0-1 24 0,4 0 15 16,3-1 15-16,2-1 12 0,2 0 1 0,0 0 15 15,3-1-2-15,0-1-12 0,0 0-4 16,0 0-10-16,0 0 2 0,0 1 2 0,0-1-10 15,0 1-27-15,20 0-42 0,-6 0-34 0,9 2-30 16,8-2-18-16,16 0-8 0,15-1-5 0,17 0-2 16,22 0-4-16,20 0-1 0,19 0-3 0,20 0-7 15,32 0 5-15,16-15 1 0,22 15 26 0,24 0 35 16,13 0 16-16,19 0 18 0,12 0-17 0,12 23-15 16,2-23-5-16,8 29-4 0,5-13 15 0,-7 3 12 15,-8 0-1-15,-6 0 11 0,-15-1 6 0,-16 0 0 16,-24-5 0-16,-16-2-27 0,85 3-5 0,-48-9-17 15,-200-5-10-15,-7 0 2 0,63 0-22 16,-17 0-9-16,-16-17 0 0,-19 17 0 0,-16 0 0 16,-19-14 0-16,-15 14-10 0,-11 0-72 0,-9-12-89 15,0 12-110-15,-4 0-130 0,0 0-79 0,0-9-85 16,-30 9-48-16,11-9-20 0,-10 4-47 0,-8-2-39 16,-16 1-195-16,0-3-61 0,-12-1 200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37:32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2303 7694 2047 0,'0'0'9'0,"0"0"3"16,0 5 0-16,0-5 18 0,0 0 15 0,0 0 16 15,0 0 13-15,0 0-9 0,0 0-17 0,0 0-9 16,0 0-10-16,0 0-5 0,0 0-5 0,0 0-11 15,0 0 0-15,0 0-3 0,0 0-6 0,0 0 6 16,0 0-6-16,-14 0 0 0,14 0 10 16,-12 0 2-16,12 0 4 0,-13 0 8 0,13 0-2 15,-8 0 5-15,8 0 11 0,-6 0 5 0,6 0-1 16,0 0-6-16,0 0-10 0,0 0-15 0,0 0-1 16,0 0-6-16,0 0 0 0,0 0-2 0,0 0-39 15,0 0-22-15,0 0-46 0,0 0-37 0,0 0-16 16,0 0-47-16,0 0-87 0,0 0-118 0,0 0-105 15,0 0 71-15</inkml:trace>
  <inkml:trace contextRef="#ctx0" brushRef="#br0" timeOffset="5507.67">4664 8364 2042 0,'-2'2'6'15,"1"-1"2"-15,1 1-3 0,-2-1 1 0,2-1 4 16,0 0 19-16,0 0 21 0,0 0 18 0,0 0 4 16,0 0-10-16,0 0-11 0,0 2-14 0,0-2-6 15,0 0-4-15,0 1-3 0,0-1-1 0,0 0 9 16,0 1 12-16,0-1 14 0,0 0 25 0,0 0 12 16,0 1 7-16,0-1 5 0,22 1-9 0,-22-1-2 15,26 1-3-15,-6 1-3 0,7-2 7 0,2 0-5 16,7 0 6-16,4 0 9 0,5 0-3 0,4 0 3 15,2 0-8-15,0 0-6 0,6 0-2 16,-8 0-5-16,0-13 3 0,-4 13-5 0,-4 0-5 16,-9 0 2-16,-7 0-10 0,-6 0-4 0,-8 0-14 15,-2-7-18-15,-3 7-14 0,-4 0-14 0,-1 0 3 16,-1 0-1-16,0 0-2 0,0 0-3 0,0 0-1 16,0 0-5-16,0 0 6 0,0 0-7 0,0 0-3 15,0 0-38-15,0 0-37 0,0 0-47 0,0 0-86 16,0 0-76-16,0 0-114 0,-14 0-102 0,14 0-82 15,0 0-174-15,-9 0-17 0,9 0 157 0</inkml:trace>
  <inkml:trace contextRef="#ctx0" brushRef="#br0" timeOffset="6467.67">5811 8350 2177 0,'-2'2'7'16,"1"-1"6"-16,-1 1 16 0,1-1 19 0,1-1 17 15,0 0 13-15,0 0 8 0,0 0-6 0,0 0-9 16,0 0-11-16,0 0-17 0,0 0-11 0,0 0-10 16,0 0-7-16,0 0-2 0,0 0 10 15,0 0 9-15,0 0 17 0,0 0 13 0,0 0 7 16,0 0 6-16,0 0 12 0,0 0 14 0,0 0 16 15,0 0 15-15,0 0 17 0,14 0-4 0,-14 0-1 16,15 0-15-16,-2 0-27 0,4 0 1 0,4 0-8 16,10 0-1-16,7 0 4 0,2 0 2 0,5 0 5 15,5 0 12-15,3 0 34 0,-2 0 6 0,0 0 16 16,-1 0 29-16,-4 0-13 0,-7 0 21 0,-5 0-7 16,-6 0-31-16,-3-12-26 0,-9 12-54 0,-4 0-30 15,-6 0-34-15,-3 0-16 0,-1 0-3 0,1 0-6 16,-3 0-4-16,0 0 0 0,0 0 1 15,0 0-3-15,0 0 4 0,0 0 1 0,0 0-2 16,0 0-3-16,0 0-1 0,0 0 4 0,0 0-2 0,0 0 2 16,0 0 3-16,0 0-3 0,0 0-2 15,0 0-37-15,0 0-50 0,0 0-77 0,0 0-91 16,0 0-86-16,0 0-55 0,0 0-29 0,0 0-34 16,0 0-43-16,0 0-115 0,0 0-295 0,-20 0-57 15,20 0 166-15</inkml:trace>
  <inkml:trace contextRef="#ctx0" brushRef="#br0" timeOffset="7440.13">6780 8332 1986 0,'-2'0'14'0,"0"0"13"0,2 0 30 0,-3 0 28 0,3 0 14 16,0 0 17-16,0 0-9 0,0 0-7 16,0 0-4-16,0 0-9 0,0 0-4 0,0 0-2 15,0 0-6-15,0 0-1 0,0 0 2 0,0 0 3 16,0 0 8-16,0 0 5 0,0 0 5 0,0 0 5 15,0 0 2-15,0 0 0 0,0 0 0 0,0 0 3 16,0 0 0-16,0 0 9 0,0 0 2 0,0 0 2 16,0 0-10-16,16 0-23 0,-16 0-18 0,18 0-5 15,0 0 14-15,0 0 36 0,10 0 26 0,3 0 20 16,6 0 27-16,2 0-6 0,8 0 18 0,-1 0 7 16,1 12-21-16,-1-12-1 0,1 0-20 15,-2 10-12-15,-1-10-4 0,-10 0-10 0,-3 9-9 0,-3-9-17 16,-11 0-19-16,-2 3-14 0,-4-3-17 15,-6 0-17-15,-1 0-13 0,1 0-14 0,-5 0-5 16,0 0-1-16,0 0-4 0,0 0 2 0,0 0-4 16,0 0-3-16,0 0 2 0,0 0 0 0,0 0-2 15,0 0-1-15,0 0-4 0,0 0-2 0,0 0 3 16,0 3-3-16,0-3 2 0,0 0 1 0,0 0-1 16,0 0 1-16,0 0 1 0,0 0 2 0,0 0-5 15,0 0 3-15,0 0 1 0,0 0-5 0,0 0 9 16,0 0-6-16,0 0-10 0,0 0-24 0,0 0-17 15,0 0-13-15,0 0-12 0,0 0 2 0,0 0-23 16,0 0-22-16,0 0-36 0,0 0-60 0,0 0-85 16,0 0-105-16,0 0-66 0,0 0-30 15,0 0-9-15,0 0-18 0,0 0-51 0,0 0-145 16,0 0-236-16,-22 0 160 0</inkml:trace>
  <inkml:trace contextRef="#ctx0" brushRef="#br0" timeOffset="8551.19">8287 8086 2526 0,'-8'0'1'0,"3"5"-1"0,5-5 4 0,-6 0 9 15,6 0 20-15,0 0 23 0,0 0 19 0,0 0 17 16,0 0 2-16,0 0-5 0,0 0-20 0,0 0-23 15,0 0-23-15,0 0-15 0,0 0-4 16,0 0 16-16,0 0 39 0,0 0 35 0,17 0 29 16,-17 0 4-16,33 19-16 0,-5-19-14 0,7 14-4 15,12-14 7-15,3 18 5 0,7-9-3 0,5 0-6 16,0-2-15-16,5-1-6 0,0-1-8 0,-2-1-15 16,-1-1 5-16,2 0 3 0,3 0 11 0,-6-2 27 15,-2 1 3-15,-5 0-7 0,-4-1-11 0,-5 0-17 16,-11 0-9-16,-5-1-10 0,-6 0-12 0,-7 0-15 15,-5 0-12-15,-7 0-8 0,0 0-5 0,-4 0-72 16,-1 0-77-16,-1 0-84 0,0 0-108 0,0 0-58 16,0 0-60-16,0 0-58 0,0 0-41 0,0 0-59 15,0 0-93-15,-26 0 141 0</inkml:trace>
  <inkml:trace contextRef="#ctx0" brushRef="#br0" timeOffset="8839.67">9400 7995 3783 0,'0'-8'14'15,"26"1"19"-15,-14-1 15 0,-12-1 14 0,19 3-3 16,-8-4-3-16,-3 5 7 0,-8 2 6 0,9 3 17 16,-9 0 15-16,8 0 0 0,1 0-3 0,5 19-19 15,0-19-20-15,3 20-8 0,2-6-16 0,1 0 0 16,3 0-1-16,-6 2-3 0,0 0 8 0,-3-1 8 16,0-1 5-16,-1 0-4 0,-4 0 5 0,5 0-3 15,0-2-11-15,-2 1-6 0,4-2-8 16,-7-2-20-16,5 1 4 0,-1-3-1 0,-6-1-14 15,-2 0 2-15,0-2-7 0,-2-1-3 0,0 0 11 16,-3 4 13-16,0 1 4 0,0 5 4 0,0 4-4 16,-31 3-2-16,12 5-71 0,-6 1-23 0,-6 3-47 15,-12-4-48-15,-7 2 19 0,-10-4-37 0,-5-1-16 16,-5-2-36-16,-6-1-58 0,-2-1-46 0,5-2-47 16,8 0-54-16,1 1-103 0,8-4-149 0,10-1 109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4T04:43:09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11622 4782 3705 0,'25'-17'47'0,"-14"0"66"15,-3-1 51-15,-8 0 35 0,17-2-25 0,-17 4-48 16,9 16-31-16,-9-14-7 0,0 14 8 0,0 0 26 16,0 0 48-16,0 0 40 0,0 23 26 0,0-4-32 15,0 3-63-15,0 8-63 0,0 4-51 0,0 9-12 16,-18 3-3-16,18 5-7 0,0 1-5 0,-22 4 2 16,22 3 13-16,-17 3-5 0,9 6-1 0,-3 1-106 15,-1 4-101-15,-4 1-92 0,1 1-87 0,-2 0-1 16,1-5-42-16,-1-2-42 0,0-8-56 0,0-6-92 15,1-9-202-15,4-8 46 0,1-10 146 0</inkml:trace>
  <inkml:trace contextRef="#ctx0" brushRef="#br0" timeOffset="384.07">11801 5134 4160 0,'28'-38'16'16,"-2"4"50"-16,2 3 47 0,0 4 43 0,-6 0 16 15,1 4-21-15,-4 4-32 0,-4 5-23 0,2 4-24 16,-4 3-32-16,-4 4-18 0,-3 0-29 0,-1 3-7 16,1 0 0-16,-3 0 5 0,-3 27 13 0,2-9-6 15,-2 3 3-15,0 5-1 0,0 4-7 0,0 2-35 16,-23 1-22-16,23 1-26 0,-35-1-34 0,15 1 7 16,-6-3-8-16,0-2-11 0,-6 2 5 0,3-5 7 15,-7-2 11-15,8-3 34 0,-1-2 28 16,1-7 25-16,2-2 22 0,4-1 6 0,2-6 38 15,3-1 42-15,9-2 22 0,0 0 35 0,5-19-3 16,3 19-3-16,0-20 8 0,0 20-14 0,20-26-5 16,-20 12-12-16,22-2-21 0,-22 4 0 0,25 1-10 15,-10-1-18-15,4 4-13 0,-1 8-28 0,1-11-21 16,4 11-12-16,-1 0 2 0,-2 0-5 0,5 23 12 16,-6-23 6-16,4 37-4 0,-1-10 8 0,-5 8 5 15,1 4-8-15,3 6 0 0,-6 4-77 0,-1 3-80 16,-3 1-69-16,0 0-87 0,-7-3-14 15,1-1-56-15,-5-3-59 0,0-3-67 0,0-4-158 0,-20-4-161 16,20-7 133-16</inkml:trace>
  <inkml:trace contextRef="#ctx0" brushRef="#br0" timeOffset="791.98">12093 5651 4534 0,'31'-20'4'0,"0"-3"45"0,0 2 80 0,-3 0 94 15,-6-2 90-15,2 3 36 0,-6 3-22 0,-3 5-67 16,-7 4-80-16,0 2-81 0,-4 2-62 0,-2 1-34 16,-2 2-19-16,3 1-6 0,-3 0-3 15,0 0 9-15,3 0 3 0,0 17 9 0,0-17 7 16,0 21-8-16,5-5 4 0,-2 0-14 0,4 0-25 16,-3 1-13-16,3-3-18 0,-4-3 12 0,2-1 26 15,-2-10 22-15,2 6 12 0,-1-6-9 0,1 0-2 16,1-17-10-16,4 17 3 0,-2-32 12 0,1 10 4 15,-1-3 5-15,0-3-4 0,0-4 3 0,-7 3-9 16,-2-1-5-16,-1 1 4 0,1 1-7 0,-2 3 5 16,0 1 6-16,0 3-8 0,-19 4-23 0,19 0-36 15,-15 3-33-15,15 2-40 0,-27 2-1 0,15 5 19 16,-3 2 37-16,-4 3 40 0,0 0 21 16,-4 0 12-16,0 21 9 0,1-21-6 0,-1 34 8 0,4-11 9 15,-1 6-16-15,4 6 15 0,2 3-3 16,4 5-5-16,2 5 9 0,3 2-14 0,4 2 5 15,1 2-20-15,0-2-63 0,0-2-18 0,17-2-46 16,-17-3-31-16,23-4 7 0,-9-5-47 0,5-2-47 16,-1-5-44-16,2-4-58 0,7-4-65 0,-2-4-100 15,4-5-243-15,2-7 115 0</inkml:trace>
  <inkml:trace contextRef="#ctx0" brushRef="#br0" timeOffset="1156.14">12760 5433 4238 0,'16'-32'34'0,"-4"5"53"16,-1 0 60-16,-2 5 45 0,4-4 3 0,-7 7-6 16,2 6-15-16,-5 3-28 0,-3 3-45 0,3 1-47 15,-1 1-54-15,-2 2-22 0,0 2-7 0,0 1-1 16,0 0 7-16,0 0 3 0,0 26 19 0,0-26 2 16,-21 35-4-16,21-10 7 0,0 8 3 0,-17 4-9 15,17 5 8-15,0 1-15 0,-12 4 5 0,12 4-3 16,0-2 7-16,0 3 5 0,0-5-13 0,0-1-21 15,0-2-30-15,0-4-18 0,0-3-22 0,0-6 7 16,0-4 3-16,0-4 2 0,0-6 24 0,0-4 36 16,0-5 27-16,0-4 24 0,0-3-2 15,0-1-18-15,0 0-4 0,0-26-10 0,0 9 4 16,0-6 3-16,0-5 0 0,0-4 4 0,-16-6 4 16,16-2 2-16,0-3-8 0,0-2 7 0,0-4-3 15,0 1-2-15,24-1-2 0,-24 0 0 0,23 3-3 16,-8 4 0-16,4 4 4 0,1 3-31 0,-1 5-40 15,-2 5-76-15,2 5-108 0,1 7-55 0,0 1-25 16,-1 5 6-16,-1 4 29 0,-1 3-20 0,-1 0-47 16,-1 20-116-16,-1-20-168 0,-1 29 99 0</inkml:trace>
  <inkml:trace contextRef="#ctx0" brushRef="#br0" timeOffset="1591.88">13302 5634 3511 0,'19'-18'2'0,"-2"0"0"0,-2 0 1 0,-5-1 5 15,3-1-2-15,-5 3 3 0,-5 2-9 0,-3 3-2 16,0 4-4-16,0-3-1 0,-23 2 6 0,23 2-3 16,-33-2-19-16,15 5-21 0,-9 4-19 0,0 0-23 15,-5 0 13-15,1 0 7 0,3 16 10 0,-3-16 14 16,5 27-2-16,0-10-8 0,4 1-4 0,-1 4-15 15,7 0-6-15,4 3 14 0,7 0 11 0,2 2 24 16,3-1 11-16,0-3 9 0,20-1 4 16,-20 0-1-16,34-4 6 0,-9-4 4 0,0-2 12 15,1-5 36-15,1 0 32 0,-1-6 22 0,-3-1 19 16,2 0-3-16,-3 0 4 0,0-17 11 0,-4 17 8 16,-1-24-3-16,-1 7-19 0,-4-3-14 0,1-4-18 15,-4 0-16-15,0-5 0 0,-4 0-18 0,3-3-7 16,-5 4 9-16,0-2-4 0,-3 4 0 0,0 2 2 15,0 6-16-15,0 2-18 0,0 5-17 0,0 5-17 16,0 0-16-16,0 6 6 0,0 0 9 0,0 0-1 16,0 32 11-16,0-8 2 0,0 7-7 15,0 8 5-15,0 9 5 0,0 5-7 0,23 5 4 0,-23 4-35 16,19-2-45-16,-19 0-56 0,19 1-81 16,-19-5-57-16,0-1-70 0,0-4-72 0,0-3-100 15,0-3-227-15,0-8 44 0,-19-6 131 0</inkml:trace>
  <inkml:trace contextRef="#ctx0" brushRef="#br0" timeOffset="1988.47">13903 5321 4340 0,'39'-36'1'16,"-5"4"25"-16,-8 3 39 0,-4 4 33 0,1-1 19 15,-11 8-17-15,-1 8-46 0,-9 3-37 16,-1 4-27-16,-1 2-10 0,0 1 8 0,-23 0 1 15,5 18 9-15,-6-18 3 0,-5 32-2 0,-4-9 4 16,-7 5-13-16,1 5-25 0,0 3-9 0,3 5-20 16,4 3-4-16,1 1 17 0,1 1 5 0,6 0 14 15,5-3 6-15,5-1 9 0,5-7 10 0,4-3-1 16,5-4 17-16,0-4 33 0,23-4 33 0,-23-3 44 16,34-1 58-16,-9-4 40 0,0-1 48 0,3-1 48 15,1-3 0-15,-2 0-11 0,-2-1-34 0,1-2-42 16,-1-1-30-16,-5-2-32 0,-4 0-34 0,-5 0-38 15,-4-1-40-15,1 0-31 0,-5 2-22 16,0-2-14-16,-3 2 3 0,0 2 3 0,0 3 7 16,0 2 7-16,0 4 1 0,-18 2-4 0,18 3-1 15,-28 3 0-15,9 5-3 0,-6-1 3 0,3 1 1 16,-5 2-34-16,-1 0-98 0,-3 3-108 0,-2-1-152 16,0 0-125-16,-2 2-21 0,-4 0 38 0,0-1 49 15,-4-1 72-15,-6-2 21 0,-3-5-39 0,-1-5-7 16,-6-2-66-16,-2-9-113 0,-1-7-116 0,0 0 107 15</inkml:trace>
  <inkml:trace contextRef="#ctx0" brushRef="#br0" timeOffset="3318.83">14952 5368 3696 0,'-2'4'-2'0,"2"2"-5"0,0-6-3 15,0 1-1-15,0-1 7 0,18 0 11 0,-18 0 10 16,0 0 17-16,0 0 11 0,20 0 6 15,-20 0 4-15,9 0-14 0,-9 18-11 0,16-18-4 16,-7 0-3-16,-3 0 7 0,2 12 0 0,0-12-10 16,1 0-5-16,-1 0-10 0,3 0-6 0,-1 0-21 15,4 0-56-15,-1-16-65 0,2 16-90 0,1 0-80 16,-2-21-57-16,0 21-97 0,0-10-131 0,0 10-88 16,1 0 110-16</inkml:trace>
  <inkml:trace contextRef="#ctx0" brushRef="#br0" timeOffset="3499.72">14978 5709 3313 0,'-21'3'38'0,"2"0"71"0,10-2 77 15,-1 0 84-15,10-1 26 0,0 0-7 0,0 0-41 16,0 0-62-16,0 0-45 0,0-19-38 0,25 19-29 16,-25-14-18-16,20 14-24 0,-6-17-29 0,2 17-7 15,1-18-15-15,-1 10-48 0,4 8-60 0,0-13-77 16,2 8-90-16,1-2-88 0,0 4-110 0,2-2-136 15,-2 1-283-15,5-3 24 0,-8-3 175 0</inkml:trace>
  <inkml:trace contextRef="#ctx0" brushRef="#br0" timeOffset="3840.1">15281 5184 4115 0,'17'0'1'0,"3"-15"2"0,-1 15 39 0,3 0 45 16,-1-23 60-16,-2 23 49 0,1-11 2 0,-3 11-11 15,-1 0-32-15,-1 0-44 0,-1 0-35 0,-4 0-33 16,2 0-36-16,-3 0-11 0,-1 0-8 0,3 0 4 16,-5 0 0-16,5 19 3 0,-5-19 10 0,4 15-10 15,0-15 10-15,-2 17-2 0,0-9-8 0,0 1 3 16,-1 0-3-16,0-1 7 0,-3 0 4 0,4-2-7 16,-3 1 4-16,1-3-7 0,-1 0 1 0,-2 0 10 15,0-1-7-15,-2-1 3 0,4 1 0 0,-3-3-11 16,-1 2 4-16,1 0-1 0,-2 0-4 15,1 2 7-15,-1 2 2 0,0 3 3 0,0 2 3 16,0 6 3-16,0 7 7 0,-18 3-4 0,18 9-1 16,-28 5 3-16,11 6-14 0,-10 2 13 0,2 7-9 15,-6 1-77-15,0 0-18 0,-4-2-60 0,0 0-51 16,3-3 14-16,-1-3-54 0,2-1-37 0,3-4-40 16,0-2-50-16,7-3-48 0,-1-5-98 0,6-3-221 15,7-6 15-15,1-7 126 0</inkml:trace>
  <inkml:trace contextRef="#ctx0" brushRef="#br0" timeOffset="4346.99">16242 5280 4932 0,'17'-26'-5'0,"0"3"-3"0,-3 2 5 0,0 3 2 15,-8 5 5-15,4 1 2 0,-6 4-9 0,-2 4-10 16,-2 3-8-16,0 1-1 0,0 0 4 0,0 0 4 15,0 0 6-15,0 25 2 0,-25-11-1 0,25 5 5 16,-25 4 3-16,10 5 3 0,-1 4-2 0,0 5 2 16,1 3 2-16,3 3-34 0,4 0-31 15,-3 2-39-15,11 0-28 0,-6-3 7 0,6-1 11 16,0-5 25-16,0-6 24 0,0-3 24 0,0-8 26 0,21-3 17 16,-21-7 40-16,25-3 35 0,-25-5 27 15,27-1 22-15,-13 0-7 0,3 0-17 0,1-24-10 16,1 24-20-16,-2-27 3 0,0 10-5 0,2-1 25 15,-2-3 25-15,3 0-16 0,-4-2 1 0,1 2-22 16,-2-2-25-16,1 0-7 0,-4 3-10 0,-3 1-21 16,2 3-21-16,-6 3-14 0,3 3-13 0,-4 3-9 15,-2 4-8-15,1 0-3 0,-3 3 5 0,0 0 2 16,0 21 20-16,0-2 6 0,0 6 0 0,0 8-34 16,0 4-29-16,-17 7-20 0,17 4-30 15,0 1 14-15,0-1-9 0,0-1 2 0,0-4 6 16,0-3 3-16,0-6 24 0,0-5 17 0,0-5 32 15,0-6 33-15,0-5 37 0,0-5 25 0,15-6 16 16,-15-2 14-16,21 0-1 0,-11-20 4 0,3 20-11 16,2-35-14-16,4 12-13 0,1-4-25 0,-3-3-4 15,2-3-12-15,-2-1-2 0,-2-2-1 0,1-1-8 16,-2-1 4-16,0 2-34 0,-5 2-53 0,1 2-57 16,-3 2-69-16,1 4-72 0,1 3-78 0,-2 5-96 15,-3 5-122-15,1 2-202 0,1 5-109 0,-6 2 154 16</inkml:trace>
  <inkml:trace contextRef="#ctx0" brushRef="#br0" timeOffset="4739.52">16954 5518 4501 0,'17'-18'7'0,"5"-2"68"0,-5-2 52 0,3-5 69 15,4-2 99-15,-6 6 31 0,1 5 19 0,-5 2-14 16,-2 3-68-16,-2 0-72 0,2 2-54 0,-7 4-48 15,3-1-38-15,-5 3-28 0,-3 2-27 0,1 3-10 16,-1-3-10-16,0 3-8 0,0 0 9 0,0 0 1 16,0 0 5-16,0 20 10 0,0-20 3 0,0 36 2 15,0-9 4-15,0 8 2 0,0 7-5 16,-15 5 7-16,15 3-1 0,0 4-4 0,0 2 0 16,0-1-7-16,0-4-11 0,0 0-47 0,0-5-24 15,0-3-54-15,0-5-31 0,0-1-16 0,0-9-35 16,-17-2 23-16,17-6 31 0,0-6 74 0,-14-3 72 15,14-3 47-15,0-4 19 0,0-4-11 0,-10 0-3 16,10 0-19-16,0-29-7 0,0 12 3 0,0-5-1 16,0-4 4-16,0-5 0 0,0-4-4 0,16-1-8 15,-16-4 11-15,18-3 3 0,-4 2-8 0,3-3 0 16,-3-1-8-16,7 1-3 0,-3 0 2 0,7 3-20 16,-3 4-57-16,0 3-88 0,-1 1-74 0,3 7-53 15,-4 4-37-15,-2 5-32 0,-1 4-73 16,-1 6-83-16,-2 5-99 0,0 2-186 0,0 0 102 15,-5 29 158-15</inkml:trace>
  <inkml:trace contextRef="#ctx0" brushRef="#br0" timeOffset="5619.79">17560 5648 3652 0,'20'-18'0'0,"-1"-1"3"16,-1-2 1-16,-2 0 4 0,1-5 9 15,-5 7 26-15,1 3 15 0,-7 3 4 0,0 3-9 16,-1 0-27-16,-4 1-25 0,-1 1-6 0,0 3-2 16,0 5-10-16,-26-5-15 0,9 5-20 0,-2 0-13 15,-9 0-6-15,0 18 19 0,-4-18 9 0,-2 26-1 16,2-9-13-16,0 4-13 0,4 1-14 0,0 2-1 16,5 1 18-16,1 1 16 0,10 1 21 0,1-3 16 15,6-2 7-15,5 0 5 0,0-5 1 0,0-1 2 16,23-3 7-16,-23-4 11 0,31-1 20 0,-10-5 15 15,5-2 13-15,-1-1 2 0,-3 0-2 0,4 0 12 16,0 0-1-16,-2-26 4 0,-1 26 15 0,-1-25 7 16,-4 11-6-16,1-2-10 0,1 0-17 0,-4-2-15 15,-2-2 6-15,-4 3 10 0,1 1-2 16,0 1-12-16,-5 2-13 0,1 2-21 0,-3 4-20 16,-2-1-9-16,-1 5-8 0,2 1-1 0,-3 2-1 15,0 0 2-15,0 0 0 0,0 20-1 0,0-20 4 16,-24 29 5-16,24-9-1 0,-18 3 6 0,18 4-1 15,-13 1-4-15,13 1-1 0,-14 1-4 0,14-1-20 16,0-1-10-16,0-1 4 0,0-5 2 0,0-1 23 16,0-4 12-16,23-2 2 0,-23-6 5 0,25-1 1 15,-25-5-2-15,26-3 0 0,-9 0 7 16,0 0 26-16,0-28 7 0,2 9 13 0,0-3 9 0,4-6 2 16,-3-2 28-16,-1-4 18 0,-1-1 21 15,-1-4 25-15,0-1 18 0,-1 2 9 0,-2 0 30 16,-6 2 4-16,4 2-14 0,-3 1-1 0,-1 6-44 15,-3 3-50-15,1 3-33 0,-3 5-47 0,-1 4-30 16,1 2-14-16,-3 5-20 0,0 3 4 0,0 2-6 16,0 0 5-16,0 17 13 0,-17-1-2 0,17 8 7 15,-22 9 5-15,22 7-2 0,-31 10 12 0,14 4 1 16,1 6 3-16,2 4-12 0,0 2-2 0,0 3 0 16,4-2-4-16,2 2 28 0,-2 3-5 0,3 1 11 15,-1 2 3-15,5 0-16 0,-8-1 5 0,6 0-10 16,1-6-8-16,-4-2 5 0,3-9-1 15,-1-8-1-15,3-10 8 0,0-8-5 0,0-9 6 0,1-6 103 16,1-6 103-16,1-4 113 0,0-4 27 16,0-2-103-16,0 0-107 0,0-23-112 0,0 6-37 15,21-6 0-15,-21-7 0 0,0-8 0 0,22-9 0 16,-22-7-6-16,16-9-12 0,-16-3-13 0,15-6-17 16,-15 0-17-16,16-1 1 0,-9 0 7 0,0 2 16 15,2 3 17-15,-3 4 15 0,3 1 3 0,-2 2 1 16,4 2-1-16,1 1 1 0,-1 2-2 0,1 4 5 15,-1 3-3-15,5 4-3 0,-1 4 2 16,-1 4-39-16,2 7-5 0,-2 7-8 0,0 6-11 16,0 3-5-16,-4 4-24 0,4 5-40 0,-3 3-28 0,0 2-3 15,2 0 8-15,-4 23 26 0,5-5 18 16,-2 8-18-16,1 6-32 0,1 7-42 0,-7 5-41 16,6 6-17-16,-9 3-16 0,0-1-5 0,-1 3 4 15,-3-3 7-15,0-2 4 0,0-4-21 0,-25-2-21 16,25-3-19-16,-31-8-28 0,11-3-72 0,-4-5-159 15,4-8-56-15,-5-9 101 0</inkml:trace>
  <inkml:trace contextRef="#ctx0" brushRef="#br0" timeOffset="6059.99">18154 5626 4087 0,'33'-37'42'0,"-2"2"55"0,-2 5 49 16,2 3 30-16,-1-1-4 0,-7 7-32 15,2 6-32-15,-9 7-23 0,-1 2-41 0,-3 6-19 16,-5 0 33-16,4 0 41 0,-10 31 54 0,4-7 29 15,-1 8-21-15,-4 8-25 0,0 7-8 0,0 6-24 16,0 3-21-16,-21 3-3 0,21 0-23 0,-22 1 5 16,22 0-6-16,-26 1-14 0,10-3-14 0,5 6-14 15,-1 2 2-15,-1 4-9 0,2 0-5 0,-1-1 3 16,7 2 1-16,-7-7 1 0,7-1 3 0,-6-10-6 16,8-8-4-16,-1-11 6 0,2-7 7 0,-2-8 10 15,0-6 68-15,3-6 112 0,-1-4 49 0,2-3-5 16,0 0-72-16,0-23-110 0,0 3-61 0,0-6-8 15,0-9 4-15,17-10-11 0,-17-10 5 16,0-11 7-16,17-3-8 0,-17-5-6 0,14-3-13 16,-14 0-15-16,17-2 0 0,-4 2 6 0,-2 3 10 15,6 3 9-15,-5-2-4 0,7 2-8 0,-2-1-3 16,2 2-3-16,-1 2 17 0,6 6-14 0,-3 4-11 16,4 7 6-16,-3 7-6 0,4 8 23 0,1 7 12 15,-3 6-7-15,4 9-5 0,0 1 3 0,-1 8-6 16,-4 4-33-16,-6 1-23 0,6 0-13 0,-7 27-22 15,-1-5 10-15,-1 8-4 0,-6 10-11 0,5 4-20 16,-9 9-31-16,1 4-60 0,-5 2-53 16,0 5-12-16,0-1-6 0,-27-2 14 0,6-3-13 15,-4-3-56-15,-3-4-66 0,-8-3-69 0,-3-4-97 0,2-1-223 16,-6-8 77-16,-4-3 145 0</inkml:trace>
  <inkml:trace contextRef="#ctx0" brushRef="#br0" timeOffset="6791.46">18690 5912 4475 0,'37'-17'5'0,"-4"-2"11"16,-4 0 30-16,-3-1 38 0,-7-1 40 0,-3 1 41 15,1 5 56-15,-3 3 30 0,-3 4 18 0,-5 2-24 16,-3 2-77-16,3 0-69 0,-4 3-73 0,-1 0-37 16,1 1-18-16,-2 0 0 0,0 0 6 15,0 0 18-15,0 22 10 0,3-22 0 0,1 30 7 16,3-12-15-16,-6 4-4 0,4 1-3 0,3-1-49 15,-5-3-26-15,1-3-5 0,3-2 0 0,-4-5 49 16,-2-2 17-16,7-7-50 0,1 0-14 0,2 0-11 16,6-22 14-16,-3 22 53 0,5-35 18 0,6 11 5 15,-4-3 10-15,6-3 10 0,-9-4 6 0,3 1-4 16,0-2-9-16,-4-1 2 0,-1-1-2 0,-2 1-4 16,0 0 6-16,-6 1-6 0,1 3 0 0,-6 1 6 15,-3 4-2-15,0 3-11 0,0 4-11 0,-20 3-32 16,20 6-15-16,-36 4 11 0,16 7 4 0,-2 0 20 15,-6 0-22-15,0 31-4 0,2-9-8 0,3 6 14 16,-2 4 29-16,6 3-4 0,2 6 9 16,5 1 1-16,4 0 6 0,0 1 5 0,8-4 4 15,0-1-4-15,0-3 2 0,20-2 5 0,-20-6-3 16,27-1 2-16,-5-6 0 0,-2-2 1 0,3-4 7 16,7-5 0-16,-3-2-3 0,6-4 23 0,6-3 16 15,-2 0 13-15,0 0 0 0,1-27-20 0,-3 10-16 16,4-3-7-16,-8-2 15 0,2-6 3 0,-10-2-11 15,3-1 3-15,-1-4-4 0,-8-1 3 16,0-1 17-16,-4 1-9 0,-7-1-7 0,5 1-10 0,-8 4-11 16,0 2 0-16,2 5 0 0,-5 3-13 0,0 6-5 15,0 3-3-15,0 7-8 0,0 3 12 16,0 3 2-16,0 0-2 0,-23 22 8 0,23-3 1 16,-22 5 2-16,22 3 3 0,-25 7-7 0,25 5-5 15,-19 3-4-15,19 4 1 0,-17 1 1 0,17 0 6 16,-7 1 2-16,7-2-4 0,0 0 8 0,0-1 1 15,0-3-54-15,0-2-20 0,0-3-30 0,0-5-27 16,0-3 28-16,0-3 5 0,0-6 20 0,0-5 28 16,0-5 38-16,0-3 18 0,0-6 6 0,0-1-4 15,0 0-8-15,0-27-1 0,21 8-4 0,-21-6 0 16,22-4-1-16,-7-3 3 0,4-5-2 16,3-2 3-16,0-3 1 0,7-4-1 0,-3 0 3 15,6-2 0-15,0-3 0 0,4-1-2 0,3 1-3 16,-1-1 5-16,4 4-5 0,-3 3 2 0,6 8-3 15,-1 1-2-15,1 9-2 0,-5 8-16 0,-3 7-72 16,0 8-77-16,-5 4-65 0,-5 18-61 0,-2 6-11 16,-8 9-21-16,-6 10-44 0,-6 7-94 0,-5 8-233 15,0 5 75-15,-26 4 114 0</inkml:trace>
  <inkml:trace contextRef="#ctx0" brushRef="#br0" timeOffset="7351.46">16191 6670 4802 0,'26'-9'27'0,"4"0"61"0,-1-2 97 16,-1-2 125-16,-6-2 53 0,4 0 11 0,-9 3-47 15,-3 5-85-15,-6 1-46 0,-8 3-42 0,5 1-36 16,-5 0-34-16,0-1-40 0,0 0-29 0,0-1-17 16,-28-1-5-16,9 0-1 0,-4 0 2 0,-4 0 3 15,-7 4-1-15,-2 1 4 0,1 0 0 0,-6 0-5 16,6 18-3-16,-6-18 2 0,6 25-14 0,-1-10-3 16,0 0 2-16,2 1-1 0,3-1 11 15,3-1 7-15,2-1-1 0,4-2 2 0,2 0-5 16,3-2-4-16,4-1 4 0,1 0-1 0,6-1 3 15,-2 0 3-15,6 1-3 0,-1 2 4 0,2 2 3 16,-1 3-3-16,1 1 5 0,1 3 0 0,0 3-4 16,-3 4 8-16,1 3-6 0,2 3 1 0,0 4 3 15,0 5 2-15,0 2 5 0,0 7-2 0,0 2 4 16,0 6-8-16,0 4-34 0,0 0-117 0,0-1-133 16,0 0-189-16,0-3-112 0,-19-5-9 0,19-6-17 15,-31-7 31-15,11-6-33 0,-5-8-160 0,0-8-149 16,-1-9 159-16</inkml:trace>
  <inkml:trace contextRef="#ctx0" brushRef="#br0" timeOffset="7516.72">15255 7286 4653 0,'28'-7'27'0,"6"1"58"16,1 2 91-16,6 1 88 0,4-4 37 0,-2 4-24 15,-1 3-83-15,0 0-81 0,-2 0-60 0,-5 0-33 16,-3 0-5-16,-2 0-19 0,-2 0-68 0,-5 0-124 15,5 0-128-15,-8 0-138 0,3 0-119 0,-1 0-105 16,3 0-216-16,-5 0-173 0,5 0 183 0</inkml:trace>
  <inkml:trace contextRef="#ctx0" brushRef="#br0" timeOffset="7850.77">16316 7151 4741 0,'25'21'-1'0,"3"-21"1"0,0 9 22 0,-1-9 87 15,-3 0 99-15,0 0 90 0,-6 0 22 0,-2 0-70 16,-10 0-97-16,2 18-92 0,-5-18-48 0,0 0-2 16,-3 0-2-16,0 19 11 0,0-7 7 0,0 2-9 15,0 4-7-15,-20 5-8 0,20 2-6 0,-19 5 6 16,19 0 7-16,-22 2-1 0,12 0-5 0,-4-1-1 16,0 3-2-16,-3-1-6 0,-1-1-11 15,1-3-72-15,-3-1-59 0,2-4-58 0,-1-3-31 16,0-5 29-16,-2-5 34 0,2-5 39 0,-3-5 31 15,1-1 10-15,2 0 12 0,-1-28 9 0,0 10 4 16,2-5 25-16,3-3 12 0,4-3 15 0,2-2 12 16,3-2 4-16,-1-1 1 0,7-1 10 0,0-1 10 15,0 2 1-15,27 1 8 0,-27 2-11 0,29 1-8 16,-10 3-9-16,3 5 0 0,4 3-8 0,0 2-28 16,5 4-44-16,-4 4-78 0,-1 4-102 0,4 3-97 15,-4 2-81-15,-4 0-68 0,3 20-120 0,-8-20-163 16,-2 28 131-16</inkml:trace>
  <inkml:trace contextRef="#ctx0" brushRef="#br0" timeOffset="8239.9">16526 7306 4563 0,'26'-12'3'0,"4"-2"8"15,-1 0 51-15,2-2 56 0,-9-1 37 0,3-1 33 16,-6 4-12-16,-2 5-4 0,-3 2 14 0,-5 1-11 15,-4 1-36-15,-2 2-55 0,1-1-57 0,-1 2-41 16,1 1-13-16,-4 1 5 0,0 0 8 0,0 0 8 16,0 21 12-16,0-21-1 0,0 34-12 0,-16-10-1 15,16 6 0-15,0 4 6 0,0 3-1 16,-12 4-3-16,12 1 0 0,0 0-45 0,0 1-30 16,0 0-35-16,-5-3-47 0,5-2 1 0,0-1 4 15,0-4 7-15,-6-6 27 0,6-3 8 0,0-4 23 16,0-7 28-16,0-3 29 0,-3-2 30 0,3-6 12 15,0-2 5-15,0 0-12 0,-2 0-13 0,1-28 7 16,-1 10-8-16,-6-3 14 0,5-6 3 0,2-4-3 16,1-4 2-16,0-2-4 0,0-2 8 0,0-4-2 15,0 0-3-15,23 0 4 0,-23-1 5 0,29 1 0 16,-7 2 7-16,-2 2-5 0,5 5-11 0,3 6-7 16,3 1-39-16,3 8-57 0,0 4-39 15,7 7-58-15,-2 5-48 0,4 3-61 0,2 0-64 16,2 0-56-16,-7 31-88 0,0-9-225 0,1 1 94 15,-6 2 121-15</inkml:trace>
  <inkml:trace contextRef="#ctx0" brushRef="#br0" timeOffset="8600.64">17817 6983 5176 0,'25'-17'3'0,"2"-1"8"0,-6 2 32 16,-2 1 80-16,1-9 81 0,-1 10 77 16,-7 7 48-16,-1 1-4 0,-6 3-51 0,1 2-65 15,-3 0-82-15,-1-1-82 0,-1 2-42 0,-1 0-27 16,0 0 1-16,0 0 7 0,0 0 10 0,0 26 8 16,-20-11-2-16,20 5 1 0,-25 4-2 0,25 6-1 15,-29 5 2-15,13 1 2 0,-2 4-1 0,0 5 4 16,-2 6-5-16,-1 3-1 0,2 3 2 0,2 1-16 15,-3 0-5-15,-1 2-29 0,1-4-23 0,2-5-12 16,1-3-7-16,3-6 9 0,-3-5 11 0,4-4 16 16,4-7 12-16,4-2 23 0,2-7 10 0,1-2 8 15,2-4 12-15,0-2-2 0,24-4 0 16,-24-1-4-16,31-2-40 0,-14-1-54 0,5-1-88 16,-2 0-111-16,0 0-88 0,0 0-61 0,-1-17-51 15,-4 17-67-15,4-20-79 0,-5 20-299 0,0-27-27 16,-6 6 183-16</inkml:trace>
  <inkml:trace contextRef="#ctx0" brushRef="#br0" timeOffset="8771.45">17482 7390 4051 0,'0'0'-3'0,"0"15"-2"16,34-15 35-16,-10 0 69 0,-1 0 63 15,3 0 59-15,4 10 7 0,1-10-37 0,-3 7-52 0,3-7-56 16,-5 6-42-16,-4-6-33 0,4 4-11 15,-7-4-59-15,1 0-73 0,2 0-92 0,-4 0-124 16,-2 0-105-16,-1 0-113 0,1 0-169 0,0 0-218 16,-3 0 161-16</inkml:trace>
  <inkml:trace contextRef="#ctx0" brushRef="#br0" timeOffset="9239.56">18010 7526 4373 0,'19'9'6'0,"-19"-9"40"16,0 7 60-16,20-7 77 0,-20 0 93 16,17 0 56-16,-17 0 28 0,0 0-30 0,0 0-74 15,0 0-83-15,0 0-88 0,0 0-44 0,0-13-34 16,0 13-11-16,0 0 0 0,0 0-9 0,0 0 3 16,0 0 3-16,0 0-3 0,0 0 2 0,0 0 3 15,0 0-2-15,0 0 1 0,0 0 10 0,0 0-6 16,0 16 1-16,18-16-7 0,-18 0 1 0,19 12 6 15,-19-12 1-15,22 8 1 0,-7-8 0 0,1 0-1 16,-1 0 0-16,1 0 6 0,1 0-3 0,2 0 1 16,-5 0 2-16,-1-17-2 0,1 17 1 0,-3 0-3 15,-3-18-2-15,4 18 3 0,-7-15-1 16,0 15-7-16,-2-18-4 0,0 6-19 0,0 0-10 16,-3-3 10-16,0 0 3 0,0-1 7 0,0 0 10 15,0 0 0-15,0-1-3 0,-17 4 9 0,17 2-9 16,0 1-58-16,0 3-43 0,-14 3-30 0,14 2 7 15,-8 2 62-15,8 0 37 0,-21 0 36 0,8 26 0 16,-5-26-4-16,-1 30 9 0,-1-11-10 0,1 5 5 16,-1 0-5-16,0 1-4 0,4 3 9 0,1-1-12 15,1 1 0-15,1 0-38 0,9 1-30 0,-7-3-19 16,8 1-32-16,3 0 16 0,0-3-13 0,0 1-8 16,0-2-7-16,23 0-15 0,-23-3-17 0,31-2-25 15,-11-1-37-15,-1-2-51 0,7-4-48 16,1-1-51-16,-3-4-49 0,4-2-138 0,0-4-143 15,-3 0 109-15</inkml:trace>
  <inkml:trace contextRef="#ctx0" brushRef="#br0" timeOffset="9719.99">18530 7417 3886 0,'0'-15'14'15,"17"0"57"-15,-17 1 51 0,22 2 49 0,-22-3 24 16,26 3-6-16,-26 3-4 0,12 3 10 15,-12 0 9-15,0 3-20 0,11-1-21 0,-11 2-59 0,0 0-48 16,0 2-34-16,0-2-32 0,0 2-16 0,0 0-5 16,0 0 5-16,0 0 9 0,0 0 17 15,0 21 1-15,0-21 0 0,0 30 4 0,-18-10-9 16,18 5 2-16,0 2 2 0,-14 3-11 0,14 1 16 16,0 2 7-16,-14-2 4 0,14 2 16 0,-6-1 9 15,6 0 5-15,-8 0 0 0,5-3-21 0,0 1-16 16,-5-5-4-16,5 1-12 0,0-2 12 0,0-3-4 15,-5-3 0-15,6-2 8 0,-4-2-5 0,1-3 9 16,4-4 4-16,-1-1 3 0,-1-3 10 0,3-2 7 16,0-1 12-16,-3 0 28 0,3 0-14 15,0 0-16-15,0-26-18 0,0 10-41 0,0-4 2 16,0-4 7-16,16-5-8 0,-16-5 7 0,0-2 10 16,17-1-6-16,-17-1 8 0,17 1-7 0,-17 0-12 15,17-1 4-15,-9 2 0 0,2 4 0 0,3 1 9 16,-1 2-2-16,2 5-4 0,0 1 2 0,0 4-7 15,2 4-2-15,-4 3-1 0,2 3-4 0,0 3 0 16,2 5 3-16,-2 1-4 0,3 0 2 0,0 18-35 16,0-18-30-16,1 31-10 0,-2-9-22 0,1 3 5 15,0 3-19-15,-3 2-12 0,-6 2-33 0,4 2-25 16,-10 2-10-16,1 0-36 0,-3-1-24 0,0 2-25 16,0-1-31-16,-20-4-30 0,20 1-36 0,-22-2-84 15,0-4-216-15,8-3-11 0,-6-6 115 16</inkml:trace>
  <inkml:trace contextRef="#ctx0" brushRef="#br0" timeOffset="10107.44">19141 7334 4405 0,'36'-17'-5'0,"3"2"4"0,-8-2 2 15,-5 0 5-15,-2-4 14 0,-6 7 18 16,-1 6 14-16,-7 2 3 0,-6 5-12 0,1 0-24 0,-5 0-18 15,0 1-10-15,0 0 0 0,0 0 10 0,0 0 0 16,-23 19 4-16,23-19-2 0,-28 23-2 16,11-6 0-16,-2 2-3 0,-1 3 4 0,-2-1-6 15,4 3-1-15,-3 0 1 0,4 0 0 0,3 1 4 16,0-1-4-16,2-2 2 0,3 0 3 0,4-2-7 16,2-1 9-16,-2-1 0 0,5-1 20 0,0 0 47 15,0-1 47-15,27-2 49 0,-27 2 41 0,31-1 7 16,-14-2 3-16,4 1-10 0,0-2-31 0,-4-2-13 15,3 0-23-15,-1-1-24 0,-6-2-19 0,-5-1-37 16,5-2-34-16,-9 0-23 0,-4-1-22 0,10-2 13 16,-10 3 1-16,0 2 7 0,0 2 13 15,0 4-15-15,0 1 9 0,-21 4-3 0,21 3 1 16,-26 4-1-16,12 1-57 0,-6 1-84 0,-5 4-123 16,0-2-88-16,0-1-30 0,-3 1 0 0,1-2 32 15,-5-1-17-15,8-4-53 0,-6-1-67 0,2-8-118 16,-3-3-325-16,6-9 108 0,4 0 156 0</inkml:trace>
  <inkml:trace contextRef="#ctx0" brushRef="#br0" timeOffset="10455.45">19489 7555 4343 0,'39'-17'10'0,"-5"1"39"0,2-1 50 0,-11 0 54 15,1-2 53-15,-7 5 36 0,-5 6 10 16,-10 1-20-16,6 2-59 0,-7 2-77 0,-3 1-65 15,1 2-48-15,-1 0-18 0,0 0 9 0,0 0 5 16,0 0 16-16,0 22 9 0,0-22 0 0,0 33 0 16,0-10-9-16,-14 3 1 0,14 4 4 0,0 1-4 15,-15 1-1-15,15 1-3 0,-10-1 8 0,1 0-9 16,-6 0 9-16,1-3-67 0,0-2-75 0,-5-2-43 16,0-2-46-16,-4-4 41 0,3-4 32 0,-2-4 29 15,-4-4 20-15,6-3 17 0,-8-4-1 0,3 0 25 16,6-18 12-16,-6 18 20 0,8-32 24 15,0 11 6-15,10-2 8 0,-4-4 1 0,8 1 15 0,3-2 11 16,0 1 8-16,0 2 5 0,21 0-14 16,-21 0-12-16,39 3-11 0,-19 3-6 0,7 1-1 15,-4 3-5-15,6 3-5 0,1 2-35 0,-1 3-66 16,2 4-89-16,-4 3-96 0,-5 0-77 0,2 0-51 16,-2 18-70-16,-6-18-221 0,2 24 48 0,-5-24 118 15</inkml:trace>
  <inkml:trace contextRef="#ctx0" brushRef="#br0" timeOffset="10847.97">19795 7484 4103 0,'22'-25'10'0,"-2"25"44"16,-5-27 46-16,6 12 46 0,0-3 48 0,-7 5 26 15,-3 13 16-15,-2-17 16 0,-4 17-19 0,0 0-60 16,-2-10-63-16,-3 10-70 0,0 0-45 0,0-6-21 15,0 6-5-15,0 0-4 0,0 0 4 0,0 0 17 16,0 19-3-16,0-4 22 0,0 5-1 0,0 6-8 16,-16 5 13-16,16 7-13 0,0 3 0 0,0 4-4 15,0 0-8-15,0 2-55 0,0 0-31 0,0-1-33 16,0-1-23-16,0-2 10 0,0-3-9 0,0-4 1 16,-21-4-8-16,21-5 27 0,-13-4 14 0,13-6 37 15,-14-6 34-15,14-4 31 0,0-1 26 16,-12-6 4-16,12 0 2 0,0 0-9 0,0-30 1 15,-10 12-1-15,10-6 3 0,-3-4-4 0,3-6 3 16,-1-1 8-16,1-4 17 0,0 1 13 0,0 1 16 16,18-2-6-16,-18 2-16 0,28 0-16 0,-11 2-16 15,2 1 1-15,3 4-4 0,0 1 1 0,7 3-3 16,-6 4-20-16,2 5-36 0,5 4-40 0,-1 5-66 16,-1 2-66-16,-2 6-65 0,-1 0-71 0,2 0-64 15,-6 30-73-15,1-14-144 0,0 3-11 0,-5 0 129 16</inkml:trace>
  <inkml:trace contextRef="#ctx0" brushRef="#br0" timeOffset="11227.99">20700 7279 4377 0,'23'-24'33'0,"-4"-1"60"0,1-2 76 15,-3-1 73-15,-3 1 41 0,3 3 28 0,-4 0-11 16,-4 7-36-16,-3 2-42 0,-4 0-72 0,-1 0-62 15,-1 1-28-15,0 0-37 0,0 0-19 0,-18-1-2 16,18 3-10-16,-18 0 0 0,1 2 3 0,0 1-4 16,-4 1 2-16,-1 3-1 0,-3 2-1 0,5 2 2 15,-5 1-6-15,0 0 0 0,0 0 0 0,10 0-3 16,-5 19 4-16,6-19 3 0,-3 18-4 16,4-18 5-16,1 22-1 0,4-11 4 0,-1 1 6 15,4 0-4-15,2 0 10 0,-3 2-9 0,4-1-3 16,2 2 8-16,-3-1-7 0,3 1 3 0,0 1 11 15,0 2-4-15,0 1-3 0,0 4-3 0,0 1-2 16,0 1-2-16,-3 3 3 0,-2 4 5 0,2 2-2 16,-3 3 5-16,3 1 4 0,-6 2-7 0,-4 0 0 15,5 2-2-15,-3 0-6 0,-2 2 7 0,-1-1-3 16,0 0-49-16,0 1-86 0,-3-1-101 0,1-1-101 16,2 1-50-16,-3 1-8 0,3-3-16 0,-3 0-42 15,1 0-30-15,-1 0-71 0,2-3-149 0,-1-3-131 16,1-7 133-16</inkml:trace>
  <inkml:trace contextRef="#ctx0" brushRef="#br0" timeOffset="11507.73">20037 7774 3311 0,'17'0'7'0,"-17"0"14"0,17 0 37 0,-7 0 33 16,-3 0 29-16,1 0 14 0,-8 0-13 0,11 0-14 15,-11 0-32-15,3 0-21 0,2 0-24 0,-1 0-18 16,4 0-4-16,0 0-7 0,3 0 1 16,6 0 1-16,8 0 6 0,3 0 24 0,4 0 18 15,4 0 22-15,12 0 13 0,6 0 4 0,-1 17 13 16,8-17 1-16,2 13 7 0,-2-13-16 0,-8 11-18 16,-2-11-28-16,-5 12-25 0,-7-12-10 0,-3 8-14 15,-14-4 0-15,-1-1-6 0,-4-1-6 0,-7-2-73 16,1 1-69-16,-8-1-102 0,-2 0-91 0,-1 1-7 15,0 1-48-15,0 1-28 0,-25 0-132 0,25 2-266 16,-32 0 116-16</inkml:trace>
  <inkml:trace contextRef="#ctx0" brushRef="#br0" timeOffset="12051.49">20982 7292 3834 0,'0'-6'52'0,"0"2"39"0,0-1 58 15,25 1 53-15,-25-3 13 0,19 1 28 0,-19 1 10 16,17 2 2-16,-17 2-17 0,0-1-41 0,0 1-63 16,0 0-58-16,0 1-59 0,0-1-30 0,0 1-17 15,0 0 3-15,0 0 5 0,0 17 4 0,0-1 16 16,0 8-4-16,-22 7 9 0,22 8 11 0,-25 8-7 15,11 6 4-15,5 6-7 0,-6 2-15 0,4 3-82 16,-5 2-60-16,4-1-65 0,-2-1-49 0,4 3 20 16,-2 1-25-16,-2 1-41 0,-1-2-69 0,1-3-77 15,-2-3-90-15,1-8-282 0,-1-8 17 16,2-11 143-16</inkml:trace>
  <inkml:trace contextRef="#ctx0" brushRef="#br0" timeOffset="12431.47">21280 7686 3491 0,'21'-9'12'0,"-6"0"49"0,2 2 45 0,0 2 38 16,-4-3 13-16,-4 3-47 0,-1 5-45 0,-2-3-45 16,-6 3-26-16,0 0-2 0,0 0 0 0,0 0 6 15,0 24-1-15,0-24 3 0,0 27 0 16,-23-9 3-16,23 4-1 0,-16 3 0 0,16 0-1 15,-18 5 1-15,18-1-1 0,-21 2 0 0,11 2 0 16,0-1 3-16,2-2 2 0,-2 3-1 0,-4-2-3 16,7-3-53-16,-5-1-21 0,3-4-21 0,-2-4-8 15,1-5 44-15,-2-2 16 0,3-6 15 0,-4-6 6 16,2 0 3-16,-3-20 9 0,1 20 7 0,3-36 2 16,-2 10 2-16,-1-1-1 0,7-4-6 0,-2-1 10 15,4 0 9-15,4-1 23 0,0 0 14 0,0 0 8 16,18 2 0-16,-18 3-20 0,30 1-11 0,-13 3-11 15,3 1-15-15,3 5-6 0,-1 3-1 16,3 2-6-16,1 5 1 0,-2 4-7 0,4 3-38 16,-7 1-39-16,6 0-43 0,-4 22-58 0,-3-22-31 15,-1 34-29-15,-2-13-47 0,-3 5-61 0,-3 2-165 16,-4 1-120-16,0-1 94 0</inkml:trace>
  <inkml:trace contextRef="#ctx0" brushRef="#br0" timeOffset="12955.99">21594 7871 3891 0,'23'-17'11'0,"-1"1"11"0,-2 0 22 15,0 1 27-15,1-1 22 0,-3 3 28 16,-4 3 11-16,-3 3 5 0,-3 3-21 0,0 1-41 16,-7 2-36-16,2-1-36 0,-1 2-19 0,-2 0 1 15,0 0 2-15,0 0-2 0,0 0 12 0,0 20-2 16,-16-20 2-16,16 27 6 0,-20-7-2 0,20 2 0 15,-25 3 0-15,25 1-6 0,-22 2-29 0,13 0-9 16,9-1-14-16,-17-2 1 0,17-2 22 0,-8-1 18 16,8-4 16-16,-7-5 5 0,7-4 29 0,0-2 36 15,0-4 6-15,0-3 13 0,0 0 9 0,20 0-15 16,-20 0 35-16,29-17 16 0,-12 17-8 0,2-15 7 16,1 15 7-16,-1-19 9 0,-2 19 9 15,5-23 17-15,-5 9-27 0,0 0-6 0,0 1-17 16,0 0-43-16,-2 0-5 0,-4 3-24 0,-1 0-10 15,-3 3-10-15,-2 2-25 0,3 0-16 0,-8 4-18 16,1-1-9-16,1 2-11 0,-2 0-4 0,0 0 8 16,0 18 8-16,0-18 14 0,0 32 18 0,-19-6-15 15,19 5-18-15,0 9-24 0,-14 4-27 0,14 5-7 16,0 2 4-16,0-2 18 0,0 1-5 0,0-4 24 16,0-6 12-16,0-5 16 0,20-8 50 0,-20-5 5 15,16-8 12-15,-16-5 17 0,28-8 2 0,-11-1 17 16,6 0 3-16,2-24-26 0,5 5-14 0,1-3-12 15,-2-5-3-15,4-5 7 0,2-3-16 16,0-4-6-16,-3-3-6 0,2 0 1 0,-4 1 1 16,1 3-7-16,-2 0-4 0,-1 3 5 0,-3 4-8 15,0 2-50-15,-5 6-54 0,-1 5-112 0,-4-1-119 16,-2 5-70-16,-2 4-96 0,-7 3-105 0,-2 2-49 16,-2 5-62-16,0 0-186 0,0 0 124 0,0 21 176 15</inkml:trace>
  <inkml:trace contextRef="#ctx0" brushRef="#br0" timeOffset="15313.99">17134 8283 1989 0,'0'0'20'0,"0"-15"7"15,0 15 26-15,-12 0 31 0,12 0 13 0,0 0 32 16,-9-9 0-16,9 9-12 0,-8 0-14 15,8 0-21-15,-11-6-19 0,10 6-14 0,-1 0-7 16,-1 0-8-16,3 0-3 0,0 0 7 0,0 0 3 16,0 0 9-16,0 0 10 0,0 0 19 0,0 0 12 15,0 0 15-15,0 0 17 0,0 0-1 0,0 0-4 16,22 11-16-16,-22-11-14 0,24 0-8 0,-5 12-7 16,7-12-3-16,9 12-5 0,8-6-15 0,10 1-15 15,12-1-16-15,14 2-12 0,7 0-3 0,16 1 19 16,11 1 6-16,12 1 6 0,13 1 3 0,14 2-14 15,5 0-5-15,10 0 0 0,7 1-4 0,8 0-5 16,7-1 2-16,-3-1-13 0,4 0-7 16,-7 0 3-16,5-6 3 0,-5 2 14 0,2-4 11 15,-10-2 2-15,-6 0 0 0,-4-2-8 0,-5-1-7 16,-1 0-7-16,4 4-9 0,-7 1-3 0,-1 3 5 16,-6 2 34-16,0 3 36 0,-5 1 7 0,-6 2-2 15,-9-2-31-15,-12-1-34 0,-13 0-2 0,-8-3-3 16,-12-2 6-16,-18-2 6 0,-7-2 3 0,-14 0 15 15,-7-1 7-15,-15-1 2 0,-8-1-9 0,-4-1-18 16,-8 0-8-16,-1 0-15 0,-2 0-34 0,0 0-43 16,0 0-58-16,0 0-56 0,0 0-28 0,0 0-41 15,-19 0-51-15,19-11-50 0,-24 11-62 16,10 0-72-16,-7 0-172 0,1 0-59 0,-3 0 128 16</inkml:trace>
  <inkml:trace contextRef="#ctx0" brushRef="#br0" timeOffset="25161.25">10919 6317 2166 0,'-15'4'3'0,"4"-4"5"16,0 0 20-16,3 2 30 0,5-2 34 0,-3 0 25 15,4 0 15-15,1 0-6 0,-2 0-6 0,0 0-7 16,-2 0-12-16,3 0-5 0,2 0-14 0,-1 0-8 16,1 0-7-16,0 0-8 0,0 0 8 0,0 0 5 15,0 0 6-15,0 0 8 0,0 0-3 0,0 0-3 16,0 0-7-16,0 0-3 0,0 0-7 0,0 0-5 16,0 0-3-16,0 0-11 0,20 0-4 15,-6 0-6-15,9 0-1 0,8 0 7 0,10 16 5 16,13-16 8-16,10 14 2 0,13-14 13 0,13 17 8 15,3-17-8-15,11 16-16 0,10-7-20 0,10 0-22 16,14 1-3-16,11 1-5 0,6 1 1 0,5 3-5 16,13-1 3-16,7 1 14 0,4 1 7 0,-2 2 19 15,-10-2-6-15,-7 0 3 0,-8-2-1 0,-7-2-8 16,-9 0 24-16,-12-3 35 0,-8 0 27 0,-14-4 37 16,-12 0 7-16,-8-4-22 0,-14 1-12 0,-14-2 6 15,-11 0-8-15,-11 0-15 0,-15 0-29 0,-6 0-39 16,-6 0-31-16,-5 0-11 0,-3 0-8 15,-2 0-75-15,0 0-92 0,0 0-112 0,0 0-98 0,0 0-29 16,0 0-2-16,-19 0-7 0,19 0-27 16,-26 0-48-16,10 0-79 0,-4 0-187 0,-2 0 12 15,-3 0 144-15</inkml:trace>
  <inkml:trace contextRef="#ctx0" brushRef="#br0" timeOffset="25757.84">14567 4276 2759 0,'2'-5'43'15,"2"1"24"-15,-1-1 34 0,-1 3 30 0,-1-2-10 16,3 0 7-16,-3 2 0 0,2 0 1 0,-3 2-13 16,0 0-20-16,0 0-33 0,0 0-32 0,0 0-21 15,0 0-15-15,0 0-6 0,0 0-2 0,0 0 4 16,0 16 0-16,0-16 4 0,-20 31 12 15,20-5-3-15,-19 9 8 0,19 11 6 0,-31 12 39 0,16 8 20 16,-4 8 24-16,-3 6 18 0,2 5-24 0,2 4 4 16,-2 1-6-16,-2-2 22 0,5 5-5 15,1 2-14-15,2-1-15 0,2 3-42 0,2-2-21 16,0 2-7-16,2-5-3 0,0-2-3 0,-4-6 0 16,4-9-6-16,-3-5 9 0,-4-8-2 0,1-5-3 15,-5-3 13-15,0-6-19 0,-2-6-65 0,4-4-57 16,-2-6-75-16,2-7-89 0,1-3-39 0,4-8-48 15,-1-4-47-15,7-6-112 0,-2-4-300 0,5 0 71 16,3-24 115-16</inkml:trace>
  <inkml:trace contextRef="#ctx0" brushRef="#br0" timeOffset="26961.47">14606 4215 2642 0,'12'0'12'0,"1"0"21"0,-1 0 19 15,-1 0 18-15,0 0 4 0,-3-16 0 0,-1 16-1 16,0 0-7-16,-6 0-8 0,2 0-10 0,-3 0-16 16,0 0-10-16,0 0-8 0,3 0-8 15,-3 0-1-15,0 0 11 0,0 0 36 0,-35 0 9 16,14 0 16-16,-10 0 10 0,-12 0-20 0,-10 0 2 16,-17 0 1-16,-7 0-17 0,-13 0-15 0,-7-16-11 15,-8 16-12-15,-4-16-7 0,-4 16-2 0,-5-17-5 16,3 17 5-16,-1-17-3 0,1 8 7 0,0 2-1 15,3 1-6-15,5 1 5 0,0-1-7 0,3 0 0 16,5 1 1-16,-5 0 2 0,0 0 0 0,3-1 1 16,-3 1-4-16,0-1-2 0,3 1 2 0,0 0 0 15,6-2 5-15,2 0 1 0,2 2-4 16,10-2 0-16,2 2-3 0,6-1-2 0,8 0 3 16,7 1-3-16,7 2 3 0,11 0 3 0,8 1 3 15,6 1 35-15,9-2 14 0,9 3 21 0,0-1 13 16,7 1-18-16,-1 0 4 0,2-2-5 0,0 2 8 15,0 0 4-15,0 0 2 0,0 0 0 0,0 0 3 16,0 0-5-16,0-1-12 0,0 0-17 0,0-1-32 16,0 2-12-16,0-3-10 0,14 0-3 0,-14-1 2 15,0 0-5-15,0 0 5 0,11 0 4 0,-11 0-6 16,0 1-1-16,6-1-6 0,-6 1 4 0,5 2 5 16,-2-1-7-16,-1 1-12 0,-2 0-20 0,1 1-17 15,1-2-2-15,-1 2-4 0,1-1-1 16,-2 1 11-16,1-1 5 0,3 0 17 0,2-2 14 15,-2 1 4-15,3 0 0 0,-1 0 6 0,0-1 0 16,5-1 1-16,-3 2 7 0,-1-3-5 0,4 1 0 16,2 0 1-16,-5 0 3 0,2 0 3 0,-3-1 2 15,3 2 7-15,-5-1 9 0,1 1 16 0,-1 0 16 16,-2 1 17-16,-3 0 6 0,2-1 0 0,-1 1 12 16,-1 0 2-16,5-2 9 0,-5 2 15 0,1 0 16 15,-1-3 3-15,2 3 0 0,0 0-15 0,-2 1-13 16,0-1-7-16,0 2-10 0,0-1-9 0,0 0-24 15,0 1-13-15,0 0-16 0,0 0-10 0,0 0-9 16,0 0-13-16,0 0-4 0,0 0-7 16,0 0-4-16,0 0 6 0,0 0-6 0,0 0 6 15,0 0 4-15,0 16 3 0,0-16 9 0,0 25-3 16,-27-5 6-16,27 5 1 0,-28 7-6 0,13 5 7 16,-4 6-4-16,2 5-3 0,-3 6 15 0,-4 3 59 15,6 8 45-15,-7 9 20 0,5 6 18 0,-3 4-42 16,-2 7-16-16,0 0 3 0,0 2-16 0,-1 1-6 15,-1-2-6-15,4-4 5 0,-3 1-6 0,2 1-13 16,1 1-14-16,3 0-26 0,-3-1 13 16,4-1 34-16,-1-3 32 0,3-3 4 0,0-7-16 0,-2-6-39 15,2-6-34-15,1-4-5 0,1-6-2 16,1-2 0-16,0-3 2 0,5-4-6 0,-2-2 1 16,3-4-2-16,0-5-3 0,4-6 2 0,-3-4-1 15,6-5 7-15,1-7 2 0,0-2 8 0,0-4 13 16,-2-4-3-16,2-2-5 0,0 0-7 0,0 0-14 15,0 0 0-15,0 0 0 0,0 0 0 0,0 0 0 16,0 0 0-16,0 0 0 0,0-16 0 0,0 16 0 16,0 0 0-16,0-12 0 0,0 12 0 0,0-8 0 15,0 8 0-15,0-9 0 0,0 9 0 0,0 0 0 16,0-5 0-16,0 5-62 0,0-2-212 0,0 1-337 16,0-2-317-16,0-3-261 0,0 0-218 15,27 4-29-15,-10-9 315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B3935-DE7C-470E-B493-18EB57549183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66B63-0827-4DF4-A97D-AF0D10F517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2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BF1E4-DF47-460F-8112-ED4D670E098A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6972a6f1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6972a6f1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6972a6f1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6972a6f1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6972a6f1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6972a6f1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6972a6f1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6972a6f1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6972a6f1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6972a6f1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6972a6f1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6972a6f1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6972a6f1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06972a6f1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6972a6f1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6972a6f1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6972a6f1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6972a6f1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6972a6f1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6972a6f1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6972a6f1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06972a6f1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6972a6f1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06972a6f1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6972a6f1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6972a6f1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6067c007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06067c007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067c00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067c00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6972a6f1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6972a6f1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5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6067c007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6067c007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6972a6f1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6972a6f1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067c007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6067c007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6972a6f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6972a6f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6972a6f1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6972a6f1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6972a6f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6972a6f1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37540"/>
          </a:xfrm>
          <a:custGeom>
            <a:avLst/>
            <a:gdLst/>
            <a:ahLst/>
            <a:cxnLst/>
            <a:rect l="l" t="t" r="r" b="b"/>
            <a:pathLst>
              <a:path w="9144000" h="637540">
                <a:moveTo>
                  <a:pt x="9144000" y="0"/>
                </a:moveTo>
                <a:lnTo>
                  <a:pt x="0" y="0"/>
                </a:lnTo>
                <a:lnTo>
                  <a:pt x="0" y="637032"/>
                </a:lnTo>
                <a:lnTo>
                  <a:pt x="9144000" y="637032"/>
                </a:lnTo>
                <a:lnTo>
                  <a:pt x="9144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5427" y="96773"/>
            <a:ext cx="835314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37540"/>
          </a:xfrm>
          <a:custGeom>
            <a:avLst/>
            <a:gdLst/>
            <a:ahLst/>
            <a:cxnLst/>
            <a:rect l="l" t="t" r="r" b="b"/>
            <a:pathLst>
              <a:path w="9144000" h="637540">
                <a:moveTo>
                  <a:pt x="9144000" y="0"/>
                </a:moveTo>
                <a:lnTo>
                  <a:pt x="0" y="0"/>
                </a:lnTo>
                <a:lnTo>
                  <a:pt x="0" y="637032"/>
                </a:lnTo>
                <a:lnTo>
                  <a:pt x="9144000" y="637032"/>
                </a:lnTo>
                <a:lnTo>
                  <a:pt x="9144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575"/>
            <a:ext cx="8520600" cy="40777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3897"/>
            <a:ext cx="85206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525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66-65A4-4BD5-8230-C82940C57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5072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B3451-4DD6-470C-8B6D-621BCDA5D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864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BB1B-23E4-401B-BFB5-E06863EC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42" y="4822285"/>
            <a:ext cx="613410" cy="138499"/>
          </a:xfrm>
        </p:spPr>
        <p:txBody>
          <a:bodyPr/>
          <a:lstStyle/>
          <a:p>
            <a:fld id="{4B8295C9-A74F-4A50-AD02-46D3E78EC5E5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9F7AB-C1C0-4967-803A-B92C2E4C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9360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B2F8-7E24-4E08-BF9F-DB306A13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0715" y="4822285"/>
            <a:ext cx="204470" cy="138499"/>
          </a:xfrm>
        </p:spPr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13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542" y="4822285"/>
            <a:ext cx="613410" cy="138499"/>
          </a:xfrm>
        </p:spPr>
        <p:txBody>
          <a:bodyPr/>
          <a:lstStyle/>
          <a:p>
            <a:fld id="{9E6D2E29-3933-614D-82C7-D215195ADAE0}" type="datetime1">
              <a:rPr lang="en-IN" smtClean="0"/>
              <a:t>07-01-2023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0715" y="4822285"/>
            <a:ext cx="204470" cy="138499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03589" y="1818342"/>
            <a:ext cx="5265737" cy="262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9144000" cy="637648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80" y="122117"/>
            <a:ext cx="3735903" cy="383036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323"/>
            <a:ext cx="813630" cy="2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5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8849" y="1039078"/>
            <a:ext cx="6226301" cy="249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2335" y="1254633"/>
            <a:ext cx="6853555" cy="222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07542" y="4822285"/>
            <a:ext cx="61341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60715" y="4822285"/>
            <a:ext cx="20447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ZwWFHWa-w" TargetMode="Externa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customXml" Target="../ink/ink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0.xml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stackexchange.com/questions/5493/what-is-the-purpose-of-an-activation-function-in-neural-networks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5" Type="http://schemas.openxmlformats.org/officeDocument/2006/relationships/customXml" Target="../ink/ink16.xml"/><Relationship Id="rId4" Type="http://schemas.openxmlformats.org/officeDocument/2006/relationships/image" Target="../media/image5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customXml" Target="../ink/ink1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0.png"/><Relationship Id="rId7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customXml" Target="../ink/ink25.xml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4.jpg"/><Relationship Id="rId3" Type="http://schemas.openxmlformats.org/officeDocument/2006/relationships/image" Target="../media/image10.jpg"/><Relationship Id="rId21" Type="http://schemas.openxmlformats.org/officeDocument/2006/relationships/image" Target="../media/image27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3.jpg"/><Relationship Id="rId2" Type="http://schemas.openxmlformats.org/officeDocument/2006/relationships/image" Target="../media/image2.png"/><Relationship Id="rId16" Type="http://schemas.openxmlformats.org/officeDocument/2006/relationships/hyperlink" Target="https://www.analyticsvidhya.com/blog/2018/05/24-ultimate-data-science-projects-to-boost-your-knowledge-and-skills/" TargetMode="External"/><Relationship Id="rId20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19" Type="http://schemas.openxmlformats.org/officeDocument/2006/relationships/image" Target="../media/image25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customXml" Target="../ink/ink29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customXml" Target="../ink/ink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customXml" Target="../ink/ink34.xml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customXml" Target="../ink/ink35.xml"/><Relationship Id="rId4" Type="http://schemas.openxmlformats.org/officeDocument/2006/relationships/image" Target="../media/image8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0.png"/><Relationship Id="rId5" Type="http://schemas.openxmlformats.org/officeDocument/2006/relationships/customXml" Target="../ink/ink43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lfromscratch.com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customXml" Target="../ink/ink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1.xml"/><Relationship Id="rId5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customXml" Target="../ink/ink8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customXml" Target="../ink/ink8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customXml" Target="../ink/ink8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customXml" Target="../ink/ink9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3447" y="1276771"/>
            <a:ext cx="172402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400" spc="-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EEdiditt </a:t>
            </a:r>
            <a:r>
              <a:rPr sz="1400" spc="-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MMaaststeerr tteexxtt  </a:t>
            </a:r>
            <a:r>
              <a:rPr sz="1400" spc="-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ststyleyless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545591"/>
            <a:ext cx="326136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0" y="24"/>
              <a:ext cx="9144000" cy="5142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983" y="0"/>
              <a:ext cx="3261360" cy="4041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4248" y="875842"/>
            <a:ext cx="3106420" cy="120032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Course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4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Lecture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 : </a:t>
            </a:r>
            <a:r>
              <a:rPr lang="en-IN" sz="1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Intro to TensorFlow + Playground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Instructor :</a:t>
            </a:r>
            <a:r>
              <a:rPr lang="en-IN"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IN" sz="1400" b="1" spc="-1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Siddhesh Gunjal</a:t>
            </a:r>
          </a:p>
        </p:txBody>
      </p:sp>
      <p:sp>
        <p:nvSpPr>
          <p:cNvPr id="8" name="object 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295" y="4822285"/>
            <a:ext cx="613410" cy="153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1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6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-0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5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-2021</a:t>
            </a:r>
            <a:endParaRPr sz="9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9520" y="4822285"/>
            <a:ext cx="8890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E72C3E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45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But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how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does it</a:t>
            </a:r>
            <a:r>
              <a:rPr sz="2400" b="1" i="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work?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545" y="899616"/>
            <a:ext cx="4118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perceptron works </a:t>
            </a:r>
            <a:r>
              <a:rPr sz="1800" dirty="0">
                <a:latin typeface="Carlito"/>
                <a:cs typeface="Carlito"/>
              </a:rPr>
              <a:t>on </a:t>
            </a:r>
            <a:r>
              <a:rPr sz="1800" spc="-10" dirty="0">
                <a:latin typeface="Carlito"/>
                <a:cs typeface="Carlito"/>
              </a:rPr>
              <a:t>these simple</a:t>
            </a:r>
            <a:r>
              <a:rPr sz="1800" spc="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steps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" y="1682495"/>
            <a:ext cx="2258568" cy="132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223" y="3299840"/>
            <a:ext cx="255714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latin typeface="Trebuchet MS"/>
                <a:cs typeface="Trebuchet MS"/>
              </a:rPr>
              <a:t>All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75" dirty="0">
                <a:latin typeface="Trebuchet MS"/>
                <a:cs typeface="Trebuchet MS"/>
              </a:rPr>
              <a:t>inputs </a:t>
            </a:r>
            <a:r>
              <a:rPr sz="1400" b="1" i="1" spc="-70" dirty="0">
                <a:latin typeface="Trebuchet MS"/>
                <a:cs typeface="Trebuchet MS"/>
              </a:rPr>
              <a:t>x </a:t>
            </a:r>
            <a:r>
              <a:rPr sz="1400" spc="-90" dirty="0">
                <a:latin typeface="Trebuchet MS"/>
                <a:cs typeface="Trebuchet MS"/>
              </a:rPr>
              <a:t>are </a:t>
            </a:r>
            <a:r>
              <a:rPr sz="1400" spc="-95" dirty="0">
                <a:latin typeface="Trebuchet MS"/>
                <a:cs typeface="Trebuchet MS"/>
              </a:rPr>
              <a:t>multiplied </a:t>
            </a:r>
            <a:r>
              <a:rPr sz="1400" spc="-75" dirty="0">
                <a:latin typeface="Trebuchet MS"/>
                <a:cs typeface="Trebuchet MS"/>
              </a:rPr>
              <a:t>with  </a:t>
            </a:r>
            <a:r>
              <a:rPr sz="1400" spc="-70" dirty="0">
                <a:latin typeface="Trebuchet MS"/>
                <a:cs typeface="Trebuchet MS"/>
              </a:rPr>
              <a:t>their </a:t>
            </a:r>
            <a:r>
              <a:rPr sz="1400" spc="-80" dirty="0">
                <a:latin typeface="Trebuchet MS"/>
                <a:cs typeface="Trebuchet MS"/>
              </a:rPr>
              <a:t>weights </a:t>
            </a:r>
            <a:r>
              <a:rPr sz="1400" b="1" i="1" spc="-145" dirty="0">
                <a:latin typeface="Trebuchet MS"/>
                <a:cs typeface="Trebuchet MS"/>
              </a:rPr>
              <a:t>w</a:t>
            </a:r>
            <a:r>
              <a:rPr sz="1400" spc="-145" dirty="0">
                <a:latin typeface="Trebuchet MS"/>
                <a:cs typeface="Trebuchet MS"/>
              </a:rPr>
              <a:t>. </a:t>
            </a:r>
            <a:r>
              <a:rPr sz="1400" spc="-120" dirty="0">
                <a:latin typeface="Trebuchet MS"/>
                <a:cs typeface="Trebuchet MS"/>
              </a:rPr>
              <a:t>Let’s </a:t>
            </a:r>
            <a:r>
              <a:rPr sz="1400" spc="-114" dirty="0">
                <a:latin typeface="Trebuchet MS"/>
                <a:cs typeface="Trebuchet MS"/>
              </a:rPr>
              <a:t>call </a:t>
            </a:r>
            <a:r>
              <a:rPr sz="1400" spc="-95" dirty="0">
                <a:latin typeface="Trebuchet MS"/>
                <a:cs typeface="Trebuchet MS"/>
              </a:rPr>
              <a:t>it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b="1" i="1" spc="-90" dirty="0">
                <a:latin typeface="Trebuchet MS"/>
                <a:cs typeface="Trebuchet MS"/>
              </a:rPr>
              <a:t>k.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1585" y="3299840"/>
            <a:ext cx="23533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F0000"/>
                </a:solidFill>
                <a:latin typeface="Trebuchet MS"/>
                <a:cs typeface="Trebuchet MS"/>
              </a:rPr>
              <a:t>Add </a:t>
            </a:r>
            <a:r>
              <a:rPr sz="1400" spc="-120" dirty="0">
                <a:solidFill>
                  <a:srgbClr val="FF0000"/>
                </a:solidFill>
                <a:latin typeface="Trebuchet MS"/>
                <a:cs typeface="Trebuchet MS"/>
              </a:rPr>
              <a:t>all </a:t>
            </a:r>
            <a:r>
              <a:rPr sz="1400" spc="-95" dirty="0">
                <a:solidFill>
                  <a:srgbClr val="FF0000"/>
                </a:solidFill>
                <a:latin typeface="Trebuchet MS"/>
                <a:cs typeface="Trebuchet MS"/>
              </a:rPr>
              <a:t>the multiplied </a:t>
            </a:r>
            <a:r>
              <a:rPr sz="1400" spc="-90" dirty="0">
                <a:solidFill>
                  <a:srgbClr val="FF0000"/>
                </a:solidFill>
                <a:latin typeface="Trebuchet MS"/>
                <a:cs typeface="Trebuchet MS"/>
              </a:rPr>
              <a:t>values </a:t>
            </a:r>
            <a:r>
              <a:rPr sz="1400" spc="-95" dirty="0">
                <a:solidFill>
                  <a:srgbClr val="FF0000"/>
                </a:solidFill>
                <a:latin typeface="Trebuchet MS"/>
                <a:cs typeface="Trebuchet MS"/>
              </a:rPr>
              <a:t>and  </a:t>
            </a:r>
            <a:r>
              <a:rPr sz="1400" spc="-114" dirty="0">
                <a:solidFill>
                  <a:srgbClr val="FF0000"/>
                </a:solidFill>
                <a:latin typeface="Trebuchet MS"/>
                <a:cs typeface="Trebuchet MS"/>
              </a:rPr>
              <a:t>call </a:t>
            </a:r>
            <a:r>
              <a:rPr sz="1400" spc="-90" dirty="0">
                <a:solidFill>
                  <a:srgbClr val="FF0000"/>
                </a:solidFill>
                <a:latin typeface="Trebuchet MS"/>
                <a:cs typeface="Trebuchet MS"/>
              </a:rPr>
              <a:t>them </a:t>
            </a:r>
            <a:r>
              <a:rPr sz="1400" spc="-65" dirty="0">
                <a:solidFill>
                  <a:srgbClr val="FF0000"/>
                </a:solidFill>
                <a:latin typeface="Trebuchet MS"/>
                <a:cs typeface="Trebuchet MS"/>
              </a:rPr>
              <a:t>Weighted</a:t>
            </a:r>
            <a:r>
              <a:rPr sz="1400" spc="-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0000"/>
                </a:solidFill>
                <a:latin typeface="Trebuchet MS"/>
                <a:cs typeface="Trebuchet MS"/>
              </a:rPr>
              <a:t>Sum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6328" y="1883663"/>
            <a:ext cx="2371344" cy="95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27775" y="3299840"/>
            <a:ext cx="22974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rebuchet MS"/>
                <a:cs typeface="Trebuchet MS"/>
              </a:rPr>
              <a:t>Apply </a:t>
            </a:r>
            <a:r>
              <a:rPr sz="1400" spc="-105" dirty="0">
                <a:latin typeface="Trebuchet MS"/>
                <a:cs typeface="Trebuchet MS"/>
              </a:rPr>
              <a:t>that </a:t>
            </a:r>
            <a:r>
              <a:rPr sz="1400" spc="-90" dirty="0">
                <a:latin typeface="Trebuchet MS"/>
                <a:cs typeface="Trebuchet MS"/>
              </a:rPr>
              <a:t>weighted </a:t>
            </a:r>
            <a:r>
              <a:rPr sz="1400" spc="-70" dirty="0">
                <a:latin typeface="Trebuchet MS"/>
                <a:cs typeface="Trebuchet MS"/>
              </a:rPr>
              <a:t>sum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90" dirty="0">
                <a:latin typeface="Trebuchet MS"/>
                <a:cs typeface="Trebuchet MS"/>
              </a:rPr>
              <a:t>the  </a:t>
            </a:r>
            <a:r>
              <a:rPr sz="1400" spc="-60" dirty="0">
                <a:latin typeface="Trebuchet MS"/>
                <a:cs typeface="Trebuchet MS"/>
              </a:rPr>
              <a:t>correct </a:t>
            </a:r>
            <a:r>
              <a:rPr sz="1400" spc="-65" dirty="0">
                <a:latin typeface="Trebuchet MS"/>
                <a:cs typeface="Trebuchet MS"/>
              </a:rPr>
              <a:t>Activation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Function.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16605" y="1888571"/>
            <a:ext cx="2121598" cy="912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17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F6859-EFE3-4303-8CA2-9CA9BCC7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07-01-2023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C9918-5CED-4128-9706-8869ECBA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100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B489C4-D699-40FC-9FB5-9B2D52D5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5141"/>
            <a:ext cx="7402558" cy="382564"/>
          </a:xfrm>
        </p:spPr>
        <p:txBody>
          <a:bodyPr/>
          <a:lstStyle/>
          <a:p>
            <a:r>
              <a:rPr lang="en-IN" b="1" dirty="0"/>
              <a:t>Lasso (L1)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66EEE-C7B9-4B65-8D8A-643CEDCF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24" y="1105950"/>
            <a:ext cx="6101151" cy="1163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683CED-2785-4FF6-BF1C-0163BE27210E}"/>
              </a:ext>
            </a:extLst>
          </p:cNvPr>
          <p:cNvSpPr/>
          <p:nvPr/>
        </p:nvSpPr>
        <p:spPr>
          <a:xfrm>
            <a:off x="962427" y="2574926"/>
            <a:ext cx="7219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medium-content-serif-font"/>
              </a:rPr>
              <a:t>Lasso is another variation, in which the above function is minimized. Its clear that </a:t>
            </a:r>
            <a:r>
              <a:rPr lang="en-US" sz="2000" b="1" i="1" dirty="0">
                <a:latin typeface="medium-content-serif-font"/>
              </a:rPr>
              <a:t>this variation differs from ridge only in penalizing the high coefficients</a:t>
            </a:r>
            <a:r>
              <a:rPr lang="en-US" sz="2000" dirty="0">
                <a:latin typeface="medium-content-serif-font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4973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D1D470-872F-4C58-91CF-A3C4F1064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7" r="51002"/>
          <a:stretch/>
        </p:blipFill>
        <p:spPr>
          <a:xfrm>
            <a:off x="571501" y="2631955"/>
            <a:ext cx="1862542" cy="197765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2C7F-94EB-40C6-8D08-2D022B5D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07-01-2023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DFBD5-35B3-4F57-9C66-4C70DCF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101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81D799-100F-446B-92F7-F0722969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80" y="125141"/>
            <a:ext cx="6881563" cy="382564"/>
          </a:xfrm>
        </p:spPr>
        <p:txBody>
          <a:bodyPr/>
          <a:lstStyle/>
          <a:p>
            <a:r>
              <a:rPr lang="en-IN" dirty="0"/>
              <a:t>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8EABC-9B2F-4EFC-9C97-0530F4033509}"/>
              </a:ext>
            </a:extLst>
          </p:cNvPr>
          <p:cNvSpPr/>
          <p:nvPr/>
        </p:nvSpPr>
        <p:spPr>
          <a:xfrm>
            <a:off x="610043" y="815537"/>
            <a:ext cx="6247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 </a:t>
            </a:r>
            <a:r>
              <a:rPr lang="en-US" b="1" i="1" dirty="0">
                <a:latin typeface="medium-content-serif-font"/>
              </a:rPr>
              <a:t>ridge regularization is expressed by β1² + β2² ≤ s</a:t>
            </a:r>
            <a:r>
              <a:rPr lang="en-US" dirty="0">
                <a:latin typeface="medium-content-serif-font"/>
              </a:rPr>
              <a:t>. This implies that </a:t>
            </a:r>
            <a:r>
              <a:rPr lang="en-US" i="1" dirty="0">
                <a:latin typeface="medium-content-serif-font"/>
              </a:rPr>
              <a:t>ridge regression coefficients have the smallest RSS(loss function) for all points that lie within the circle given by β1² + β2² ≤ 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2A960-623C-43A0-89E4-57953B4A8D4C}"/>
              </a:ext>
            </a:extLst>
          </p:cNvPr>
          <p:cNvSpPr/>
          <p:nvPr/>
        </p:nvSpPr>
        <p:spPr>
          <a:xfrm>
            <a:off x="2739214" y="3037228"/>
            <a:ext cx="5776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medium-content-serif-font"/>
              </a:rPr>
              <a:t> The lasso, the equation becomes,|β1|+|β2|≤ s</a:t>
            </a:r>
            <a:r>
              <a:rPr lang="en-US" dirty="0">
                <a:latin typeface="medium-content-serif-font"/>
              </a:rPr>
              <a:t>. This implies that </a:t>
            </a:r>
            <a:r>
              <a:rPr lang="en-US" i="1" dirty="0">
                <a:latin typeface="medium-content-serif-font"/>
              </a:rPr>
              <a:t>lasso coefficients have the smallest RSS(loss function) for all points that lie within the diamond given by |β1|+|β2|≤ 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5FEF5-7270-4967-9E5B-9667966E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2" t="10617"/>
          <a:stretch/>
        </p:blipFill>
        <p:spPr>
          <a:xfrm>
            <a:off x="7060019" y="751740"/>
            <a:ext cx="1862541" cy="1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2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08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2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i="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i="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i="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0270" y="1112503"/>
            <a:ext cx="4346484" cy="314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893" y="1269619"/>
            <a:ext cx="3399154" cy="260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33333"/>
                </a:solidFill>
                <a:latin typeface="Carlito"/>
                <a:cs typeface="Carlito"/>
              </a:rPr>
              <a:t>Training </a:t>
            </a:r>
            <a:r>
              <a:rPr sz="1800" spc="-30" dirty="0">
                <a:solidFill>
                  <a:srgbClr val="333333"/>
                </a:solidFill>
                <a:latin typeface="Carlito"/>
                <a:cs typeface="Carlito"/>
              </a:rPr>
              <a:t>refers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task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finding  the optimal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combination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weights 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biases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minimize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total</a:t>
            </a:r>
            <a:r>
              <a:rPr sz="1800" spc="1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loss</a:t>
            </a:r>
            <a:endParaRPr sz="1800">
              <a:latin typeface="Carlito"/>
              <a:cs typeface="Carlito"/>
            </a:endParaRPr>
          </a:p>
          <a:p>
            <a:pPr marL="12700" marR="38100">
              <a:lnSpc>
                <a:spcPct val="100000"/>
              </a:lnSpc>
              <a:spcBef>
                <a:spcPts val="885"/>
              </a:spcBef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optimization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is done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using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 familiar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gradient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descent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algorithm. 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gradient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descent,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parameter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being optimized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1800" spc="-25" dirty="0">
                <a:solidFill>
                  <a:srgbClr val="333333"/>
                </a:solidFill>
                <a:latin typeface="Carlito"/>
                <a:cs typeface="Carlito"/>
              </a:rPr>
              <a:t>iterated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in the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direction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reducing cost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according 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following</a:t>
            </a:r>
            <a:r>
              <a:rPr sz="1800" spc="4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rule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19" y="4032503"/>
            <a:ext cx="1990344" cy="45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29210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342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r>
              <a:rPr sz="2400" i="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Descent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6007" y="3314522"/>
            <a:ext cx="3640454" cy="751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200" spc="-15" dirty="0">
                <a:solidFill>
                  <a:srgbClr val="404040"/>
                </a:solidFill>
                <a:latin typeface="Arial"/>
                <a:cs typeface="Arial"/>
              </a:rPr>
              <a:t>Gradient </a:t>
            </a:r>
            <a:r>
              <a:rPr sz="1200" spc="-20" dirty="0">
                <a:solidFill>
                  <a:srgbClr val="404040"/>
                </a:solidFill>
                <a:latin typeface="Arial"/>
                <a:cs typeface="Arial"/>
              </a:rPr>
              <a:t>descent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sz="1200" spc="-30" dirty="0">
                <a:solidFill>
                  <a:srgbClr val="404040"/>
                </a:solidFill>
                <a:latin typeface="Arial"/>
                <a:cs typeface="Arial"/>
              </a:rPr>
              <a:t>an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optimization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algorithm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used </a:t>
            </a:r>
            <a:r>
              <a:rPr sz="1200" spc="55" dirty="0">
                <a:solidFill>
                  <a:srgbClr val="404040"/>
                </a:solidFill>
                <a:latin typeface="Arial"/>
                <a:cs typeface="Arial"/>
              </a:rPr>
              <a:t>to 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minimize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some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function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by iteratively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moving in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  </a:t>
            </a:r>
            <a:r>
              <a:rPr sz="1200" spc="5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200" spc="20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steepest descent </a:t>
            </a:r>
            <a:r>
              <a:rPr sz="1200" spc="-85" dirty="0">
                <a:solidFill>
                  <a:srgbClr val="404040"/>
                </a:solidFill>
                <a:latin typeface="Arial"/>
                <a:cs typeface="Arial"/>
              </a:rPr>
              <a:t>as </a:t>
            </a:r>
            <a:r>
              <a:rPr sz="1200" spc="5" dirty="0">
                <a:solidFill>
                  <a:srgbClr val="404040"/>
                </a:solidFill>
                <a:latin typeface="Arial"/>
                <a:cs typeface="Arial"/>
              </a:rPr>
              <a:t>defined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by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  </a:t>
            </a:r>
            <a:r>
              <a:rPr sz="1200" spc="-10" dirty="0">
                <a:solidFill>
                  <a:srgbClr val="404040"/>
                </a:solidFill>
                <a:latin typeface="Arial"/>
                <a:cs typeface="Arial"/>
              </a:rPr>
              <a:t>negative </a:t>
            </a:r>
            <a:r>
              <a:rPr sz="1200" spc="20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gradient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1744" y="1030223"/>
            <a:ext cx="2971800" cy="1917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8942" y="825754"/>
            <a:ext cx="4401820" cy="1726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Starting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top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mountain,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take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first 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step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downhill in the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specified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by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negative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gradient.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Next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recalculate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negative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gradient 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(passing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in 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coordinates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</a:t>
            </a:r>
            <a:r>
              <a:rPr sz="1400" spc="-20" dirty="0">
                <a:solidFill>
                  <a:srgbClr val="404040"/>
                </a:solidFill>
                <a:latin typeface="Arial"/>
                <a:cs typeface="Arial"/>
              </a:rPr>
              <a:t>new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point)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take 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another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step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in the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it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specifies.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continue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this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process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iteratively </a:t>
            </a:r>
            <a:r>
              <a:rPr sz="1400" spc="30" dirty="0">
                <a:solidFill>
                  <a:srgbClr val="404040"/>
                </a:solidFill>
                <a:latin typeface="Arial"/>
                <a:cs typeface="Arial"/>
              </a:rPr>
              <a:t>until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get </a:t>
            </a:r>
            <a:r>
              <a:rPr sz="1400" spc="6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bottom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graph,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or </a:t>
            </a:r>
            <a:r>
              <a:rPr sz="1400" spc="6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1400" spc="35" dirty="0">
                <a:solidFill>
                  <a:srgbClr val="404040"/>
                </a:solidFill>
                <a:latin typeface="Arial"/>
                <a:cs typeface="Arial"/>
              </a:rPr>
              <a:t>point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where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can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no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longer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move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downhill–a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local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minimum.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4571" y="2660903"/>
            <a:ext cx="3446364" cy="1825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0975776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94" y="103568"/>
            <a:ext cx="2332673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8" dirty="0"/>
              <a:t>Gradient</a:t>
            </a:r>
            <a:r>
              <a:rPr sz="2400" spc="-41" dirty="0"/>
              <a:t> </a:t>
            </a:r>
            <a:r>
              <a:rPr sz="2400" dirty="0"/>
              <a:t>Descent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15004" y="712977"/>
            <a:ext cx="3038074" cy="2385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5733288" y="876427"/>
            <a:ext cx="2699765" cy="221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930936" y="3261734"/>
            <a:ext cx="7451884" cy="12979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just">
              <a:lnSpc>
                <a:spcPct val="100899"/>
              </a:lnSpc>
              <a:spcBef>
                <a:spcPts val="79"/>
              </a:spcBef>
            </a:pP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practice,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might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never </a:t>
            </a:r>
            <a:r>
              <a:rPr sz="1388" i="1" spc="4" dirty="0">
                <a:solidFill>
                  <a:srgbClr val="09090A"/>
                </a:solidFill>
                <a:latin typeface="Georgia"/>
                <a:cs typeface="Georgia"/>
              </a:rPr>
              <a:t>exactly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reach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minima,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but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keep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oscillating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flat region</a:t>
            </a:r>
            <a:r>
              <a:rPr sz="1388" spc="-172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close vicinity of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the minima. As 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oscillate our this region, the loss is almost the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minimum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we 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can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achieve,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and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doesn't change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much as 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just keep bouncing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around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the actual</a:t>
            </a:r>
            <a:r>
              <a:rPr sz="1388" spc="-12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minimum.</a:t>
            </a:r>
            <a:endParaRPr sz="1388" dirty="0">
              <a:latin typeface="Georgia"/>
              <a:cs typeface="Georgia"/>
            </a:endParaRPr>
          </a:p>
          <a:p>
            <a:pPr marL="9525" marR="109061">
              <a:lnSpc>
                <a:spcPct val="99800"/>
              </a:lnSpc>
              <a:spcBef>
                <a:spcPts val="19"/>
              </a:spcBef>
            </a:pP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Often,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stop our iterations when the loss values haven't improved in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pre-decided number,  say, 10, or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20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iterations.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When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such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thing happens,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say our training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has </a:t>
            </a:r>
            <a:r>
              <a:rPr sz="1388" dirty="0">
                <a:solidFill>
                  <a:srgbClr val="303A3E"/>
                </a:solidFill>
                <a:latin typeface="Georgia"/>
                <a:cs typeface="Georgia"/>
              </a:rPr>
              <a:t>converged,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or  </a:t>
            </a:r>
            <a:r>
              <a:rPr sz="1388" dirty="0">
                <a:solidFill>
                  <a:srgbClr val="303A3E"/>
                </a:solidFill>
                <a:latin typeface="Georgia"/>
                <a:cs typeface="Georgia"/>
              </a:rPr>
              <a:t>convergence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has taken</a:t>
            </a:r>
            <a:r>
              <a:rPr sz="1388" spc="-4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place.</a:t>
            </a:r>
            <a:endParaRPr sz="1388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195536" y="3619889"/>
            <a:ext cx="15335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pPr marL="28575">
                <a:lnSpc>
                  <a:spcPts val="930"/>
                </a:lnSpc>
              </a:pPr>
              <a:t>104</a:t>
            </a:fld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D2E4F2D-B65D-7FF9-4C23-FBC2F70010EE}"/>
              </a:ext>
            </a:extLst>
          </p:cNvPr>
          <p:cNvSpPr txBox="1"/>
          <p:nvPr/>
        </p:nvSpPr>
        <p:spPr>
          <a:xfrm>
            <a:off x="720166" y="4828941"/>
            <a:ext cx="60198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900" spc="-4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900" spc="-4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9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5887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991" y="691895"/>
            <a:ext cx="8516111" cy="402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97577" y="4825085"/>
            <a:ext cx="166814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dirty="0">
                <a:latin typeface="Carlito"/>
                <a:cs typeface="Carlito"/>
              </a:rPr>
              <a:t>GIF'ed from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3blue1brown</a:t>
            </a:r>
            <a:r>
              <a:rPr sz="10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video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7403327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31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 </a:t>
            </a: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Desent – </a:t>
            </a:r>
            <a:r>
              <a:rPr sz="2400" i="0" spc="-45" dirty="0">
                <a:solidFill>
                  <a:srgbClr val="FFFFFF"/>
                </a:solidFill>
                <a:latin typeface="Tahoma"/>
                <a:cs typeface="Tahoma"/>
              </a:rPr>
              <a:t>Way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Find</a:t>
            </a:r>
            <a:r>
              <a:rPr sz="2400" i="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5" dirty="0">
                <a:solidFill>
                  <a:srgbClr val="FFFFFF"/>
                </a:solidFill>
                <a:latin typeface="Tahoma"/>
                <a:cs typeface="Tahoma"/>
              </a:rPr>
              <a:t>Weights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7275" y="1239679"/>
            <a:ext cx="4589036" cy="2085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86115" y="4822285"/>
            <a:ext cx="15367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43</a:t>
            </a:r>
            <a:endParaRPr sz="9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602479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654550"/>
            <a:chOff x="0" y="0"/>
            <a:chExt cx="9144000" cy="46545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4654550"/>
            </a:xfrm>
            <a:custGeom>
              <a:avLst/>
              <a:gdLst/>
              <a:ahLst/>
              <a:cxnLst/>
              <a:rect l="l" t="t" r="r" b="b"/>
              <a:pathLst>
                <a:path w="9144000" h="4654550">
                  <a:moveTo>
                    <a:pt x="9144000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9144000" y="46542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4463" y="573023"/>
              <a:ext cx="2057400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4085" y="2617419"/>
            <a:ext cx="25565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Tahoma"/>
                <a:cs typeface="Tahoma"/>
              </a:rPr>
              <a:t>Thank</a:t>
            </a:r>
            <a:r>
              <a:rPr sz="4000" spc="-114" dirty="0">
                <a:latin typeface="Tahoma"/>
                <a:cs typeface="Tahoma"/>
              </a:rPr>
              <a:t> </a:t>
            </a:r>
            <a:r>
              <a:rPr sz="4000" spc="-60" dirty="0">
                <a:latin typeface="Tahoma"/>
                <a:cs typeface="Tahoma"/>
              </a:rPr>
              <a:t>You!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83423" y="0"/>
            <a:ext cx="1356359" cy="1578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849" y="1039078"/>
            <a:ext cx="1217930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40" dirty="0"/>
              <a:t>#LifeKoKaroLift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899" y="4709204"/>
            <a:ext cx="61404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1745" y="4572406"/>
            <a:ext cx="1536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E72C40"/>
                </a:solidFill>
                <a:latin typeface="Tahoma"/>
                <a:cs typeface="Tahoma"/>
              </a:rPr>
              <a:t>21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6ED0A0-A090-3A9F-8661-6615365B5416}"/>
                  </a:ext>
                </a:extLst>
              </p14:cNvPr>
              <p14:cNvContentPartPr/>
              <p14:nvPr/>
            </p14:nvContentPartPr>
            <p14:xfrm>
              <a:off x="3844800" y="1385640"/>
              <a:ext cx="4373640" cy="173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6ED0A0-A090-3A9F-8661-6615365B54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5440" y="1376280"/>
                <a:ext cx="4392360" cy="175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149428"/>
            <a:ext cx="41167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Why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do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1800" b="1" spc="5" dirty="0">
                <a:solidFill>
                  <a:srgbClr val="FFFFFF"/>
                </a:solidFill>
                <a:latin typeface="Tahoma"/>
                <a:cs typeface="Tahoma"/>
              </a:rPr>
              <a:t>need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Weights and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Bias?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308" y="1552778"/>
            <a:ext cx="330898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45" dirty="0">
                <a:solidFill>
                  <a:srgbClr val="FF0000"/>
                </a:solidFill>
                <a:latin typeface="Trebuchet MS"/>
                <a:cs typeface="Trebuchet MS"/>
              </a:rPr>
              <a:t>Weights </a:t>
            </a:r>
            <a:r>
              <a:rPr sz="2000" spc="-45" dirty="0">
                <a:latin typeface="Trebuchet MS"/>
                <a:cs typeface="Trebuchet MS"/>
              </a:rPr>
              <a:t>shows </a:t>
            </a: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05" dirty="0">
                <a:latin typeface="Trebuchet MS"/>
                <a:cs typeface="Trebuchet MS"/>
              </a:rPr>
              <a:t>strength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14" dirty="0">
                <a:latin typeface="Trebuchet MS"/>
                <a:cs typeface="Trebuchet MS"/>
              </a:rPr>
              <a:t>particular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node.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308" y="2467813"/>
            <a:ext cx="3281679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b="1" i="1" spc="15" dirty="0">
                <a:solidFill>
                  <a:srgbClr val="FF0000"/>
                </a:solidFill>
                <a:latin typeface="Trebuchet MS"/>
                <a:cs typeface="Trebuchet MS"/>
              </a:rPr>
              <a:t>A </a:t>
            </a:r>
            <a:r>
              <a:rPr sz="2000" b="1" i="1" spc="-125" dirty="0">
                <a:solidFill>
                  <a:srgbClr val="FF0000"/>
                </a:solidFill>
                <a:latin typeface="Trebuchet MS"/>
                <a:cs typeface="Trebuchet MS"/>
              </a:rPr>
              <a:t>bias </a:t>
            </a:r>
            <a:r>
              <a:rPr sz="2000" spc="-145" dirty="0">
                <a:latin typeface="Trebuchet MS"/>
                <a:cs typeface="Trebuchet MS"/>
              </a:rPr>
              <a:t>value </a:t>
            </a:r>
            <a:r>
              <a:rPr sz="2000" spc="-105" dirty="0">
                <a:latin typeface="Trebuchet MS"/>
                <a:cs typeface="Trebuchet MS"/>
              </a:rPr>
              <a:t>allows </a:t>
            </a:r>
            <a:r>
              <a:rPr sz="2000" spc="-85" dirty="0">
                <a:latin typeface="Trebuchet MS"/>
                <a:cs typeface="Trebuchet MS"/>
              </a:rPr>
              <a:t>you </a:t>
            </a:r>
            <a:r>
              <a:rPr sz="2000" spc="-55" dirty="0">
                <a:latin typeface="Trebuchet MS"/>
                <a:cs typeface="Trebuchet MS"/>
              </a:rPr>
              <a:t>to </a:t>
            </a:r>
            <a:r>
              <a:rPr sz="2000" spc="-135" dirty="0">
                <a:latin typeface="Trebuchet MS"/>
                <a:cs typeface="Trebuchet MS"/>
              </a:rPr>
              <a:t>shift  </a:t>
            </a: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30" dirty="0">
                <a:latin typeface="Trebuchet MS"/>
                <a:cs typeface="Trebuchet MS"/>
              </a:rPr>
              <a:t>activation </a:t>
            </a:r>
            <a:r>
              <a:rPr sz="2000" spc="-114" dirty="0">
                <a:latin typeface="Trebuchet MS"/>
                <a:cs typeface="Trebuchet MS"/>
              </a:rPr>
              <a:t>function </a:t>
            </a:r>
            <a:r>
              <a:rPr sz="2000" spc="-95" dirty="0">
                <a:latin typeface="Trebuchet MS"/>
                <a:cs typeface="Trebuchet MS"/>
              </a:rPr>
              <a:t>curve </a:t>
            </a:r>
            <a:r>
              <a:rPr sz="2000" spc="-105" dirty="0">
                <a:latin typeface="Trebuchet MS"/>
                <a:cs typeface="Trebuchet MS"/>
              </a:rPr>
              <a:t>up  </a:t>
            </a:r>
            <a:r>
              <a:rPr sz="2000" spc="15" dirty="0">
                <a:latin typeface="Trebuchet MS"/>
                <a:cs typeface="Trebuchet MS"/>
              </a:rPr>
              <a:t>or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down.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2136" y="1534985"/>
            <a:ext cx="3961943" cy="222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F08843-F91F-1AC8-664F-2CFC031BEDCC}"/>
                  </a:ext>
                </a:extLst>
              </p14:cNvPr>
              <p14:cNvContentPartPr/>
              <p14:nvPr/>
            </p14:nvContentPartPr>
            <p14:xfrm>
              <a:off x="387000" y="462960"/>
              <a:ext cx="8473680" cy="435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F08843-F91F-1AC8-664F-2CFC031BE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640" y="453600"/>
                <a:ext cx="8492400" cy="437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335" y="1254074"/>
            <a:ext cx="6791959" cy="3004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all </a:t>
            </a:r>
            <a:r>
              <a:rPr sz="1600" spc="-10" dirty="0">
                <a:latin typeface="Carlito"/>
                <a:cs typeface="Carlito"/>
              </a:rPr>
              <a:t>the weights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280" dirty="0">
                <a:latin typeface="Carlito"/>
                <a:cs typeface="Carlito"/>
              </a:rPr>
              <a:t> </a:t>
            </a:r>
            <a:r>
              <a:rPr sz="1600" spc="5" dirty="0"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biases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arlito"/>
                <a:cs typeface="Carlito"/>
              </a:rPr>
              <a:t>Which of </a:t>
            </a:r>
            <a:r>
              <a:rPr sz="1600" b="1" spc="-5" dirty="0">
                <a:latin typeface="Carlito"/>
                <a:cs typeface="Carlito"/>
              </a:rPr>
              <a:t>the </a:t>
            </a:r>
            <a:r>
              <a:rPr sz="1600" b="1" spc="-10" dirty="0">
                <a:latin typeface="Carlito"/>
                <a:cs typeface="Carlito"/>
              </a:rPr>
              <a:t>statements </a:t>
            </a:r>
            <a:r>
              <a:rPr sz="1600" b="1" spc="-5" dirty="0">
                <a:latin typeface="Carlito"/>
                <a:cs typeface="Carlito"/>
              </a:rPr>
              <a:t>given above is</a:t>
            </a:r>
            <a:r>
              <a:rPr sz="1600" b="1" spc="-9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true?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238125" indent="-226060">
              <a:lnSpc>
                <a:spcPct val="100000"/>
              </a:lnSpc>
              <a:buAutoNum type="alphaUcParenR"/>
              <a:tabLst>
                <a:tab pos="238760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spc="5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true </a:t>
            </a:r>
            <a:r>
              <a:rPr sz="1600" spc="-5" dirty="0">
                <a:latin typeface="Carlito"/>
                <a:cs typeface="Carlito"/>
              </a:rPr>
              <a:t>while </a:t>
            </a: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spc="5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>
              <a:latin typeface="Carlito"/>
              <a:cs typeface="Carlito"/>
            </a:endParaRPr>
          </a:p>
          <a:p>
            <a:pPr marL="232410" indent="-220345">
              <a:lnSpc>
                <a:spcPct val="100000"/>
              </a:lnSpc>
              <a:spcBef>
                <a:spcPts val="5"/>
              </a:spcBef>
              <a:buAutoNum type="alphaUcParenR"/>
              <a:tabLst>
                <a:tab pos="233045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 true while </a:t>
            </a:r>
            <a:r>
              <a:rPr sz="1600" spc="-20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10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>
              <a:latin typeface="Carlito"/>
              <a:cs typeface="Carlito"/>
            </a:endParaRPr>
          </a:p>
          <a:p>
            <a:pPr marL="229235" indent="-217170">
              <a:lnSpc>
                <a:spcPct val="100000"/>
              </a:lnSpc>
              <a:buAutoNum type="alphaUcParenR"/>
              <a:tabLst>
                <a:tab pos="229870" algn="l"/>
              </a:tabLst>
            </a:pPr>
            <a:r>
              <a:rPr sz="1600" spc="-5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7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true</a:t>
            </a:r>
            <a:endParaRPr sz="1600">
              <a:latin typeface="Carlito"/>
              <a:cs typeface="Carlito"/>
            </a:endParaRPr>
          </a:p>
          <a:p>
            <a:pPr marL="247650" indent="-235585">
              <a:lnSpc>
                <a:spcPct val="100000"/>
              </a:lnSpc>
              <a:buAutoNum type="alphaUcParenR"/>
              <a:tabLst>
                <a:tab pos="248285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rlito"/>
              <a:cs typeface="Carlito"/>
            </a:endParaRPr>
          </a:p>
          <a:p>
            <a:pPr marL="2717165">
              <a:lnSpc>
                <a:spcPct val="100000"/>
              </a:lnSpc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2717165">
              <a:lnSpc>
                <a:spcPct val="100000"/>
              </a:lnSpc>
              <a:spcBef>
                <a:spcPts val="650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2717165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19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01810-ACFA-45AC-A786-381B80EE3B3F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4049369"/>
            <a:ext cx="3030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6191" y="1191894"/>
            <a:ext cx="7194550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all the </a:t>
            </a:r>
            <a:r>
              <a:rPr sz="1600" spc="-10" dirty="0">
                <a:latin typeface="Carlito"/>
                <a:cs typeface="Carlito"/>
              </a:rPr>
              <a:t>weights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21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0</a:t>
            </a:r>
          </a:p>
          <a:p>
            <a:pPr marL="635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biases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5" dirty="0">
                <a:latin typeface="Carlito"/>
                <a:cs typeface="Carlito"/>
              </a:rPr>
              <a:t>0</a:t>
            </a:r>
            <a:endParaRPr sz="1600" dirty="0">
              <a:latin typeface="Carlito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arlito"/>
                <a:cs typeface="Carlito"/>
              </a:rPr>
              <a:t>Which of the </a:t>
            </a:r>
            <a:r>
              <a:rPr sz="1600" b="1" spc="-10" dirty="0">
                <a:latin typeface="Carlito"/>
                <a:cs typeface="Carlito"/>
              </a:rPr>
              <a:t>statements </a:t>
            </a:r>
            <a:r>
              <a:rPr sz="1600" b="1" spc="-5" dirty="0">
                <a:latin typeface="Carlito"/>
                <a:cs typeface="Carlito"/>
              </a:rPr>
              <a:t>given above is</a:t>
            </a:r>
            <a:r>
              <a:rPr sz="1600" b="1" spc="-8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true?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288925" indent="-226060">
              <a:lnSpc>
                <a:spcPct val="100000"/>
              </a:lnSpc>
              <a:buAutoNum type="alphaUcParenR"/>
              <a:tabLst>
                <a:tab pos="289560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 true while </a:t>
            </a: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7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85750" indent="-222885">
              <a:lnSpc>
                <a:spcPct val="100000"/>
              </a:lnSpc>
              <a:buAutoNum type="alphaUcParenR"/>
              <a:tabLst>
                <a:tab pos="286385" algn="l"/>
              </a:tabLst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Statement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true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while </a:t>
            </a:r>
            <a:r>
              <a:rPr sz="1600" b="1" spc="-15" dirty="0">
                <a:solidFill>
                  <a:srgbClr val="FF0000"/>
                </a:solidFill>
                <a:latin typeface="Carlito"/>
                <a:cs typeface="Carlito"/>
              </a:rPr>
              <a:t>statement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1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80035" indent="-217170">
              <a:lnSpc>
                <a:spcPct val="100000"/>
              </a:lnSpc>
              <a:buAutoNum type="alphaUcParenR"/>
              <a:tabLst>
                <a:tab pos="280670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true</a:t>
            </a:r>
            <a:endParaRPr sz="1600" dirty="0">
              <a:latin typeface="Carlito"/>
              <a:cs typeface="Carlito"/>
            </a:endParaRPr>
          </a:p>
          <a:p>
            <a:pPr marL="298450" indent="-235585">
              <a:lnSpc>
                <a:spcPct val="100000"/>
              </a:lnSpc>
              <a:buAutoNum type="alphaUcParenR"/>
              <a:tabLst>
                <a:tab pos="299085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63500" marR="55880">
              <a:lnSpc>
                <a:spcPct val="100000"/>
              </a:lnSpc>
            </a:pPr>
            <a:endParaRPr sz="16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01824-453E-4966-AB67-A6FBE9158EE3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51EB3-8719-44D3-9541-7B0C0185C160}"/>
              </a:ext>
            </a:extLst>
          </p:cNvPr>
          <p:cNvSpPr txBox="1"/>
          <p:nvPr/>
        </p:nvSpPr>
        <p:spPr>
          <a:xfrm>
            <a:off x="533400" y="3413125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b="1" dirty="0">
                <a:solidFill>
                  <a:srgbClr val="FF0000"/>
                </a:solidFill>
              </a:rPr>
              <a:t>Even if all the biases are zero, there is a chance that neural network may learn. On the other hand, if all the weights are zero; the neural </a:t>
            </a:r>
            <a:r>
              <a:rPr lang="en-IN" sz="1400" b="1" dirty="0" err="1">
                <a:solidFill>
                  <a:srgbClr val="FF0000"/>
                </a:solidFill>
              </a:rPr>
              <a:t>neural</a:t>
            </a:r>
            <a:r>
              <a:rPr lang="en-IN" sz="1400" b="1" dirty="0">
                <a:solidFill>
                  <a:srgbClr val="FF0000"/>
                </a:solidFill>
              </a:rPr>
              <a:t> network may never learn to perform the task.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149428"/>
            <a:ext cx="617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why </a:t>
            </a:r>
            <a:r>
              <a:rPr sz="1800" b="1" i="0" spc="5" dirty="0">
                <a:solidFill>
                  <a:srgbClr val="FFFFFF"/>
                </a:solidFill>
                <a:latin typeface="Tahoma"/>
                <a:cs typeface="Tahoma"/>
              </a:rPr>
              <a:t>can’t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do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without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activating the input</a:t>
            </a:r>
            <a:r>
              <a:rPr sz="1800" b="1" i="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signal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9223" y="1271015"/>
            <a:ext cx="4251960" cy="1508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254" y="1063498"/>
            <a:ext cx="7839709" cy="3614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365625">
              <a:lnSpc>
                <a:spcPct val="100000"/>
              </a:lnSpc>
              <a:spcBef>
                <a:spcPts val="105"/>
              </a:spcBef>
            </a:pPr>
            <a:r>
              <a:rPr sz="1600" spc="125" dirty="0">
                <a:latin typeface="Trebuchet MS"/>
                <a:cs typeface="Trebuchet MS"/>
              </a:rPr>
              <a:t>A </a:t>
            </a:r>
            <a:r>
              <a:rPr sz="1600" spc="-90" dirty="0">
                <a:latin typeface="Trebuchet MS"/>
                <a:cs typeface="Trebuchet MS"/>
              </a:rPr>
              <a:t>linear </a:t>
            </a:r>
            <a:r>
              <a:rPr sz="1600" spc="-85" dirty="0">
                <a:latin typeface="Trebuchet MS"/>
                <a:cs typeface="Trebuchet MS"/>
              </a:rPr>
              <a:t>equation </a:t>
            </a:r>
            <a:r>
              <a:rPr sz="1600" spc="-6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easy </a:t>
            </a:r>
            <a:r>
              <a:rPr sz="1600" spc="-45" dirty="0">
                <a:latin typeface="Trebuchet MS"/>
                <a:cs typeface="Trebuchet MS"/>
              </a:rPr>
              <a:t>to </a:t>
            </a:r>
            <a:r>
              <a:rPr sz="1600" spc="-70" dirty="0">
                <a:latin typeface="Trebuchet MS"/>
                <a:cs typeface="Trebuchet MS"/>
              </a:rPr>
              <a:t>solve </a:t>
            </a:r>
            <a:r>
              <a:rPr sz="1600" spc="-85" dirty="0">
                <a:latin typeface="Trebuchet MS"/>
                <a:cs typeface="Trebuchet MS"/>
              </a:rPr>
              <a:t>but </a:t>
            </a:r>
            <a:r>
              <a:rPr sz="1600" spc="-100" dirty="0">
                <a:latin typeface="Trebuchet MS"/>
                <a:cs typeface="Trebuchet MS"/>
              </a:rPr>
              <a:t>they  </a:t>
            </a:r>
            <a:r>
              <a:rPr sz="1600" spc="-85" dirty="0">
                <a:latin typeface="Trebuchet MS"/>
                <a:cs typeface="Trebuchet MS"/>
              </a:rPr>
              <a:t>are </a:t>
            </a:r>
            <a:r>
              <a:rPr sz="1600" spc="-100" dirty="0">
                <a:latin typeface="Trebuchet MS"/>
                <a:cs typeface="Trebuchet MS"/>
              </a:rPr>
              <a:t>limited </a:t>
            </a:r>
            <a:r>
              <a:rPr sz="1600" spc="-85" dirty="0">
                <a:latin typeface="Trebuchet MS"/>
                <a:cs typeface="Trebuchet MS"/>
              </a:rPr>
              <a:t>in </a:t>
            </a:r>
            <a:r>
              <a:rPr sz="1600" spc="-75" dirty="0">
                <a:latin typeface="Trebuchet MS"/>
                <a:cs typeface="Trebuchet MS"/>
              </a:rPr>
              <a:t>their complexity </a:t>
            </a:r>
            <a:r>
              <a:rPr sz="1600" spc="-95" dirty="0">
                <a:latin typeface="Trebuchet MS"/>
                <a:cs typeface="Trebuchet MS"/>
              </a:rPr>
              <a:t>and </a:t>
            </a:r>
            <a:r>
              <a:rPr sz="1600" spc="-120" dirty="0">
                <a:latin typeface="Trebuchet MS"/>
                <a:cs typeface="Trebuchet MS"/>
              </a:rPr>
              <a:t>have  </a:t>
            </a:r>
            <a:r>
              <a:rPr sz="1600" spc="-70" dirty="0">
                <a:latin typeface="Trebuchet MS"/>
                <a:cs typeface="Trebuchet MS"/>
              </a:rPr>
              <a:t>less </a:t>
            </a:r>
            <a:r>
              <a:rPr sz="1600" spc="-50" dirty="0">
                <a:latin typeface="Trebuchet MS"/>
                <a:cs typeface="Trebuchet MS"/>
              </a:rPr>
              <a:t>power </a:t>
            </a:r>
            <a:r>
              <a:rPr sz="1600" spc="-45" dirty="0">
                <a:latin typeface="Trebuchet MS"/>
                <a:cs typeface="Trebuchet MS"/>
              </a:rPr>
              <a:t>to </a:t>
            </a:r>
            <a:r>
              <a:rPr sz="1600" spc="-85" dirty="0">
                <a:latin typeface="Trebuchet MS"/>
                <a:cs typeface="Trebuchet MS"/>
              </a:rPr>
              <a:t>learn </a:t>
            </a:r>
            <a:r>
              <a:rPr sz="1600" spc="-65" dirty="0">
                <a:latin typeface="Trebuchet MS"/>
                <a:cs typeface="Trebuchet MS"/>
              </a:rPr>
              <a:t>complex </a:t>
            </a:r>
            <a:r>
              <a:rPr sz="1600" spc="-95" dirty="0">
                <a:latin typeface="Trebuchet MS"/>
                <a:cs typeface="Trebuchet MS"/>
              </a:rPr>
              <a:t>functional  mappings </a:t>
            </a:r>
            <a:r>
              <a:rPr sz="1600" spc="-70" dirty="0">
                <a:latin typeface="Trebuchet MS"/>
                <a:cs typeface="Trebuchet MS"/>
              </a:rPr>
              <a:t>from </a:t>
            </a:r>
            <a:r>
              <a:rPr sz="1600" spc="-145" dirty="0">
                <a:latin typeface="Trebuchet MS"/>
                <a:cs typeface="Trebuchet MS"/>
              </a:rPr>
              <a:t>data. </a:t>
            </a:r>
            <a:r>
              <a:rPr sz="1600" spc="130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Neural </a:t>
            </a:r>
            <a:r>
              <a:rPr sz="1600" spc="-10" dirty="0">
                <a:latin typeface="Trebuchet MS"/>
                <a:cs typeface="Trebuchet MS"/>
              </a:rPr>
              <a:t>Network  </a:t>
            </a:r>
            <a:r>
              <a:rPr sz="1600" spc="-65" dirty="0">
                <a:latin typeface="Trebuchet MS"/>
                <a:cs typeface="Trebuchet MS"/>
              </a:rPr>
              <a:t>without </a:t>
            </a:r>
            <a:r>
              <a:rPr sz="1600" spc="-70" dirty="0">
                <a:latin typeface="Trebuchet MS"/>
                <a:cs typeface="Trebuchet MS"/>
              </a:rPr>
              <a:t>Activation </a:t>
            </a:r>
            <a:r>
              <a:rPr sz="1600" spc="-85" dirty="0">
                <a:latin typeface="Trebuchet MS"/>
                <a:cs typeface="Trebuchet MS"/>
              </a:rPr>
              <a:t>function </a:t>
            </a:r>
            <a:r>
              <a:rPr sz="1600" spc="-60" dirty="0">
                <a:latin typeface="Trebuchet MS"/>
                <a:cs typeface="Trebuchet MS"/>
              </a:rPr>
              <a:t>would </a:t>
            </a:r>
            <a:r>
              <a:rPr sz="1600" spc="-90" dirty="0">
                <a:latin typeface="Trebuchet MS"/>
                <a:cs typeface="Trebuchet MS"/>
              </a:rPr>
              <a:t>simply  </a:t>
            </a:r>
            <a:r>
              <a:rPr sz="1600" spc="-95" dirty="0">
                <a:latin typeface="Trebuchet MS"/>
                <a:cs typeface="Trebuchet MS"/>
              </a:rPr>
              <a:t>be </a:t>
            </a:r>
            <a:r>
              <a:rPr sz="1600" spc="-155" dirty="0">
                <a:latin typeface="Trebuchet MS"/>
                <a:cs typeface="Trebuchet MS"/>
              </a:rPr>
              <a:t>a </a:t>
            </a:r>
            <a:r>
              <a:rPr sz="1600" b="1" spc="5" dirty="0">
                <a:solidFill>
                  <a:srgbClr val="FF0000"/>
                </a:solidFill>
                <a:latin typeface="Trebuchet MS"/>
                <a:cs typeface="Trebuchet MS"/>
              </a:rPr>
              <a:t>Linear </a:t>
            </a:r>
            <a:r>
              <a:rPr sz="1600" b="1" dirty="0">
                <a:solidFill>
                  <a:srgbClr val="FF0000"/>
                </a:solidFill>
                <a:latin typeface="Trebuchet MS"/>
                <a:cs typeface="Trebuchet MS"/>
              </a:rPr>
              <a:t>regression </a:t>
            </a:r>
            <a:r>
              <a:rPr sz="1600" b="1" spc="10" dirty="0">
                <a:solidFill>
                  <a:srgbClr val="FF0000"/>
                </a:solidFill>
                <a:latin typeface="Trebuchet MS"/>
                <a:cs typeface="Trebuchet MS"/>
              </a:rPr>
              <a:t>Model</a:t>
            </a:r>
            <a:r>
              <a:rPr sz="1600" b="1" spc="10" dirty="0">
                <a:latin typeface="Trebuchet MS"/>
                <a:cs typeface="Trebuchet MS"/>
              </a:rPr>
              <a:t>, </a:t>
            </a:r>
            <a:r>
              <a:rPr sz="1600" spc="-75" dirty="0">
                <a:latin typeface="Trebuchet MS"/>
                <a:cs typeface="Trebuchet MS"/>
              </a:rPr>
              <a:t>which  </a:t>
            </a:r>
            <a:r>
              <a:rPr sz="1600" spc="-85" dirty="0">
                <a:latin typeface="Trebuchet MS"/>
                <a:cs typeface="Trebuchet MS"/>
              </a:rPr>
              <a:t>has </a:t>
            </a:r>
            <a:r>
              <a:rPr sz="1600" spc="-100" dirty="0">
                <a:latin typeface="Trebuchet MS"/>
                <a:cs typeface="Trebuchet MS"/>
              </a:rPr>
              <a:t>limited </a:t>
            </a:r>
            <a:r>
              <a:rPr sz="1600" spc="-50" dirty="0">
                <a:latin typeface="Trebuchet MS"/>
                <a:cs typeface="Trebuchet MS"/>
              </a:rPr>
              <a:t>power </a:t>
            </a:r>
            <a:r>
              <a:rPr sz="1600" spc="-100" dirty="0">
                <a:latin typeface="Trebuchet MS"/>
                <a:cs typeface="Trebuchet MS"/>
              </a:rPr>
              <a:t>and </a:t>
            </a:r>
            <a:r>
              <a:rPr sz="1600" spc="-50" dirty="0">
                <a:latin typeface="Trebuchet MS"/>
                <a:cs typeface="Trebuchet MS"/>
              </a:rPr>
              <a:t>does not </a:t>
            </a:r>
            <a:r>
              <a:rPr sz="1600" spc="-55" dirty="0">
                <a:latin typeface="Trebuchet MS"/>
                <a:cs typeface="Trebuchet MS"/>
              </a:rPr>
              <a:t>performs  </a:t>
            </a:r>
            <a:r>
              <a:rPr sz="1600" spc="-40" dirty="0">
                <a:latin typeface="Trebuchet MS"/>
                <a:cs typeface="Trebuchet MS"/>
              </a:rPr>
              <a:t>good </a:t>
            </a:r>
            <a:r>
              <a:rPr sz="1600" spc="-50" dirty="0">
                <a:latin typeface="Trebuchet MS"/>
                <a:cs typeface="Trebuchet MS"/>
              </a:rPr>
              <a:t>most </a:t>
            </a:r>
            <a:r>
              <a:rPr sz="1600" spc="-85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times.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400" i="1" spc="-130" dirty="0">
                <a:latin typeface="Trebuchet MS"/>
                <a:cs typeface="Trebuchet MS"/>
              </a:rPr>
              <a:t>That </a:t>
            </a:r>
            <a:r>
              <a:rPr sz="1400" i="1" spc="-125" dirty="0">
                <a:latin typeface="Trebuchet MS"/>
                <a:cs typeface="Trebuchet MS"/>
              </a:rPr>
              <a:t>is </a:t>
            </a:r>
            <a:r>
              <a:rPr sz="1400" i="1" spc="-175" dirty="0">
                <a:latin typeface="Trebuchet MS"/>
                <a:cs typeface="Trebuchet MS"/>
              </a:rPr>
              <a:t>why </a:t>
            </a:r>
            <a:r>
              <a:rPr sz="1400" i="1" spc="-165" dirty="0">
                <a:latin typeface="Trebuchet MS"/>
                <a:cs typeface="Trebuchet MS"/>
              </a:rPr>
              <a:t>we </a:t>
            </a:r>
            <a:r>
              <a:rPr sz="1400" i="1" spc="-120" dirty="0">
                <a:latin typeface="Trebuchet MS"/>
                <a:cs typeface="Trebuchet MS"/>
              </a:rPr>
              <a:t>use </a:t>
            </a:r>
            <a:r>
              <a:rPr sz="1400" i="1" spc="-155" dirty="0">
                <a:latin typeface="Trebuchet MS"/>
                <a:cs typeface="Trebuchet MS"/>
              </a:rPr>
              <a:t>Artificial </a:t>
            </a:r>
            <a:r>
              <a:rPr sz="1400" i="1" spc="-114" dirty="0">
                <a:latin typeface="Trebuchet MS"/>
                <a:cs typeface="Trebuchet MS"/>
              </a:rPr>
              <a:t>Neural </a:t>
            </a:r>
            <a:r>
              <a:rPr sz="1400" i="1" spc="-145" dirty="0">
                <a:latin typeface="Trebuchet MS"/>
                <a:cs typeface="Trebuchet MS"/>
              </a:rPr>
              <a:t>network </a:t>
            </a:r>
            <a:r>
              <a:rPr sz="1400" i="1" spc="-140" dirty="0">
                <a:latin typeface="Trebuchet MS"/>
                <a:cs typeface="Trebuchet MS"/>
              </a:rPr>
              <a:t>techniques </a:t>
            </a:r>
            <a:r>
              <a:rPr sz="1400" i="1" spc="-105" dirty="0">
                <a:latin typeface="Trebuchet MS"/>
                <a:cs typeface="Trebuchet MS"/>
              </a:rPr>
              <a:t>such </a:t>
            </a:r>
            <a:r>
              <a:rPr sz="1400" i="1" spc="-85" dirty="0">
                <a:latin typeface="Trebuchet MS"/>
                <a:cs typeface="Trebuchet MS"/>
              </a:rPr>
              <a:t>as </a:t>
            </a:r>
            <a:r>
              <a:rPr sz="1400" b="1" i="1" spc="5" dirty="0">
                <a:latin typeface="Trebuchet MS"/>
                <a:cs typeface="Trebuchet MS"/>
              </a:rPr>
              <a:t>Deep </a:t>
            </a:r>
            <a:r>
              <a:rPr sz="1400" b="1" i="1" spc="-70" dirty="0">
                <a:latin typeface="Trebuchet MS"/>
                <a:cs typeface="Trebuchet MS"/>
              </a:rPr>
              <a:t>learning </a:t>
            </a:r>
            <a:r>
              <a:rPr sz="1400" b="1" i="1" spc="-65" dirty="0">
                <a:latin typeface="Trebuchet MS"/>
                <a:cs typeface="Trebuchet MS"/>
              </a:rPr>
              <a:t>to </a:t>
            </a:r>
            <a:r>
              <a:rPr sz="1400" b="1" i="1" spc="-55" dirty="0">
                <a:latin typeface="Trebuchet MS"/>
                <a:cs typeface="Trebuchet MS"/>
              </a:rPr>
              <a:t>make </a:t>
            </a:r>
            <a:r>
              <a:rPr sz="1400" b="1" i="1" spc="-80" dirty="0">
                <a:latin typeface="Trebuchet MS"/>
                <a:cs typeface="Trebuchet MS"/>
              </a:rPr>
              <a:t>sense </a:t>
            </a:r>
            <a:r>
              <a:rPr sz="1400" b="1" i="1" spc="-65" dirty="0">
                <a:latin typeface="Trebuchet MS"/>
                <a:cs typeface="Trebuchet MS"/>
              </a:rPr>
              <a:t>of </a:t>
            </a:r>
            <a:r>
              <a:rPr sz="1400" b="1" i="1" spc="-60" dirty="0">
                <a:latin typeface="Trebuchet MS"/>
                <a:cs typeface="Trebuchet MS"/>
              </a:rPr>
              <a:t>something  complicated </a:t>
            </a:r>
            <a:r>
              <a:rPr sz="1400" b="1" i="1" spc="-75" dirty="0">
                <a:latin typeface="Trebuchet MS"/>
                <a:cs typeface="Trebuchet MS"/>
              </a:rPr>
              <a:t>,high </a:t>
            </a:r>
            <a:r>
              <a:rPr sz="1400" b="1" i="1" spc="-70" dirty="0">
                <a:latin typeface="Trebuchet MS"/>
                <a:cs typeface="Trebuchet MS"/>
              </a:rPr>
              <a:t>dimensional, </a:t>
            </a:r>
            <a:r>
              <a:rPr sz="1400" b="1" i="1" spc="-55" dirty="0">
                <a:latin typeface="Trebuchet MS"/>
                <a:cs typeface="Trebuchet MS"/>
              </a:rPr>
              <a:t>non-linear </a:t>
            </a:r>
            <a:r>
              <a:rPr sz="1400" b="1" i="1" spc="-75" dirty="0">
                <a:latin typeface="Trebuchet MS"/>
                <a:cs typeface="Trebuchet MS"/>
              </a:rPr>
              <a:t>-big </a:t>
            </a:r>
            <a:r>
              <a:rPr sz="1400" b="1" i="1" spc="-95" dirty="0">
                <a:latin typeface="Trebuchet MS"/>
                <a:cs typeface="Trebuchet MS"/>
              </a:rPr>
              <a:t>datasets, </a:t>
            </a:r>
            <a:r>
              <a:rPr sz="1400" b="1" i="1" spc="-75" dirty="0">
                <a:latin typeface="Trebuchet MS"/>
                <a:cs typeface="Trebuchet MS"/>
              </a:rPr>
              <a:t>where </a:t>
            </a:r>
            <a:r>
              <a:rPr sz="1400" b="1" i="1" spc="-70" dirty="0">
                <a:latin typeface="Trebuchet MS"/>
                <a:cs typeface="Trebuchet MS"/>
              </a:rPr>
              <a:t>the </a:t>
            </a:r>
            <a:r>
              <a:rPr sz="1400" b="1" i="1" spc="-55" dirty="0">
                <a:latin typeface="Trebuchet MS"/>
                <a:cs typeface="Trebuchet MS"/>
              </a:rPr>
              <a:t>model </a:t>
            </a:r>
            <a:r>
              <a:rPr sz="1400" b="1" i="1" spc="-70" dirty="0">
                <a:latin typeface="Trebuchet MS"/>
                <a:cs typeface="Trebuchet MS"/>
              </a:rPr>
              <a:t>has </a:t>
            </a:r>
            <a:r>
              <a:rPr sz="1400" b="1" i="1" spc="-85" dirty="0">
                <a:latin typeface="Trebuchet MS"/>
                <a:cs typeface="Trebuchet MS"/>
              </a:rPr>
              <a:t>lots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85" dirty="0">
                <a:latin typeface="Trebuchet MS"/>
                <a:cs typeface="Trebuchet MS"/>
              </a:rPr>
              <a:t>lots </a:t>
            </a:r>
            <a:r>
              <a:rPr sz="1400" b="1" i="1" spc="-60" dirty="0">
                <a:latin typeface="Trebuchet MS"/>
                <a:cs typeface="Trebuchet MS"/>
              </a:rPr>
              <a:t>of </a:t>
            </a:r>
            <a:r>
              <a:rPr sz="1400" b="1" i="1" spc="-65" dirty="0">
                <a:latin typeface="Trebuchet MS"/>
                <a:cs typeface="Trebuchet MS"/>
              </a:rPr>
              <a:t>hidden  </a:t>
            </a:r>
            <a:r>
              <a:rPr sz="1400" b="1" i="1" spc="-100" dirty="0">
                <a:latin typeface="Trebuchet MS"/>
                <a:cs typeface="Trebuchet MS"/>
              </a:rPr>
              <a:t>layers </a:t>
            </a:r>
            <a:r>
              <a:rPr sz="1400" b="1" i="1" spc="-60" dirty="0">
                <a:latin typeface="Trebuchet MS"/>
                <a:cs typeface="Trebuchet MS"/>
              </a:rPr>
              <a:t>in </a:t>
            </a:r>
            <a:r>
              <a:rPr sz="1400" b="1" i="1" spc="-70" dirty="0">
                <a:latin typeface="Trebuchet MS"/>
                <a:cs typeface="Trebuchet MS"/>
              </a:rPr>
              <a:t>between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70" dirty="0">
                <a:latin typeface="Trebuchet MS"/>
                <a:cs typeface="Trebuchet MS"/>
              </a:rPr>
              <a:t>has </a:t>
            </a:r>
            <a:r>
              <a:rPr sz="1400" b="1" i="1" spc="-65" dirty="0">
                <a:latin typeface="Trebuchet MS"/>
                <a:cs typeface="Trebuchet MS"/>
              </a:rPr>
              <a:t>a </a:t>
            </a:r>
            <a:r>
              <a:rPr sz="1400" b="1" i="1" spc="-100" dirty="0">
                <a:latin typeface="Trebuchet MS"/>
                <a:cs typeface="Trebuchet MS"/>
              </a:rPr>
              <a:t>very </a:t>
            </a:r>
            <a:r>
              <a:rPr sz="1400" b="1" i="1" spc="-60" dirty="0">
                <a:latin typeface="Trebuchet MS"/>
                <a:cs typeface="Trebuchet MS"/>
              </a:rPr>
              <a:t>complicated </a:t>
            </a:r>
            <a:r>
              <a:rPr sz="1400" b="1" i="1" spc="-80" dirty="0">
                <a:latin typeface="Trebuchet MS"/>
                <a:cs typeface="Trebuchet MS"/>
              </a:rPr>
              <a:t>architecture </a:t>
            </a:r>
            <a:r>
              <a:rPr sz="1400" b="1" i="1" spc="-55" dirty="0">
                <a:latin typeface="Trebuchet MS"/>
                <a:cs typeface="Trebuchet MS"/>
              </a:rPr>
              <a:t>which </a:t>
            </a:r>
            <a:r>
              <a:rPr sz="1400" b="1" i="1" spc="-65" dirty="0">
                <a:latin typeface="Trebuchet MS"/>
                <a:cs typeface="Trebuchet MS"/>
              </a:rPr>
              <a:t>helps </a:t>
            </a:r>
            <a:r>
              <a:rPr sz="1400" b="1" i="1" spc="-75" dirty="0">
                <a:latin typeface="Trebuchet MS"/>
                <a:cs typeface="Trebuchet MS"/>
              </a:rPr>
              <a:t>us </a:t>
            </a:r>
            <a:r>
              <a:rPr sz="1400" b="1" i="1" spc="-65" dirty="0">
                <a:latin typeface="Trebuchet MS"/>
                <a:cs typeface="Trebuchet MS"/>
              </a:rPr>
              <a:t>to </a:t>
            </a:r>
            <a:r>
              <a:rPr sz="1400" b="1" i="1" spc="-55" dirty="0">
                <a:latin typeface="Trebuchet MS"/>
                <a:cs typeface="Trebuchet MS"/>
              </a:rPr>
              <a:t>make </a:t>
            </a:r>
            <a:r>
              <a:rPr sz="1400" b="1" i="1" spc="-75" dirty="0">
                <a:latin typeface="Trebuchet MS"/>
                <a:cs typeface="Trebuchet MS"/>
              </a:rPr>
              <a:t>sense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90" dirty="0">
                <a:latin typeface="Trebuchet MS"/>
                <a:cs typeface="Trebuchet MS"/>
              </a:rPr>
              <a:t>extract  </a:t>
            </a:r>
            <a:r>
              <a:rPr sz="1400" b="1" i="1" spc="-65" dirty="0">
                <a:latin typeface="Trebuchet MS"/>
                <a:cs typeface="Trebuchet MS"/>
              </a:rPr>
              <a:t>knowledge </a:t>
            </a:r>
            <a:r>
              <a:rPr sz="1400" b="1" i="1" spc="-70" dirty="0">
                <a:latin typeface="Trebuchet MS"/>
                <a:cs typeface="Trebuchet MS"/>
              </a:rPr>
              <a:t>form </a:t>
            </a:r>
            <a:r>
              <a:rPr sz="1400" b="1" i="1" spc="-50" dirty="0">
                <a:latin typeface="Trebuchet MS"/>
                <a:cs typeface="Trebuchet MS"/>
              </a:rPr>
              <a:t>such </a:t>
            </a:r>
            <a:r>
              <a:rPr sz="1400" b="1" i="1" spc="-60" dirty="0">
                <a:latin typeface="Trebuchet MS"/>
                <a:cs typeface="Trebuchet MS"/>
              </a:rPr>
              <a:t>complicated </a:t>
            </a:r>
            <a:r>
              <a:rPr sz="1400" b="1" i="1" spc="-85" dirty="0">
                <a:latin typeface="Trebuchet MS"/>
                <a:cs typeface="Trebuchet MS"/>
              </a:rPr>
              <a:t>big</a:t>
            </a:r>
            <a:r>
              <a:rPr sz="1400" b="1" i="1" spc="185" dirty="0">
                <a:latin typeface="Trebuchet MS"/>
                <a:cs typeface="Trebuchet MS"/>
              </a:rPr>
              <a:t> </a:t>
            </a:r>
            <a:r>
              <a:rPr sz="1400" b="1" i="1" spc="-95" dirty="0">
                <a:latin typeface="Trebuchet MS"/>
                <a:cs typeface="Trebuchet MS"/>
              </a:rPr>
              <a:t>datasets.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rebuchet MS"/>
              <a:cs typeface="Trebuchet MS"/>
            </a:endParaRPr>
          </a:p>
          <a:p>
            <a:pPr marL="33020" algn="ctr">
              <a:lnSpc>
                <a:spcPct val="100000"/>
              </a:lnSpc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https://towardsdatascience.com/activation-functions-neural-networks-1cbd9f8d91d6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CA92A8-E4C8-8537-3CCA-370B137EE2F9}"/>
                  </a:ext>
                </a:extLst>
              </p14:cNvPr>
              <p14:cNvContentPartPr/>
              <p14:nvPr/>
            </p14:nvContentPartPr>
            <p14:xfrm>
              <a:off x="307080" y="504360"/>
              <a:ext cx="5951520" cy="2067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CA92A8-E4C8-8537-3CCA-370B137EE2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720" y="495000"/>
                <a:ext cx="5970240" cy="208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6E5134-B139-4FA6-BE22-705C0240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3735"/>
            <a:ext cx="9133277" cy="4462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9BC02-7541-4794-BA34-0961C599FED7}"/>
              </a:ext>
            </a:extLst>
          </p:cNvPr>
          <p:cNvSpPr/>
          <p:nvPr/>
        </p:nvSpPr>
        <p:spPr>
          <a:xfrm>
            <a:off x="415030" y="1850161"/>
            <a:ext cx="8234040" cy="61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56020-07D6-461E-BBE8-6C1C1CB7ECA6}"/>
              </a:ext>
            </a:extLst>
          </p:cNvPr>
          <p:cNvSpPr/>
          <p:nvPr/>
        </p:nvSpPr>
        <p:spPr>
          <a:xfrm>
            <a:off x="1993036" y="2470057"/>
            <a:ext cx="4185823" cy="163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D9910-2B0D-44E5-B0B8-B2EB932F2403}"/>
              </a:ext>
            </a:extLst>
          </p:cNvPr>
          <p:cNvSpPr/>
          <p:nvPr/>
        </p:nvSpPr>
        <p:spPr>
          <a:xfrm>
            <a:off x="634753" y="4161253"/>
            <a:ext cx="7821228" cy="98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F70641B-39B9-83E8-2B73-B7A0AB7EBC5D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502110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</a:t>
            </a:r>
            <a:r>
              <a:rPr lang="en-US" sz="2400" kern="0" dirty="0">
                <a:solidFill>
                  <a:schemeClr val="bg1"/>
                </a:solidFill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n-US" sz="2400" kern="0" dirty="0">
                <a:solidFill>
                  <a:schemeClr val="bg1"/>
                </a:solidFill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Activation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CF3510-F37C-7498-27F1-972501C69ACA}"/>
                  </a:ext>
                </a:extLst>
              </p14:cNvPr>
              <p14:cNvContentPartPr/>
              <p14:nvPr/>
            </p14:nvContentPartPr>
            <p14:xfrm>
              <a:off x="307080" y="1210680"/>
              <a:ext cx="8834040" cy="367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CF3510-F37C-7498-27F1-972501C69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720" y="1201320"/>
                <a:ext cx="885276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9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5FEA0-0248-4FA9-B802-22B37A4C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5"/>
            <a:ext cx="9144000" cy="44492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5DE23-387F-43DF-B192-5C3C0B80B1C2}"/>
              </a:ext>
            </a:extLst>
          </p:cNvPr>
          <p:cNvSpPr/>
          <p:nvPr/>
        </p:nvSpPr>
        <p:spPr>
          <a:xfrm>
            <a:off x="459419" y="3094488"/>
            <a:ext cx="8156360" cy="98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6B3D1-186E-4E88-95F3-8E9DEAFE7588}"/>
              </a:ext>
            </a:extLst>
          </p:cNvPr>
          <p:cNvSpPr/>
          <p:nvPr/>
        </p:nvSpPr>
        <p:spPr>
          <a:xfrm>
            <a:off x="459419" y="4213075"/>
            <a:ext cx="7996562" cy="35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D237373-45BA-40CB-206E-0270FDC2D904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502110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we </a:t>
            </a:r>
            <a:r>
              <a:rPr lang="en-US" sz="2400" b="1" kern="0" spc="-4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US" sz="2400" b="1" kern="0" spc="-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kern="0" spc="-4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</a:t>
            </a:r>
            <a:endParaRPr lang="en-US" sz="2400" b="1" kern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95D9A5-762C-7851-B4F3-A0558D5EC7E6}"/>
                  </a:ext>
                </a:extLst>
              </p14:cNvPr>
              <p14:cNvContentPartPr/>
              <p14:nvPr/>
            </p14:nvContentPartPr>
            <p14:xfrm>
              <a:off x="936360" y="629280"/>
              <a:ext cx="8137440" cy="443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95D9A5-762C-7851-B4F3-A0558D5EC7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000" y="619920"/>
                <a:ext cx="8156160" cy="44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03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Why we </a:t>
            </a:r>
            <a:r>
              <a:rPr sz="2400" b="1" i="0" spc="-10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Activation</a:t>
            </a:r>
            <a:r>
              <a:rPr sz="2400" b="1" i="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248" y="1084833"/>
            <a:ext cx="6993255" cy="352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69945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Activation </a:t>
            </a:r>
            <a:r>
              <a:rPr sz="1600" i="1" spc="-10" dirty="0">
                <a:latin typeface="Carlito"/>
                <a:cs typeface="Carlito"/>
              </a:rPr>
              <a:t>functions </a:t>
            </a:r>
            <a:r>
              <a:rPr sz="1600" spc="-10" dirty="0">
                <a:latin typeface="Carlito"/>
                <a:cs typeface="Carlito"/>
              </a:rPr>
              <a:t>are really important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Artificial </a:t>
            </a:r>
            <a:r>
              <a:rPr sz="1600" spc="-10" dirty="0">
                <a:latin typeface="Carlito"/>
                <a:cs typeface="Carlito"/>
              </a:rPr>
              <a:t>Neural Network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learn </a:t>
            </a:r>
            <a:r>
              <a:rPr sz="1600" dirty="0">
                <a:latin typeface="Carlito"/>
                <a:cs typeface="Carlito"/>
              </a:rPr>
              <a:t>and  </a:t>
            </a:r>
            <a:r>
              <a:rPr sz="1600" spc="-15" dirty="0">
                <a:latin typeface="Carlito"/>
                <a:cs typeface="Carlito"/>
              </a:rPr>
              <a:t>make </a:t>
            </a:r>
            <a:r>
              <a:rPr sz="1600" spc="-5" dirty="0">
                <a:latin typeface="Carlito"/>
                <a:cs typeface="Carlito"/>
              </a:rPr>
              <a:t>sense Non-linear </a:t>
            </a:r>
            <a:r>
              <a:rPr sz="1600" spc="-10" dirty="0">
                <a:latin typeface="Carlito"/>
                <a:cs typeface="Carlito"/>
              </a:rPr>
              <a:t>complex functional  </a:t>
            </a:r>
            <a:r>
              <a:rPr sz="1600" spc="-5" dirty="0">
                <a:latin typeface="Carlito"/>
                <a:cs typeface="Carlito"/>
              </a:rPr>
              <a:t>mappings </a:t>
            </a:r>
            <a:r>
              <a:rPr sz="1600" spc="-10" dirty="0">
                <a:latin typeface="Carlito"/>
                <a:cs typeface="Carlito"/>
              </a:rPr>
              <a:t>between </a:t>
            </a:r>
            <a:r>
              <a:rPr sz="1600" spc="-5" dirty="0">
                <a:latin typeface="Carlito"/>
                <a:cs typeface="Carlito"/>
              </a:rPr>
              <a:t>the inputs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response  variable.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12700" marR="3429000">
              <a:lnSpc>
                <a:spcPct val="100299"/>
              </a:lnSpc>
            </a:pPr>
            <a:r>
              <a:rPr sz="1600" dirty="0">
                <a:latin typeface="Carlito"/>
                <a:cs typeface="Carlito"/>
              </a:rPr>
              <a:t>They </a:t>
            </a:r>
            <a:r>
              <a:rPr sz="1600" i="1" spc="-10" dirty="0">
                <a:latin typeface="Carlito"/>
                <a:cs typeface="Carlito"/>
              </a:rPr>
              <a:t>introduce </a:t>
            </a:r>
            <a:r>
              <a:rPr sz="1600" i="1" spc="-5" dirty="0">
                <a:latin typeface="Carlito"/>
                <a:cs typeface="Carlito"/>
              </a:rPr>
              <a:t>non-linear properties </a:t>
            </a:r>
            <a:r>
              <a:rPr sz="1600" i="1" spc="-20" dirty="0">
                <a:latin typeface="Carlito"/>
                <a:cs typeface="Carlito"/>
              </a:rPr>
              <a:t>to </a:t>
            </a:r>
            <a:r>
              <a:rPr sz="1600" i="1" spc="-5" dirty="0">
                <a:latin typeface="Carlito"/>
                <a:cs typeface="Carlito"/>
              </a:rPr>
              <a:t>our  Network. Their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main purpose is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convert 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input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node in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10" dirty="0">
                <a:solidFill>
                  <a:srgbClr val="FF0000"/>
                </a:solidFill>
                <a:latin typeface="Carlito"/>
                <a:cs typeface="Carlito"/>
              </a:rPr>
              <a:t>A-NN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dirty="0">
                <a:solidFill>
                  <a:srgbClr val="FF0000"/>
                </a:solidFill>
                <a:latin typeface="Carlito"/>
                <a:cs typeface="Carlito"/>
              </a:rPr>
              <a:t>an 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output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signal. </a:t>
            </a:r>
            <a:r>
              <a:rPr sz="1600" spc="-10" dirty="0">
                <a:latin typeface="Carlito"/>
                <a:cs typeface="Carlito"/>
              </a:rPr>
              <a:t>That output </a:t>
            </a:r>
            <a:r>
              <a:rPr sz="1600" spc="-5" dirty="0">
                <a:latin typeface="Carlito"/>
                <a:cs typeface="Carlito"/>
              </a:rPr>
              <a:t>signal now is  used as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input in </a:t>
            </a:r>
            <a:r>
              <a:rPr sz="1600" spc="-10" dirty="0">
                <a:latin typeface="Carlito"/>
                <a:cs typeface="Carlito"/>
              </a:rPr>
              <a:t>the next </a:t>
            </a: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10" dirty="0">
                <a:latin typeface="Carlito"/>
                <a:cs typeface="Carlito"/>
              </a:rPr>
              <a:t>the  </a:t>
            </a:r>
            <a:r>
              <a:rPr sz="1600" spc="-15" dirty="0">
                <a:latin typeface="Carlito"/>
                <a:cs typeface="Carlito"/>
              </a:rPr>
              <a:t>stack.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561975">
              <a:lnSpc>
                <a:spcPct val="100000"/>
              </a:lnSpc>
              <a:spcBef>
                <a:spcPts val="1220"/>
              </a:spcBef>
            </a:pP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https://ai.stackexchange.com/questions/5493/what-is-the-purpose-of-an-activation-function-in-neural-networks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5474" y="1389491"/>
            <a:ext cx="1984136" cy="207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8873" y="1380696"/>
            <a:ext cx="2144408" cy="2093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769C2B-FF3C-DC7E-4C53-C03CA3770873}"/>
                  </a:ext>
                </a:extLst>
              </p14:cNvPr>
              <p14:cNvContentPartPr/>
              <p14:nvPr/>
            </p14:nvContentPartPr>
            <p14:xfrm>
              <a:off x="473760" y="630720"/>
              <a:ext cx="8572680" cy="363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769C2B-FF3C-DC7E-4C53-C03CA3770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00" y="621360"/>
                <a:ext cx="8591400" cy="365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0289"/>
            <a:ext cx="375983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55" dirty="0">
                <a:solidFill>
                  <a:srgbClr val="FFFFFF"/>
                </a:solidFill>
              </a:rPr>
              <a:t>which </a:t>
            </a:r>
            <a:r>
              <a:rPr sz="2500" spc="-60" dirty="0">
                <a:solidFill>
                  <a:srgbClr val="FFFFFF"/>
                </a:solidFill>
              </a:rPr>
              <a:t>one </a:t>
            </a:r>
            <a:r>
              <a:rPr sz="2500" spc="-35" dirty="0">
                <a:solidFill>
                  <a:srgbClr val="FFFFFF"/>
                </a:solidFill>
              </a:rPr>
              <a:t>is </a:t>
            </a:r>
            <a:r>
              <a:rPr sz="2500" spc="-55" dirty="0">
                <a:solidFill>
                  <a:srgbClr val="FFFFFF"/>
                </a:solidFill>
              </a:rPr>
              <a:t>better </a:t>
            </a:r>
            <a:r>
              <a:rPr sz="2500" spc="-50" dirty="0">
                <a:solidFill>
                  <a:srgbClr val="FFFFFF"/>
                </a:solidFill>
              </a:rPr>
              <a:t>to use</a:t>
            </a:r>
            <a:r>
              <a:rPr sz="2500" spc="60" dirty="0">
                <a:solidFill>
                  <a:srgbClr val="FFFFFF"/>
                </a:solidFill>
              </a:rPr>
              <a:t> </a:t>
            </a:r>
            <a:r>
              <a:rPr sz="2500" spc="-50" dirty="0">
                <a:solidFill>
                  <a:srgbClr val="FFFFFF"/>
                </a:solidFill>
              </a:rPr>
              <a:t>?</a:t>
            </a:r>
            <a:endParaRPr sz="2500"/>
          </a:p>
        </p:txBody>
      </p:sp>
      <p:sp>
        <p:nvSpPr>
          <p:cNvPr id="6" name="object 6"/>
          <p:cNvSpPr txBox="1"/>
          <p:nvPr/>
        </p:nvSpPr>
        <p:spPr>
          <a:xfrm>
            <a:off x="395427" y="1084833"/>
            <a:ext cx="4100829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Nowadays we </a:t>
            </a:r>
            <a:r>
              <a:rPr sz="1800" spc="-5" dirty="0">
                <a:latin typeface="Carlito"/>
                <a:cs typeface="Carlito"/>
              </a:rPr>
              <a:t>should use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ReLu </a:t>
            </a:r>
            <a:r>
              <a:rPr sz="1800" spc="-5" dirty="0">
                <a:latin typeface="Carlito"/>
                <a:cs typeface="Carlito"/>
              </a:rPr>
              <a:t>which  should </a:t>
            </a:r>
            <a:r>
              <a:rPr sz="1800" dirty="0">
                <a:latin typeface="Carlito"/>
                <a:cs typeface="Carlito"/>
              </a:rPr>
              <a:t>only </a:t>
            </a:r>
            <a:r>
              <a:rPr sz="1800" spc="-5" dirty="0">
                <a:latin typeface="Carlito"/>
                <a:cs typeface="Carlito"/>
              </a:rPr>
              <a:t>be applied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hidden </a:t>
            </a:r>
            <a:r>
              <a:rPr sz="1800" spc="-15" dirty="0">
                <a:latin typeface="Carlito"/>
                <a:cs typeface="Carlito"/>
              </a:rPr>
              <a:t>layers.  </a:t>
            </a:r>
            <a:r>
              <a:rPr sz="1800" spc="-10" dirty="0">
                <a:latin typeface="Carlito"/>
                <a:cs typeface="Carlito"/>
              </a:rPr>
              <a:t>And </a:t>
            </a:r>
            <a:r>
              <a:rPr sz="1800" dirty="0">
                <a:latin typeface="Carlito"/>
                <a:cs typeface="Carlito"/>
              </a:rPr>
              <a:t>if </a:t>
            </a:r>
            <a:r>
              <a:rPr sz="1800" spc="-5" dirty="0">
                <a:latin typeface="Carlito"/>
                <a:cs typeface="Carlito"/>
              </a:rPr>
              <a:t>your model </a:t>
            </a:r>
            <a:r>
              <a:rPr sz="1800" spc="-20" dirty="0">
                <a:latin typeface="Carlito"/>
                <a:cs typeface="Carlito"/>
              </a:rPr>
              <a:t>suffers </a:t>
            </a:r>
            <a:r>
              <a:rPr sz="1800" spc="-10" dirty="0">
                <a:latin typeface="Carlito"/>
                <a:cs typeface="Carlito"/>
              </a:rPr>
              <a:t>form </a:t>
            </a:r>
            <a:r>
              <a:rPr sz="1800" spc="-5" dirty="0">
                <a:latin typeface="Carlito"/>
                <a:cs typeface="Carlito"/>
              </a:rPr>
              <a:t>dead  </a:t>
            </a:r>
            <a:r>
              <a:rPr sz="1800" spc="-10" dirty="0">
                <a:latin typeface="Carlito"/>
                <a:cs typeface="Carlito"/>
              </a:rPr>
              <a:t>neurons during training we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should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leaky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ReLu </a:t>
            </a:r>
            <a:r>
              <a:rPr sz="1800" spc="5" dirty="0">
                <a:latin typeface="Carlito"/>
                <a:cs typeface="Carlito"/>
              </a:rPr>
              <a:t>or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Maxout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function.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241935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It’s just </a:t>
            </a:r>
            <a:r>
              <a:rPr sz="1800" spc="-10" dirty="0">
                <a:latin typeface="Carlito"/>
                <a:cs typeface="Carlito"/>
              </a:rPr>
              <a:t>that </a:t>
            </a:r>
            <a:r>
              <a:rPr sz="1800" i="1" spc="-5" dirty="0">
                <a:latin typeface="Carlito"/>
                <a:cs typeface="Carlito"/>
              </a:rPr>
              <a:t>Sigmoid </a:t>
            </a:r>
            <a:r>
              <a:rPr sz="1800" i="1" spc="5" dirty="0">
                <a:latin typeface="Carlito"/>
                <a:cs typeface="Carlito"/>
              </a:rPr>
              <a:t>and </a:t>
            </a:r>
            <a:r>
              <a:rPr sz="1800" i="1" spc="-35" dirty="0">
                <a:latin typeface="Carlito"/>
                <a:cs typeface="Carlito"/>
              </a:rPr>
              <a:t>Tanh </a:t>
            </a:r>
            <a:r>
              <a:rPr sz="1800" spc="-5" dirty="0">
                <a:latin typeface="Carlito"/>
                <a:cs typeface="Carlito"/>
              </a:rPr>
              <a:t>should not  be </a:t>
            </a:r>
            <a:r>
              <a:rPr sz="1800" spc="-10" dirty="0">
                <a:latin typeface="Carlito"/>
                <a:cs typeface="Carlito"/>
              </a:rPr>
              <a:t>used nowadays due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vanishing 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Gradient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Problem </a:t>
            </a:r>
            <a:r>
              <a:rPr sz="1800" spc="-5" dirty="0">
                <a:latin typeface="Carlito"/>
                <a:cs typeface="Carlito"/>
              </a:rPr>
              <a:t>which causes </a:t>
            </a:r>
            <a:r>
              <a:rPr sz="1800" dirty="0">
                <a:latin typeface="Carlito"/>
                <a:cs typeface="Carlito"/>
              </a:rPr>
              <a:t>a lots </a:t>
            </a:r>
            <a:r>
              <a:rPr sz="1800" spc="5" dirty="0">
                <a:latin typeface="Carlito"/>
                <a:cs typeface="Carlito"/>
              </a:rPr>
              <a:t>of  </a:t>
            </a:r>
            <a:r>
              <a:rPr sz="1800" spc="-10" dirty="0">
                <a:latin typeface="Carlito"/>
                <a:cs typeface="Carlito"/>
              </a:rPr>
              <a:t>problems </a:t>
            </a:r>
            <a:r>
              <a:rPr sz="1800" spc="-15" dirty="0">
                <a:latin typeface="Carlito"/>
                <a:cs typeface="Carlito"/>
              </a:rPr>
              <a:t>to train,degrades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accuracy 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performance </a:t>
            </a:r>
            <a:r>
              <a:rPr sz="1800" spc="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deep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Neural 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Network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 Model.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1803" y="1015408"/>
            <a:ext cx="3485314" cy="342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F47101-C2E6-F15D-E745-8E7C25488397}"/>
                  </a:ext>
                </a:extLst>
              </p14:cNvPr>
              <p14:cNvContentPartPr/>
              <p14:nvPr/>
            </p14:nvContentPartPr>
            <p14:xfrm>
              <a:off x="238320" y="515520"/>
              <a:ext cx="4206600" cy="392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F47101-C2E6-F15D-E745-8E7C25488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60" y="506160"/>
                <a:ext cx="4225320" cy="393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09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Problem of </a:t>
            </a:r>
            <a:r>
              <a:rPr sz="2400" i="0" spc="-15" dirty="0">
                <a:solidFill>
                  <a:srgbClr val="FFFFFF"/>
                </a:solidFill>
                <a:latin typeface="Tahoma"/>
                <a:cs typeface="Tahoma"/>
              </a:rPr>
              <a:t>Vanishing</a:t>
            </a:r>
            <a:r>
              <a:rPr sz="2400" i="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0485" y="1074234"/>
            <a:ext cx="7191722" cy="309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934196-81F8-2320-5B04-DA81F1ACBAE7}"/>
                  </a:ext>
                </a:extLst>
              </p14:cNvPr>
              <p14:cNvContentPartPr/>
              <p14:nvPr/>
            </p14:nvContentPartPr>
            <p14:xfrm>
              <a:off x="141840" y="464400"/>
              <a:ext cx="8260920" cy="398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934196-81F8-2320-5B04-DA81F1ACB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80" y="455040"/>
                <a:ext cx="8279640" cy="40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FD1155-097E-E3AD-972D-C53D3DAB2D03}"/>
                  </a:ext>
                </a:extLst>
              </p14:cNvPr>
              <p14:cNvContentPartPr/>
              <p14:nvPr/>
            </p14:nvContentPartPr>
            <p14:xfrm>
              <a:off x="6075000" y="609840"/>
              <a:ext cx="1605240" cy="46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FD1155-097E-E3AD-972D-C53D3DAB2D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5640" y="600480"/>
                <a:ext cx="16239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47E30C-3884-4E7A-FAB5-410E122A2DB6}"/>
                  </a:ext>
                </a:extLst>
              </p14:cNvPr>
              <p14:cNvContentPartPr/>
              <p14:nvPr/>
            </p14:nvContentPartPr>
            <p14:xfrm>
              <a:off x="675360" y="606240"/>
              <a:ext cx="6444000" cy="347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47E30C-3884-4E7A-FAB5-410E122A2D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000" y="596880"/>
                <a:ext cx="6462720" cy="349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0856" y="304799"/>
            <a:ext cx="911351" cy="24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5875"/>
            <a:ext cx="9144000" cy="516572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194513"/>
            <a:ext cx="31642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FFFFFF"/>
                </a:solidFill>
                <a:latin typeface="Carlito"/>
                <a:cs typeface="Carlito"/>
              </a:rPr>
              <a:t>Session </a:t>
            </a:r>
            <a:r>
              <a:rPr sz="3600" i="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3600" i="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i="0" dirty="0">
                <a:solidFill>
                  <a:srgbClr val="FFFFFF"/>
                </a:solidFill>
                <a:latin typeface="Carlito"/>
                <a:cs typeface="Carlito"/>
              </a:rPr>
              <a:t>Agenda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4822342"/>
            <a:ext cx="61341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542" y="1203325"/>
            <a:ext cx="5693258" cy="22191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Introduction,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Industry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Use-cases</a:t>
            </a:r>
            <a:endParaRPr lang="en-IN" sz="280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IN" sz="2800" dirty="0">
                <a:solidFill>
                  <a:srgbClr val="FFFFFF"/>
                </a:solidFill>
                <a:latin typeface="Carlito"/>
                <a:cs typeface="Carlito"/>
              </a:rPr>
              <a:t>Weight &amp; activation function</a:t>
            </a:r>
          </a:p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IN" sz="2800" dirty="0">
                <a:solidFill>
                  <a:srgbClr val="FFFFFF"/>
                </a:solidFill>
                <a:latin typeface="Carlito"/>
                <a:cs typeface="Carlito"/>
              </a:rPr>
              <a:t>TensorFlow Basics</a:t>
            </a:r>
          </a:p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IN" sz="2800" dirty="0">
                <a:solidFill>
                  <a:srgbClr val="FFFFFF"/>
                </a:solidFill>
                <a:latin typeface="Carlito"/>
                <a:cs typeface="Carlito"/>
              </a:rPr>
              <a:t>Playground</a:t>
            </a:r>
          </a:p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IN" sz="2800" dirty="0">
                <a:solidFill>
                  <a:srgbClr val="FFFFFF"/>
                </a:solidFill>
                <a:latin typeface="Carlito"/>
                <a:cs typeface="Carlito"/>
              </a:rPr>
              <a:t>Code Showcase</a:t>
            </a:r>
          </a:p>
        </p:txBody>
      </p:sp>
      <p:sp>
        <p:nvSpPr>
          <p:cNvPr id="10" name="object 10"/>
          <p:cNvSpPr/>
          <p:nvPr/>
        </p:nvSpPr>
        <p:spPr>
          <a:xfrm>
            <a:off x="6245352" y="1078991"/>
            <a:ext cx="2484120" cy="2484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F98AF6-1E43-91CD-35B2-FCC299C7D3A8}"/>
                  </a:ext>
                </a:extLst>
              </p14:cNvPr>
              <p14:cNvContentPartPr/>
              <p14:nvPr/>
            </p14:nvContentPartPr>
            <p14:xfrm>
              <a:off x="70920" y="1433880"/>
              <a:ext cx="3828960" cy="201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F98AF6-1E43-91CD-35B2-FCC299C7D3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60" y="1424520"/>
                <a:ext cx="3847680" cy="20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3436783"/>
            <a:ext cx="3030220" cy="821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2335" y="1254633"/>
            <a:ext cx="672782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Which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spc="-10" dirty="0">
                <a:latin typeface="Carlito"/>
                <a:cs typeface="Carlito"/>
              </a:rPr>
              <a:t>following activation </a:t>
            </a:r>
            <a:r>
              <a:rPr sz="1800" b="1" spc="-5" dirty="0">
                <a:latin typeface="Carlito"/>
                <a:cs typeface="Carlito"/>
              </a:rPr>
              <a:t>function can’t </a:t>
            </a:r>
            <a:r>
              <a:rPr sz="1800" b="1" dirty="0">
                <a:latin typeface="Carlito"/>
                <a:cs typeface="Carlito"/>
              </a:rPr>
              <a:t>be used </a:t>
            </a:r>
            <a:r>
              <a:rPr sz="1800" b="1" spc="-15" dirty="0">
                <a:latin typeface="Carlito"/>
                <a:cs typeface="Carlito"/>
              </a:rPr>
              <a:t>at </a:t>
            </a:r>
            <a:r>
              <a:rPr sz="1800" b="1" spc="-5" dirty="0">
                <a:latin typeface="Carlito"/>
                <a:cs typeface="Carlito"/>
              </a:rPr>
              <a:t>output </a:t>
            </a:r>
            <a:r>
              <a:rPr sz="1800" b="1" spc="-10" dirty="0">
                <a:latin typeface="Carlito"/>
                <a:cs typeface="Carlito"/>
              </a:rPr>
              <a:t>layer</a:t>
            </a:r>
            <a:r>
              <a:rPr sz="1800" b="1" spc="114" dirty="0">
                <a:latin typeface="Carlito"/>
                <a:cs typeface="Carlito"/>
              </a:rPr>
              <a:t> </a:t>
            </a:r>
            <a:r>
              <a:rPr sz="1800" b="1" spc="-15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classify </a:t>
            </a:r>
            <a:r>
              <a:rPr sz="1800" b="1" dirty="0">
                <a:latin typeface="Carlito"/>
                <a:cs typeface="Carlito"/>
              </a:rPr>
              <a:t>an </a:t>
            </a:r>
            <a:r>
              <a:rPr sz="1800" b="1" spc="-10" dirty="0">
                <a:latin typeface="Carlito"/>
                <a:cs typeface="Carlito"/>
              </a:rPr>
              <a:t>image</a:t>
            </a:r>
            <a:r>
              <a:rPr sz="1800" b="1" spc="-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65430" indent="-253365">
              <a:lnSpc>
                <a:spcPct val="100000"/>
              </a:lnSpc>
              <a:buAutoNum type="alphaUcParenR"/>
              <a:tabLst>
                <a:tab pos="266065" algn="l"/>
              </a:tabLst>
            </a:pPr>
            <a:r>
              <a:rPr sz="1800" spc="-5" dirty="0">
                <a:latin typeface="Carlito"/>
                <a:cs typeface="Carlito"/>
              </a:rPr>
              <a:t>sigmoid</a:t>
            </a:r>
            <a:endParaRPr sz="1800">
              <a:latin typeface="Carlito"/>
              <a:cs typeface="Carlito"/>
            </a:endParaRPr>
          </a:p>
          <a:p>
            <a:pPr marL="259715" indent="-247650">
              <a:lnSpc>
                <a:spcPct val="100000"/>
              </a:lnSpc>
              <a:buAutoNum type="alphaUcParenR"/>
              <a:tabLst>
                <a:tab pos="260350" algn="l"/>
              </a:tabLst>
            </a:pPr>
            <a:r>
              <a:rPr sz="1800" spc="-40" dirty="0">
                <a:latin typeface="Carlito"/>
                <a:cs typeface="Carlito"/>
              </a:rPr>
              <a:t>Tanh</a:t>
            </a:r>
            <a:endParaRPr sz="1800">
              <a:latin typeface="Carlito"/>
              <a:cs typeface="Carlito"/>
            </a:endParaRPr>
          </a:p>
          <a:p>
            <a:pPr marL="256540" indent="-244475">
              <a:lnSpc>
                <a:spcPct val="100000"/>
              </a:lnSpc>
              <a:buAutoNum type="alphaUcParenR"/>
              <a:tabLst>
                <a:tab pos="257175" algn="l"/>
              </a:tabLst>
            </a:pPr>
            <a:r>
              <a:rPr sz="1800" spc="-20" dirty="0">
                <a:latin typeface="Carlito"/>
                <a:cs typeface="Carlito"/>
              </a:rPr>
              <a:t>ReLU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D)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If(x&gt;5,1,0)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E) </a:t>
            </a:r>
            <a:r>
              <a:rPr sz="1800" spc="-5" dirty="0">
                <a:latin typeface="Carlito"/>
                <a:cs typeface="Carlito"/>
              </a:rPr>
              <a:t>None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above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25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7C55F-E10B-4BBC-B748-2ED8FB824B82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BF67D8-14DF-1221-A4AE-7607E85C839A}"/>
                  </a:ext>
                </a:extLst>
              </p14:cNvPr>
              <p14:cNvContentPartPr/>
              <p14:nvPr/>
            </p14:nvContentPartPr>
            <p14:xfrm>
              <a:off x="336600" y="1522800"/>
              <a:ext cx="7380720" cy="144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BF67D8-14DF-1221-A4AE-7607E85C83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240" y="1513440"/>
                <a:ext cx="7399440" cy="145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07104" y="3436783"/>
            <a:ext cx="2814955" cy="55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2335" y="1254633"/>
            <a:ext cx="672782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Which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spc="-10" dirty="0">
                <a:latin typeface="Carlito"/>
                <a:cs typeface="Carlito"/>
              </a:rPr>
              <a:t>following activation </a:t>
            </a:r>
            <a:r>
              <a:rPr sz="1800" b="1" spc="-5" dirty="0">
                <a:latin typeface="Carlito"/>
                <a:cs typeface="Carlito"/>
              </a:rPr>
              <a:t>function can’t </a:t>
            </a:r>
            <a:r>
              <a:rPr sz="1800" b="1" dirty="0">
                <a:latin typeface="Carlito"/>
                <a:cs typeface="Carlito"/>
              </a:rPr>
              <a:t>be used </a:t>
            </a:r>
            <a:r>
              <a:rPr sz="1800" b="1" spc="-15" dirty="0">
                <a:latin typeface="Carlito"/>
                <a:cs typeface="Carlito"/>
              </a:rPr>
              <a:t>at </a:t>
            </a:r>
            <a:r>
              <a:rPr sz="1800" b="1" spc="-5" dirty="0">
                <a:latin typeface="Carlito"/>
                <a:cs typeface="Carlito"/>
              </a:rPr>
              <a:t>output </a:t>
            </a:r>
            <a:r>
              <a:rPr sz="1800" b="1" spc="-10" dirty="0">
                <a:latin typeface="Carlito"/>
                <a:cs typeface="Carlito"/>
              </a:rPr>
              <a:t>layer</a:t>
            </a:r>
            <a:r>
              <a:rPr sz="1800" b="1" spc="114" dirty="0">
                <a:latin typeface="Carlito"/>
                <a:cs typeface="Carlito"/>
              </a:rPr>
              <a:t> </a:t>
            </a:r>
            <a:r>
              <a:rPr sz="1800" b="1" spc="-15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classify </a:t>
            </a:r>
            <a:r>
              <a:rPr sz="1800" b="1" dirty="0">
                <a:latin typeface="Carlito"/>
                <a:cs typeface="Carlito"/>
              </a:rPr>
              <a:t>an </a:t>
            </a:r>
            <a:r>
              <a:rPr sz="1800" b="1" spc="-10" dirty="0">
                <a:latin typeface="Carlito"/>
                <a:cs typeface="Carlito"/>
              </a:rPr>
              <a:t>image</a:t>
            </a:r>
            <a:r>
              <a:rPr sz="1800" b="1" spc="-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65430" indent="-253365">
              <a:lnSpc>
                <a:spcPct val="100000"/>
              </a:lnSpc>
              <a:buAutoNum type="alphaUcParenR"/>
              <a:tabLst>
                <a:tab pos="266065" algn="l"/>
              </a:tabLst>
            </a:pPr>
            <a:r>
              <a:rPr sz="1800" spc="-5" dirty="0">
                <a:latin typeface="Carlito"/>
                <a:cs typeface="Carlito"/>
              </a:rPr>
              <a:t>sigmoid</a:t>
            </a:r>
            <a:endParaRPr sz="1800">
              <a:latin typeface="Carlito"/>
              <a:cs typeface="Carlito"/>
            </a:endParaRPr>
          </a:p>
          <a:p>
            <a:pPr marL="259715" indent="-247650">
              <a:lnSpc>
                <a:spcPct val="100000"/>
              </a:lnSpc>
              <a:buAutoNum type="alphaUcParenR"/>
              <a:tabLst>
                <a:tab pos="260350" algn="l"/>
              </a:tabLst>
            </a:pPr>
            <a:r>
              <a:rPr sz="1800" spc="-40" dirty="0">
                <a:latin typeface="Carlito"/>
                <a:cs typeface="Carlito"/>
              </a:rPr>
              <a:t>Tanh</a:t>
            </a:r>
            <a:endParaRPr sz="1800">
              <a:latin typeface="Carlito"/>
              <a:cs typeface="Carlito"/>
            </a:endParaRPr>
          </a:p>
          <a:p>
            <a:pPr marL="256540" indent="-244475">
              <a:lnSpc>
                <a:spcPct val="100000"/>
              </a:lnSpc>
              <a:buAutoNum type="alphaUcParenR"/>
              <a:tabLst>
                <a:tab pos="257175" algn="l"/>
              </a:tabLst>
            </a:pPr>
            <a:r>
              <a:rPr sz="1800" b="1" spc="-20" dirty="0">
                <a:solidFill>
                  <a:srgbClr val="FF0000"/>
                </a:solidFill>
                <a:latin typeface="Carlito"/>
                <a:cs typeface="Carlito"/>
              </a:rPr>
              <a:t>ReLU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D)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If(x&gt;5,1,0)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E) </a:t>
            </a:r>
            <a:r>
              <a:rPr sz="1800" spc="-5" dirty="0">
                <a:latin typeface="Carlito"/>
                <a:cs typeface="Carlito"/>
              </a:rPr>
              <a:t>None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above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335" y="3724452"/>
            <a:ext cx="1049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Solution: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4175125"/>
            <a:ext cx="762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rlito"/>
                <a:cs typeface="Carlito"/>
              </a:rPr>
              <a:t>ReLU </a:t>
            </a:r>
            <a:r>
              <a:rPr sz="1800" spc="-10" dirty="0">
                <a:latin typeface="Carlito"/>
                <a:cs typeface="Carlito"/>
              </a:rPr>
              <a:t>gives continuous</a:t>
            </a:r>
            <a:r>
              <a:rPr lang="en-IN" sz="1800" spc="-10" dirty="0">
                <a:latin typeface="Carlito"/>
                <a:cs typeface="Carlito"/>
              </a:rPr>
              <a:t> and infinite output</a:t>
            </a:r>
            <a:r>
              <a:rPr sz="1800" spc="-40" dirty="0">
                <a:latin typeface="Carlito"/>
                <a:cs typeface="Carlito"/>
              </a:rPr>
              <a:t>,</a:t>
            </a:r>
            <a:r>
              <a:rPr sz="1800" spc="13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we</a:t>
            </a:r>
            <a:endParaRPr sz="1800" dirty="0">
              <a:latin typeface="Carlito"/>
              <a:cs typeface="Carlito"/>
            </a:endParaRPr>
          </a:p>
          <a:p>
            <a:pPr marL="381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want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finite </a:t>
            </a:r>
            <a:r>
              <a:rPr sz="1800" spc="-20" dirty="0">
                <a:latin typeface="Carlito"/>
                <a:cs typeface="Carlito"/>
              </a:rPr>
              <a:t>range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values. So </a:t>
            </a:r>
            <a:r>
              <a:rPr sz="1800" spc="-5" dirty="0">
                <a:latin typeface="Carlito"/>
                <a:cs typeface="Carlito"/>
              </a:rPr>
              <a:t>option </a:t>
            </a:r>
            <a:r>
              <a:rPr sz="1800" dirty="0">
                <a:latin typeface="Carlito"/>
                <a:cs typeface="Carlito"/>
              </a:rPr>
              <a:t>C </a:t>
            </a:r>
            <a:r>
              <a:rPr sz="1800" spc="-5" dirty="0">
                <a:latin typeface="Carlito"/>
                <a:cs typeface="Carlito"/>
              </a:rPr>
              <a:t>is</a:t>
            </a:r>
            <a:r>
              <a:rPr sz="1800" spc="17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correct.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A7935F-EF77-4517-80B0-DC0C5CE0CFAD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BB97A6-1339-CCB6-8AC3-11FA4E25BE6F}"/>
                  </a:ext>
                </a:extLst>
              </p14:cNvPr>
              <p14:cNvContentPartPr/>
              <p14:nvPr/>
            </p14:nvContentPartPr>
            <p14:xfrm>
              <a:off x="1046880" y="2041560"/>
              <a:ext cx="4607280" cy="273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BB97A6-1339-CCB6-8AC3-11FA4E25BE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520" y="2032200"/>
                <a:ext cx="4626000" cy="275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28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400" i="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Neurons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0510" y="1660337"/>
            <a:ext cx="2325070" cy="2005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0247" y="1518615"/>
            <a:ext cx="4445635" cy="2223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average </a:t>
            </a:r>
            <a:r>
              <a:rPr sz="1600" dirty="0">
                <a:latin typeface="Carlito"/>
                <a:cs typeface="Carlito"/>
              </a:rPr>
              <a:t>human </a:t>
            </a:r>
            <a:r>
              <a:rPr sz="1600" spc="-10" dirty="0">
                <a:latin typeface="Carlito"/>
                <a:cs typeface="Carlito"/>
              </a:rPr>
              <a:t>brain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5" dirty="0">
                <a:latin typeface="Carlito"/>
                <a:cs typeface="Carlito"/>
              </a:rPr>
              <a:t>100 </a:t>
            </a:r>
            <a:r>
              <a:rPr sz="1600" spc="-5" dirty="0">
                <a:latin typeface="Carlito"/>
                <a:cs typeface="Carlito"/>
              </a:rPr>
              <a:t>billion</a:t>
            </a:r>
            <a:r>
              <a:rPr sz="1600" spc="-9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neurons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"/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Allowing 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brain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make extremely</a:t>
            </a:r>
            <a:r>
              <a:rPr sz="1600" spc="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complicated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decisions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Carlito"/>
                <a:cs typeface="Carlito"/>
              </a:rPr>
              <a:t>Each </a:t>
            </a:r>
            <a:r>
              <a:rPr sz="1600" spc="-10" dirty="0">
                <a:latin typeface="Carlito"/>
                <a:cs typeface="Carlito"/>
              </a:rPr>
              <a:t>neuron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5" dirty="0">
                <a:latin typeface="Carlito"/>
                <a:cs typeface="Carlito"/>
              </a:rPr>
              <a:t>connected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dirty="0">
                <a:latin typeface="Carlito"/>
                <a:cs typeface="Carlito"/>
              </a:rPr>
              <a:t>10,000</a:t>
            </a:r>
            <a:r>
              <a:rPr sz="1600" spc="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neurons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"/>
            </a:pPr>
            <a:endParaRPr sz="1550">
              <a:latin typeface="Carlito"/>
              <a:cs typeface="Carlito"/>
            </a:endParaRPr>
          </a:p>
          <a:p>
            <a:pPr marL="299085" marR="143510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Which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together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create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complicated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network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  about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1000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trillion</a:t>
            </a:r>
            <a:r>
              <a:rPr sz="160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connections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1C17DC-A572-047E-EA97-4EA6493E4A97}"/>
                  </a:ext>
                </a:extLst>
              </p14:cNvPr>
              <p14:cNvContentPartPr/>
              <p14:nvPr/>
            </p14:nvContentPartPr>
            <p14:xfrm>
              <a:off x="383760" y="455400"/>
              <a:ext cx="5190480" cy="3381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1C17DC-A572-047E-EA97-4EA6493E4A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400" y="446040"/>
                <a:ext cx="5209200" cy="340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BEC22-C3A1-53D7-F6C0-BB73B6A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98244"/>
            <a:ext cx="8381999" cy="4092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079E83-357E-C890-93BA-201210F14462}"/>
                  </a:ext>
                </a:extLst>
              </p14:cNvPr>
              <p14:cNvContentPartPr/>
              <p14:nvPr/>
            </p14:nvContentPartPr>
            <p14:xfrm>
              <a:off x="245160" y="717840"/>
              <a:ext cx="8394120" cy="387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079E83-357E-C890-93BA-201210F144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00" y="708480"/>
                <a:ext cx="8412840" cy="38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10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6" y="96773"/>
            <a:ext cx="56243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rgbClr val="FFFFFF"/>
                </a:solidFill>
                <a:latin typeface="Tahoma"/>
                <a:cs typeface="Tahoma"/>
              </a:rPr>
              <a:t>How computer interprets visual data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1A80B-CB5D-EC4A-4381-ACBCBEFB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62" y="669791"/>
            <a:ext cx="7838475" cy="39985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4A402E-E7F4-32C4-A122-E00E6933ECD7}"/>
              </a:ext>
            </a:extLst>
          </p:cNvPr>
          <p:cNvSpPr/>
          <p:nvPr/>
        </p:nvSpPr>
        <p:spPr>
          <a:xfrm>
            <a:off x="838200" y="822325"/>
            <a:ext cx="38100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8F4F2E-1346-4737-488F-BE95B92E8C98}"/>
                  </a:ext>
                </a:extLst>
              </p14:cNvPr>
              <p14:cNvContentPartPr/>
              <p14:nvPr/>
            </p14:nvContentPartPr>
            <p14:xfrm>
              <a:off x="212040" y="516600"/>
              <a:ext cx="8486280" cy="453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8F4F2E-1346-4737-488F-BE95B92E8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80" y="507240"/>
                <a:ext cx="8505000" cy="45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861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27472-5C96-495F-AE29-F7966E5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113"/>
            <a:ext cx="9143406" cy="45179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B7F57D-68FE-F3F5-CD23-9EFB2F68FCB4}"/>
                  </a:ext>
                </a:extLst>
              </p14:cNvPr>
              <p14:cNvContentPartPr/>
              <p14:nvPr/>
            </p14:nvContentPartPr>
            <p14:xfrm>
              <a:off x="254520" y="812520"/>
              <a:ext cx="8863200" cy="306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B7F57D-68FE-F3F5-CD23-9EFB2F68FC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160" y="803160"/>
                <a:ext cx="8881920" cy="30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484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E6215-5DC1-481B-B024-E169428F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404"/>
            <a:ext cx="9126110" cy="4459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40EE09-D918-164B-54A3-55A138FB03EA}"/>
                  </a:ext>
                </a:extLst>
              </p14:cNvPr>
              <p14:cNvContentPartPr/>
              <p14:nvPr/>
            </p14:nvContentPartPr>
            <p14:xfrm>
              <a:off x="290880" y="915480"/>
              <a:ext cx="4081320" cy="7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40EE09-D918-164B-54A3-55A138FB03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520" y="906120"/>
                <a:ext cx="41000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569D5F-44EF-C773-EA6E-F85E51E5E46E}"/>
                  </a:ext>
                </a:extLst>
              </p14:cNvPr>
              <p14:cNvContentPartPr/>
              <p14:nvPr/>
            </p14:nvContentPartPr>
            <p14:xfrm>
              <a:off x="198720" y="273960"/>
              <a:ext cx="8115840" cy="252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569D5F-44EF-C773-EA6E-F85E51E5E4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360" y="264600"/>
                <a:ext cx="8134560" cy="25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894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D9474-D5FF-40CC-8DCF-C41293CE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94"/>
            <a:ext cx="9144000" cy="47214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2DE9CE-44E9-D129-6F99-7BEB63185A1D}"/>
                  </a:ext>
                </a:extLst>
              </p14:cNvPr>
              <p14:cNvContentPartPr/>
              <p14:nvPr/>
            </p14:nvContentPartPr>
            <p14:xfrm>
              <a:off x="295920" y="771480"/>
              <a:ext cx="407916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2DE9CE-44E9-D129-6F99-7BEB63185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60" y="762120"/>
                <a:ext cx="409788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55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C695A-898A-4225-B6B8-D5203946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8820"/>
            <a:ext cx="9143999" cy="46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E0CE-1BD5-4ADA-AB58-48269E5A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07"/>
            <a:ext cx="9144000" cy="4748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D5CF1-A55C-0EA1-4629-D8213448C581}"/>
                  </a:ext>
                </a:extLst>
              </p14:cNvPr>
              <p14:cNvContentPartPr/>
              <p14:nvPr/>
            </p14:nvContentPartPr>
            <p14:xfrm>
              <a:off x="1819800" y="775080"/>
              <a:ext cx="2638440" cy="8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D5CF1-A55C-0EA1-4629-D8213448C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440" y="765720"/>
                <a:ext cx="265716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77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41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Neural Networks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 Business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456" y="630935"/>
            <a:ext cx="1932432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9195" y="651129"/>
            <a:ext cx="8642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Voice</a:t>
            </a:r>
            <a:r>
              <a:rPr sz="10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Assistants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" y="1511807"/>
            <a:ext cx="1743456" cy="107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1283" y="2668600"/>
            <a:ext cx="9550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75" dirty="0">
                <a:solidFill>
                  <a:srgbClr val="333333"/>
                </a:solidFill>
                <a:latin typeface="Trebuchet MS"/>
                <a:cs typeface="Trebuchet MS"/>
              </a:rPr>
              <a:t>Facial</a:t>
            </a:r>
            <a:r>
              <a:rPr sz="10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333333"/>
                </a:solidFill>
                <a:latin typeface="Trebuchet MS"/>
                <a:cs typeface="Trebuchet MS"/>
              </a:rPr>
              <a:t>Recognition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98192" y="848628"/>
            <a:ext cx="3685540" cy="1964689"/>
            <a:chOff x="2298192" y="848628"/>
            <a:chExt cx="3685540" cy="1964689"/>
          </a:xfrm>
        </p:grpSpPr>
        <p:sp>
          <p:nvSpPr>
            <p:cNvPr id="11" name="object 11"/>
            <p:cNvSpPr/>
            <p:nvPr/>
          </p:nvSpPr>
          <p:spPr>
            <a:xfrm>
              <a:off x="3975710" y="848628"/>
              <a:ext cx="2008019" cy="1161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8192" y="1563623"/>
              <a:ext cx="1871472" cy="12496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77406" y="4558994"/>
            <a:ext cx="15938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5" dirty="0">
                <a:latin typeface="Trebuchet MS"/>
                <a:cs typeface="Trebuchet MS"/>
              </a:rPr>
              <a:t>Catching </a:t>
            </a:r>
            <a:r>
              <a:rPr sz="1000" b="1" dirty="0">
                <a:latin typeface="Trebuchet MS"/>
                <a:cs typeface="Trebuchet MS"/>
              </a:rPr>
              <a:t>Fraud </a:t>
            </a:r>
            <a:r>
              <a:rPr sz="1000" b="1" spc="-20" dirty="0">
                <a:latin typeface="Trebuchet MS"/>
                <a:cs typeface="Trebuchet MS"/>
              </a:rPr>
              <a:t>in</a:t>
            </a:r>
            <a:r>
              <a:rPr sz="1000" b="1" spc="-120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Banking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05016" y="2859023"/>
            <a:ext cx="2133600" cy="1688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99482" y="4670552"/>
            <a:ext cx="112649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Video</a:t>
            </a:r>
            <a:r>
              <a:rPr sz="1000" b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Surveillance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27320" y="3880103"/>
            <a:ext cx="1176527" cy="76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2160" y="2817113"/>
            <a:ext cx="8369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60" dirty="0">
                <a:solidFill>
                  <a:srgbClr val="333333"/>
                </a:solidFill>
                <a:latin typeface="Trebuchet MS"/>
                <a:cs typeface="Trebuchet MS"/>
              </a:rPr>
              <a:t>Self-driving </a:t>
            </a:r>
            <a:r>
              <a:rPr sz="1000" spc="-45" dirty="0">
                <a:solidFill>
                  <a:srgbClr val="333333"/>
                </a:solidFill>
                <a:latin typeface="Trebuchet MS"/>
                <a:cs typeface="Trebuchet MS"/>
              </a:rPr>
              <a:t>cars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3976" y="3087623"/>
            <a:ext cx="1545336" cy="1075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754879" y="926591"/>
            <a:ext cx="4066540" cy="2636520"/>
            <a:chOff x="4754879" y="926591"/>
            <a:chExt cx="4066540" cy="2636520"/>
          </a:xfrm>
        </p:grpSpPr>
        <p:sp>
          <p:nvSpPr>
            <p:cNvPr id="20" name="object 20"/>
            <p:cNvSpPr/>
            <p:nvPr/>
          </p:nvSpPr>
          <p:spPr>
            <a:xfrm>
              <a:off x="7543800" y="2051303"/>
              <a:ext cx="1277111" cy="6644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7711" y="2011679"/>
              <a:ext cx="1466088" cy="7437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6079" y="926591"/>
              <a:ext cx="1871472" cy="1054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44183" y="1243583"/>
              <a:ext cx="667512" cy="481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54879" y="2816351"/>
              <a:ext cx="1325879" cy="7467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21146" y="651129"/>
            <a:ext cx="15798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Recommendation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333333"/>
                </a:solidFill>
                <a:latin typeface="Trebuchet MS"/>
                <a:cs typeface="Trebuchet MS"/>
              </a:rPr>
              <a:t>Engines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0563" y="2084069"/>
            <a:ext cx="87947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30" dirty="0">
                <a:solidFill>
                  <a:srgbClr val="333333"/>
                </a:solidFill>
                <a:latin typeface="Trebuchet MS"/>
                <a:cs typeface="Trebuchet MS"/>
              </a:rPr>
              <a:t>Google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Search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00" dirty="0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r>
              <a:rPr sz="1000" b="1" spc="20" dirty="0">
                <a:solidFill>
                  <a:srgbClr val="333333"/>
                </a:solidFill>
                <a:latin typeface="Trebuchet MS"/>
                <a:cs typeface="Trebuchet MS"/>
              </a:rPr>
              <a:t>r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000" b="1" spc="-20" dirty="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sz="1000" b="1" spc="-15" dirty="0">
                <a:solidFill>
                  <a:srgbClr val="333333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333333"/>
                </a:solidFill>
                <a:latin typeface="Trebuchet MS"/>
                <a:cs typeface="Trebuchet MS"/>
              </a:rPr>
              <a:t>l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000" b="1" spc="-5" dirty="0">
                <a:solidFill>
                  <a:srgbClr val="333333"/>
                </a:solidFill>
                <a:latin typeface="Trebuchet MS"/>
                <a:cs typeface="Trebuchet MS"/>
              </a:rPr>
              <a:t>te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maps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6900" y="3610102"/>
            <a:ext cx="862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20" dirty="0">
                <a:solidFill>
                  <a:srgbClr val="333333"/>
                </a:solidFill>
                <a:latin typeface="Trebuchet MS"/>
                <a:cs typeface="Trebuchet MS"/>
              </a:rPr>
              <a:t>Email</a:t>
            </a:r>
            <a:r>
              <a:rPr sz="1000" b="1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333333"/>
                </a:solidFill>
                <a:latin typeface="Trebuchet MS"/>
                <a:cs typeface="Trebuchet MS"/>
              </a:rPr>
              <a:t>filtering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03320" y="3145535"/>
            <a:ext cx="679703" cy="1222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2663" y="4289856"/>
            <a:ext cx="4366260" cy="558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5"/>
              </a:spcBef>
            </a:pPr>
            <a:r>
              <a:rPr sz="1000" b="1" spc="35" dirty="0">
                <a:solidFill>
                  <a:srgbClr val="333333"/>
                </a:solidFill>
                <a:latin typeface="Trebuchet MS"/>
                <a:cs typeface="Trebuchet MS"/>
              </a:rPr>
              <a:t>Customer </a:t>
            </a: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Support </a:t>
            </a: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Queries </a:t>
            </a:r>
            <a:r>
              <a:rPr sz="1000" b="1" spc="-5" dirty="0">
                <a:solidFill>
                  <a:srgbClr val="333333"/>
                </a:solidFill>
                <a:latin typeface="Trebuchet MS"/>
                <a:cs typeface="Trebuchet MS"/>
              </a:rPr>
              <a:t>(and</a:t>
            </a:r>
            <a:r>
              <a:rPr sz="1000" b="1" spc="-1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Chatbots)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825"/>
              </a:spcBef>
            </a:pP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6"/>
              </a:rPr>
              <a:t>https://www.analyticsvidhya.com/blog/2018/05/24-ultimate-data-science-projects-to-boost- </a:t>
            </a:r>
            <a:r>
              <a:rPr sz="900" spc="-5" dirty="0">
                <a:solidFill>
                  <a:srgbClr val="0462C1"/>
                </a:solidFill>
                <a:latin typeface="Carlito"/>
                <a:cs typeface="Carlito"/>
                <a:hlinkClick r:id="rId16"/>
              </a:rPr>
              <a:t> </a:t>
            </a:r>
            <a:r>
              <a:rPr sz="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6"/>
              </a:rPr>
              <a:t>your-knowledge-and-skills/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9936" y="667511"/>
            <a:ext cx="3487420" cy="3594100"/>
            <a:chOff x="249936" y="667511"/>
            <a:chExt cx="3487420" cy="3594100"/>
          </a:xfrm>
        </p:grpSpPr>
        <p:sp>
          <p:nvSpPr>
            <p:cNvPr id="31" name="object 31"/>
            <p:cNvSpPr/>
            <p:nvPr/>
          </p:nvSpPr>
          <p:spPr>
            <a:xfrm>
              <a:off x="2334768" y="667511"/>
              <a:ext cx="780288" cy="8321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64991" y="1033271"/>
              <a:ext cx="371856" cy="371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9936" y="2840735"/>
              <a:ext cx="1191768" cy="14203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164585" y="815416"/>
            <a:ext cx="85661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3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00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Terminator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0080" y="3298951"/>
            <a:ext cx="6229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6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spc="-40" dirty="0">
                <a:solidFill>
                  <a:srgbClr val="333333"/>
                </a:solidFill>
                <a:latin typeface="Trebuchet MS"/>
                <a:cs typeface="Trebuchet MS"/>
              </a:rPr>
              <a:t>Understanding</a:t>
            </a:r>
            <a:endParaRPr sz="8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EEBD87B-FFAC-51CB-399C-E124B95911C4}"/>
                  </a:ext>
                </a:extLst>
              </p14:cNvPr>
              <p14:cNvContentPartPr/>
              <p14:nvPr/>
            </p14:nvContentPartPr>
            <p14:xfrm>
              <a:off x="240120" y="471240"/>
              <a:ext cx="8461080" cy="443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EEBD87B-FFAC-51CB-399C-E124B95911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760" y="461880"/>
                <a:ext cx="8479800" cy="445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DA355-4E70-4FFF-9462-E2829568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2850"/>
            <a:ext cx="9143999" cy="4484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FE3D40-0EF9-84E3-84DB-3A4C52B32CBE}"/>
                  </a:ext>
                </a:extLst>
              </p14:cNvPr>
              <p14:cNvContentPartPr/>
              <p14:nvPr/>
            </p14:nvContentPartPr>
            <p14:xfrm>
              <a:off x="5149800" y="979560"/>
              <a:ext cx="3452040" cy="9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FE3D40-0EF9-84E3-84DB-3A4C52B32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40" y="970200"/>
                <a:ext cx="3470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361A54-799C-5A93-E13A-F8E8DB0FAEEF}"/>
                  </a:ext>
                </a:extLst>
              </p14:cNvPr>
              <p14:cNvContentPartPr/>
              <p14:nvPr/>
            </p14:nvContentPartPr>
            <p14:xfrm>
              <a:off x="1841040" y="920520"/>
              <a:ext cx="3230280" cy="9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361A54-799C-5A93-E13A-F8E8DB0FAE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1680" y="911160"/>
                <a:ext cx="3249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12A2C2-11E8-FFDB-8353-AF7D35FB4AA5}"/>
                  </a:ext>
                </a:extLst>
              </p14:cNvPr>
              <p14:cNvContentPartPr/>
              <p14:nvPr/>
            </p14:nvContentPartPr>
            <p14:xfrm>
              <a:off x="1021680" y="1996560"/>
              <a:ext cx="6467400" cy="99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12A2C2-11E8-FFDB-8353-AF7D35FB4A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320" y="1987200"/>
                <a:ext cx="6486120" cy="10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83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1B8F0-2E9E-41D6-8485-013BDAF4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69"/>
            <a:ext cx="9144000" cy="46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76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A82A0-7197-4524-99F5-7C16F9C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45"/>
            <a:ext cx="9144000" cy="4713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B934EE-D3BA-8931-5297-7C02EAE0DFD2}"/>
                  </a:ext>
                </a:extLst>
              </p14:cNvPr>
              <p14:cNvContentPartPr/>
              <p14:nvPr/>
            </p14:nvContentPartPr>
            <p14:xfrm>
              <a:off x="302040" y="838800"/>
              <a:ext cx="6336000" cy="414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B934EE-D3BA-8931-5297-7C02EAE0DF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80" y="829440"/>
                <a:ext cx="6354720" cy="41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836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96773"/>
            <a:ext cx="1699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4541" y="1737982"/>
            <a:ext cx="4137480" cy="1873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887" y="3243072"/>
            <a:ext cx="3230880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0006" y="1324432"/>
            <a:ext cx="3696335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one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layer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is used as input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next </a:t>
            </a:r>
            <a:r>
              <a:rPr sz="1600" spc="-45" dirty="0">
                <a:solidFill>
                  <a:srgbClr val="333333"/>
                </a:solidFill>
                <a:latin typeface="Carlito"/>
                <a:cs typeface="Carlito"/>
              </a:rPr>
              <a:t>layer.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Such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networks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called  </a:t>
            </a: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feedforward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neural</a:t>
            </a:r>
            <a:r>
              <a:rPr sz="16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networks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1" y="2292095"/>
            <a:ext cx="3755136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2976" y="3934967"/>
            <a:ext cx="2505455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08A696-8D24-BD41-F9C1-C6D1528D30A9}"/>
                  </a:ext>
                </a:extLst>
              </p14:cNvPr>
              <p14:cNvContentPartPr/>
              <p14:nvPr/>
            </p14:nvContentPartPr>
            <p14:xfrm>
              <a:off x="599400" y="600480"/>
              <a:ext cx="8429400" cy="4543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08A696-8D24-BD41-F9C1-C6D1528D30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040" y="591120"/>
                <a:ext cx="8448120" cy="456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8198" y="1926335"/>
            <a:ext cx="4803673" cy="173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158" y="1167129"/>
            <a:ext cx="6810375" cy="2626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create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classifier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want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look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like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as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set of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rlito"/>
              <a:cs typeface="Carlito"/>
            </a:endParaRPr>
          </a:p>
          <a:p>
            <a:pPr marL="12700" marR="3757295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feeding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input through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 network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get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set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scores 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Y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called </a:t>
            </a:r>
            <a:r>
              <a:rPr sz="1800" b="1" spc="-5" dirty="0">
                <a:solidFill>
                  <a:srgbClr val="333333"/>
                </a:solidFill>
                <a:latin typeface="Carlito"/>
                <a:cs typeface="Carlito"/>
              </a:rPr>
              <a:t>“logits”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but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here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they  cannot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be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used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as</a:t>
            </a:r>
            <a:r>
              <a:rPr sz="1800" spc="9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within 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range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5" dirty="0">
                <a:solidFill>
                  <a:srgbClr val="333333"/>
                </a:solidFill>
                <a:latin typeface="Carlito"/>
                <a:cs typeface="Carlito"/>
              </a:rPr>
              <a:t>[0,1]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do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add up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</a:t>
            </a:r>
            <a:r>
              <a:rPr sz="1600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1.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43886B-30CB-06F1-5555-9CDE8DCE82F4}"/>
                  </a:ext>
                </a:extLst>
              </p14:cNvPr>
              <p14:cNvContentPartPr/>
              <p14:nvPr/>
            </p14:nvContentPartPr>
            <p14:xfrm>
              <a:off x="435600" y="1483200"/>
              <a:ext cx="8682480" cy="232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43886B-30CB-06F1-5555-9CDE8DCE82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240" y="1473840"/>
                <a:ext cx="8701200" cy="234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823" y="1167129"/>
            <a:ext cx="55384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convert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logits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into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 we can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use the softmax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function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9621" y="3830523"/>
            <a:ext cx="6102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This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guarantees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values are between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[0,z]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they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add up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1800" spc="2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2691" y="1121372"/>
            <a:ext cx="1242151" cy="436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8490" y="1880616"/>
            <a:ext cx="4084541" cy="1755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667112-151E-A4EC-6C33-C825703A44C7}"/>
                  </a:ext>
                </a:extLst>
              </p14:cNvPr>
              <p14:cNvContentPartPr/>
              <p14:nvPr/>
            </p14:nvContentPartPr>
            <p14:xfrm>
              <a:off x="2790000" y="991440"/>
              <a:ext cx="6306480" cy="321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667112-151E-A4EC-6C33-C825703A44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0640" y="982080"/>
                <a:ext cx="6325200" cy="323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85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sz="2400" i="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1479" y="1247444"/>
            <a:ext cx="1881984" cy="649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693" y="937336"/>
            <a:ext cx="7879080" cy="2797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16154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dirty="0">
                <a:latin typeface="Carlito"/>
                <a:cs typeface="Carlito"/>
              </a:rPr>
              <a:t>Function/Loss Function </a:t>
            </a:r>
            <a:r>
              <a:rPr sz="1600" spc="-15" dirty="0">
                <a:latin typeface="Carlito"/>
                <a:cs typeface="Carlito"/>
              </a:rPr>
              <a:t>evaluates </a:t>
            </a:r>
            <a:r>
              <a:rPr sz="1600" spc="-5" dirty="0">
                <a:latin typeface="Carlito"/>
                <a:cs typeface="Carlito"/>
              </a:rPr>
              <a:t>the performance of our  Machine Learning Algorithm.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b="1" dirty="0">
                <a:latin typeface="Carlito"/>
                <a:cs typeface="Carlito"/>
              </a:rPr>
              <a:t>Loss </a:t>
            </a:r>
            <a:r>
              <a:rPr sz="1600" b="1" spc="-5" dirty="0">
                <a:latin typeface="Carlito"/>
                <a:cs typeface="Carlito"/>
              </a:rPr>
              <a:t>function </a:t>
            </a:r>
            <a:r>
              <a:rPr sz="1600" spc="-10" dirty="0">
                <a:latin typeface="Carlito"/>
                <a:cs typeface="Carlito"/>
              </a:rPr>
              <a:t>computes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error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single </a:t>
            </a:r>
            <a:r>
              <a:rPr sz="1600" spc="-10" dirty="0">
                <a:latin typeface="Carlito"/>
                <a:cs typeface="Carlito"/>
              </a:rPr>
              <a:t>training example </a:t>
            </a:r>
            <a:r>
              <a:rPr sz="1600" spc="-5" dirty="0">
                <a:latin typeface="Carlito"/>
                <a:cs typeface="Carlito"/>
              </a:rPr>
              <a:t>while the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spc="-5" dirty="0">
                <a:latin typeface="Carlito"/>
                <a:cs typeface="Carlito"/>
              </a:rPr>
              <a:t>functi</a:t>
            </a:r>
            <a:r>
              <a:rPr sz="1600" spc="-5" dirty="0">
                <a:latin typeface="Carlito"/>
                <a:cs typeface="Carlito"/>
              </a:rPr>
              <a:t>on is the </a:t>
            </a:r>
            <a:r>
              <a:rPr sz="1600" spc="-15" dirty="0">
                <a:latin typeface="Carlito"/>
                <a:cs typeface="Carlito"/>
              </a:rPr>
              <a:t>average </a:t>
            </a:r>
            <a:r>
              <a:rPr sz="1600" spc="-5" dirty="0">
                <a:latin typeface="Carlito"/>
                <a:cs typeface="Carlito"/>
              </a:rPr>
              <a:t>of  the loss </a:t>
            </a:r>
            <a:r>
              <a:rPr sz="1600" spc="-10" dirty="0">
                <a:latin typeface="Carlito"/>
                <a:cs typeface="Carlito"/>
              </a:rPr>
              <a:t>functions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all the </a:t>
            </a:r>
            <a:r>
              <a:rPr sz="1600" spc="-10" dirty="0">
                <a:latin typeface="Carlito"/>
                <a:cs typeface="Carlito"/>
              </a:rPr>
              <a:t>training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examples.</a:t>
            </a:r>
            <a:endParaRPr sz="1600">
              <a:latin typeface="Carlito"/>
              <a:cs typeface="Carlito"/>
            </a:endParaRPr>
          </a:p>
          <a:p>
            <a:pPr marL="1224280">
              <a:lnSpc>
                <a:spcPct val="100000"/>
              </a:lnSpc>
              <a:spcBef>
                <a:spcPts val="894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The goal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any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Learning Algorithm is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minimize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Cost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Function.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lower error between </a:t>
            </a:r>
            <a:r>
              <a:rPr sz="1600" spc="-5" dirty="0">
                <a:latin typeface="Carlito"/>
                <a:cs typeface="Carlito"/>
              </a:rPr>
              <a:t>the actual and the </a:t>
            </a:r>
            <a:r>
              <a:rPr sz="1600" spc="-15" dirty="0">
                <a:latin typeface="Carlito"/>
                <a:cs typeface="Carlito"/>
              </a:rPr>
              <a:t>predicted </a:t>
            </a:r>
            <a:r>
              <a:rPr sz="1600" spc="-1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signifies </a:t>
            </a:r>
            <a:r>
              <a:rPr sz="1600" spc="-15" dirty="0">
                <a:latin typeface="Carlito"/>
                <a:cs typeface="Carlito"/>
              </a:rPr>
              <a:t>that </a:t>
            </a:r>
            <a:r>
              <a:rPr sz="1600" spc="-5" dirty="0">
                <a:latin typeface="Carlito"/>
                <a:cs typeface="Carlito"/>
              </a:rPr>
              <a:t>the algorithm </a:t>
            </a:r>
            <a:r>
              <a:rPr sz="1600" dirty="0">
                <a:latin typeface="Carlito"/>
                <a:cs typeface="Carlito"/>
              </a:rPr>
              <a:t>has </a:t>
            </a:r>
            <a:r>
              <a:rPr sz="1600" spc="-5" dirty="0">
                <a:latin typeface="Carlito"/>
                <a:cs typeface="Carlito"/>
              </a:rPr>
              <a:t>done </a:t>
            </a:r>
            <a:r>
              <a:rPr sz="1600" dirty="0">
                <a:latin typeface="Carlito"/>
                <a:cs typeface="Carlito"/>
              </a:rPr>
              <a:t>a  good </a:t>
            </a:r>
            <a:r>
              <a:rPr sz="1600" spc="-5" dirty="0">
                <a:latin typeface="Carlito"/>
                <a:cs typeface="Carlito"/>
              </a:rPr>
              <a:t>job in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learning.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common measure of the </a:t>
            </a:r>
            <a:r>
              <a:rPr sz="1600" spc="-10" dirty="0">
                <a:latin typeface="Carlito"/>
                <a:cs typeface="Carlito"/>
              </a:rPr>
              <a:t>discrepancy between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two values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the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”Cross-entropy”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340" y="3977639"/>
            <a:ext cx="2599696" cy="235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9A1B79-33C4-2216-9CE1-FFAF033D1296}"/>
                  </a:ext>
                </a:extLst>
              </p14:cNvPr>
              <p14:cNvContentPartPr/>
              <p14:nvPr/>
            </p14:nvContentPartPr>
            <p14:xfrm>
              <a:off x="178560" y="603720"/>
              <a:ext cx="8492040" cy="318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9A1B79-33C4-2216-9CE1-FFAF033D12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00" y="594360"/>
                <a:ext cx="8510760" cy="32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50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77632-3113-4B25-8FE0-6A4F83EA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31825"/>
            <a:ext cx="9144000" cy="4461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E9CA7E-1949-4570-A48C-8CCA65050002}"/>
              </a:ext>
            </a:extLst>
          </p:cNvPr>
          <p:cNvSpPr/>
          <p:nvPr/>
        </p:nvSpPr>
        <p:spPr>
          <a:xfrm>
            <a:off x="4394446" y="710070"/>
            <a:ext cx="4680752" cy="215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B211D4A-8055-64E3-A3A8-5EAEEBAAAB8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580711-B169-C92B-C9DD-19DE59846230}"/>
                  </a:ext>
                </a:extLst>
              </p14:cNvPr>
              <p14:cNvContentPartPr/>
              <p14:nvPr/>
            </p14:nvContentPartPr>
            <p14:xfrm>
              <a:off x="1960200" y="930960"/>
              <a:ext cx="6699600" cy="154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580711-B169-C92B-C9DD-19DE598462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0840" y="921600"/>
                <a:ext cx="6718320" cy="15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5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A83F9-AF5D-42C1-B709-F2AF5393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6"/>
            <a:ext cx="9144000" cy="442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C7715-F359-42D3-9139-A02CDD4ED50C}"/>
              </a:ext>
            </a:extLst>
          </p:cNvPr>
          <p:cNvSpPr/>
          <p:nvPr/>
        </p:nvSpPr>
        <p:spPr>
          <a:xfrm>
            <a:off x="73241" y="2365750"/>
            <a:ext cx="4301231" cy="1817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E9675-5ABC-44FE-8A1A-A216F90190CF}"/>
              </a:ext>
            </a:extLst>
          </p:cNvPr>
          <p:cNvSpPr/>
          <p:nvPr/>
        </p:nvSpPr>
        <p:spPr>
          <a:xfrm>
            <a:off x="73241" y="4183452"/>
            <a:ext cx="3968319" cy="8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82C182F-09A7-373E-790E-9623A9C09D07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44A204-39C2-DC27-0516-463B512E97F1}"/>
                  </a:ext>
                </a:extLst>
              </p14:cNvPr>
              <p14:cNvContentPartPr/>
              <p14:nvPr/>
            </p14:nvContentPartPr>
            <p14:xfrm>
              <a:off x="300960" y="720000"/>
              <a:ext cx="8708760" cy="334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44A204-39C2-DC27-0516-463B512E9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00" y="710640"/>
                <a:ext cx="8727480" cy="33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4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9AC52-5A61-4697-898D-F3A0D405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6"/>
            <a:ext cx="9144000" cy="43531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EF402-E50F-4325-94A2-9694E337C223}"/>
              </a:ext>
            </a:extLst>
          </p:cNvPr>
          <p:cNvSpPr/>
          <p:nvPr/>
        </p:nvSpPr>
        <p:spPr>
          <a:xfrm>
            <a:off x="8542538" y="2054372"/>
            <a:ext cx="299622" cy="179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B51719D-6934-6F1E-2A99-448616407569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438332-5EE8-3FD9-F124-18AABDEAFBAF}"/>
                  </a:ext>
                </a:extLst>
              </p14:cNvPr>
              <p14:cNvContentPartPr/>
              <p14:nvPr/>
            </p14:nvContentPartPr>
            <p14:xfrm>
              <a:off x="8517600" y="2230560"/>
              <a:ext cx="294120" cy="3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438332-5EE8-3FD9-F124-18AABDEAFB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8240" y="2221200"/>
                <a:ext cx="31284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26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8625F-97C6-4055-B7AC-4F804B5B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2837"/>
            <a:ext cx="9144000" cy="4460488"/>
          </a:xfrm>
          <a:prstGeom prst="rect">
            <a:avLst/>
          </a:prstGeom>
          <a:solidFill>
            <a:srgbClr val="FFFFFF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F4C9A2-9AA4-9C34-9CB3-5D1810CCBF40}"/>
                  </a:ext>
                </a:extLst>
              </p14:cNvPr>
              <p14:cNvContentPartPr/>
              <p14:nvPr/>
            </p14:nvContentPartPr>
            <p14:xfrm>
              <a:off x="874800" y="541800"/>
              <a:ext cx="8034840" cy="147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F4C9A2-9AA4-9C34-9CB3-5D1810CCBF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440" y="532440"/>
                <a:ext cx="8053560" cy="14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88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219C9-AF7D-47F5-A95D-EADECFF4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0271"/>
            <a:ext cx="9144000" cy="43992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4D86B-A9C4-4C0F-AF3E-845C4A3C7EA6}"/>
              </a:ext>
            </a:extLst>
          </p:cNvPr>
          <p:cNvSpPr/>
          <p:nvPr/>
        </p:nvSpPr>
        <p:spPr>
          <a:xfrm>
            <a:off x="4687409" y="2661853"/>
            <a:ext cx="326255" cy="17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6BB4C10-B599-36AD-3D16-8FB0F3AF4FE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13D4E0-CA1D-5091-2AA4-A58D4C32916F}"/>
                  </a:ext>
                </a:extLst>
              </p14:cNvPr>
              <p14:cNvContentPartPr/>
              <p14:nvPr/>
            </p14:nvContentPartPr>
            <p14:xfrm>
              <a:off x="4807800" y="2864880"/>
              <a:ext cx="1976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13D4E0-CA1D-5091-2AA4-A58D4C3291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440" y="2855520"/>
                <a:ext cx="2163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8A3F4-9DF3-494C-AEF5-D9614B79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" y="717340"/>
            <a:ext cx="9135920" cy="4315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E2D98-E8A5-478E-8012-F46766EFF921}"/>
              </a:ext>
            </a:extLst>
          </p:cNvPr>
          <p:cNvSpPr/>
          <p:nvPr/>
        </p:nvSpPr>
        <p:spPr>
          <a:xfrm>
            <a:off x="6671569" y="1510159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69B3AF-06EA-21C2-F99D-76996F2C6904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E695F2-F580-8B5D-BCC8-AEED965435FD}"/>
                  </a:ext>
                </a:extLst>
              </p14:cNvPr>
              <p14:cNvContentPartPr/>
              <p14:nvPr/>
            </p14:nvContentPartPr>
            <p14:xfrm>
              <a:off x="2874960" y="1744560"/>
              <a:ext cx="4119840" cy="223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E695F2-F580-8B5D-BCC8-AEED965435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600" y="1735200"/>
                <a:ext cx="4138560" cy="22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8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7D2E-ECD5-4AE8-80B4-CAFDFD3A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2326"/>
            <a:ext cx="9144000" cy="4491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EC9BD-0293-413C-8DCB-B260322C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326"/>
            <a:ext cx="9144000" cy="44912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E2065-33DB-458A-B9BA-3AB047AFBB10}"/>
              </a:ext>
            </a:extLst>
          </p:cNvPr>
          <p:cNvSpPr/>
          <p:nvPr/>
        </p:nvSpPr>
        <p:spPr>
          <a:xfrm>
            <a:off x="5313285" y="3335630"/>
            <a:ext cx="2703251" cy="181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AB36D-AEF2-4ED9-9843-68915748AA8D}"/>
              </a:ext>
            </a:extLst>
          </p:cNvPr>
          <p:cNvSpPr/>
          <p:nvPr/>
        </p:nvSpPr>
        <p:spPr>
          <a:xfrm>
            <a:off x="4674093" y="1784257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4B01301-83B5-A8B0-7878-19CEA4F33F75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3E97F0-03BA-C0E2-8A43-3898CC6CE484}"/>
                  </a:ext>
                </a:extLst>
              </p14:cNvPr>
              <p14:cNvContentPartPr/>
              <p14:nvPr/>
            </p14:nvContentPartPr>
            <p14:xfrm>
              <a:off x="4550040" y="1341000"/>
              <a:ext cx="4464720" cy="251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3E97F0-03BA-C0E2-8A43-3898CC6CE4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680" y="1331640"/>
                <a:ext cx="4483440" cy="25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65784-3DFE-496D-943B-1F063EFD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156"/>
            <a:ext cx="9144000" cy="4491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08D68-A4D9-4D1B-A28E-DD3070F297BF}"/>
              </a:ext>
            </a:extLst>
          </p:cNvPr>
          <p:cNvSpPr/>
          <p:nvPr/>
        </p:nvSpPr>
        <p:spPr>
          <a:xfrm>
            <a:off x="4753992" y="1108180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127A43C-AAE8-00B6-D24A-ECAEB39579C1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14:cNvPr>
              <p14:cNvContentPartPr/>
              <p14:nvPr/>
            </p14:nvContentPartPr>
            <p14:xfrm>
              <a:off x="7256790" y="4059925"/>
              <a:ext cx="40500" cy="8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7471" y="4050565"/>
                <a:ext cx="59137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3718B9-20EB-8BC5-29A3-A1814E9E2C40}"/>
                  </a:ext>
                </a:extLst>
              </p14:cNvPr>
              <p14:cNvContentPartPr/>
              <p14:nvPr/>
            </p14:nvContentPartPr>
            <p14:xfrm>
              <a:off x="3422520" y="59040"/>
              <a:ext cx="5425560" cy="282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3718B9-20EB-8BC5-29A3-A1814E9E2C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3160" y="49680"/>
                <a:ext cx="544428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82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97C79-B5AF-4590-89AE-498AFCD0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" y="563323"/>
            <a:ext cx="9144551" cy="4510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F669C6-EA11-414C-B43D-2F20101488D1}"/>
              </a:ext>
            </a:extLst>
          </p:cNvPr>
          <p:cNvSpPr/>
          <p:nvPr/>
        </p:nvSpPr>
        <p:spPr>
          <a:xfrm>
            <a:off x="3330086" y="1825197"/>
            <a:ext cx="584817" cy="84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A2C17-64AE-4200-9CC8-2801770D5781}"/>
              </a:ext>
            </a:extLst>
          </p:cNvPr>
          <p:cNvSpPr/>
          <p:nvPr/>
        </p:nvSpPr>
        <p:spPr>
          <a:xfrm>
            <a:off x="3327362" y="2967383"/>
            <a:ext cx="584817" cy="84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AF3B1-DAC1-4B28-A6FC-DE277580A079}"/>
              </a:ext>
            </a:extLst>
          </p:cNvPr>
          <p:cNvSpPr/>
          <p:nvPr/>
        </p:nvSpPr>
        <p:spPr>
          <a:xfrm>
            <a:off x="3986908" y="1485220"/>
            <a:ext cx="1625999" cy="419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7C8A4-A761-4023-98F9-07443370C88F}"/>
              </a:ext>
            </a:extLst>
          </p:cNvPr>
          <p:cNvSpPr/>
          <p:nvPr/>
        </p:nvSpPr>
        <p:spPr>
          <a:xfrm>
            <a:off x="6500673" y="2897045"/>
            <a:ext cx="2308195" cy="202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FCE5B-7B25-4488-B518-F0EAF20F875C}"/>
              </a:ext>
            </a:extLst>
          </p:cNvPr>
          <p:cNvSpPr/>
          <p:nvPr/>
        </p:nvSpPr>
        <p:spPr>
          <a:xfrm rot="1424236">
            <a:off x="554773" y="1508571"/>
            <a:ext cx="2461400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CD8E-1826-459D-AAF4-B6EA405701C9}"/>
              </a:ext>
            </a:extLst>
          </p:cNvPr>
          <p:cNvSpPr/>
          <p:nvPr/>
        </p:nvSpPr>
        <p:spPr>
          <a:xfrm rot="20465539">
            <a:off x="718705" y="4039814"/>
            <a:ext cx="2639789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426F4-22DF-4234-8E59-71C0E1060A17}"/>
              </a:ext>
            </a:extLst>
          </p:cNvPr>
          <p:cNvSpPr/>
          <p:nvPr/>
        </p:nvSpPr>
        <p:spPr>
          <a:xfrm>
            <a:off x="0" y="2394069"/>
            <a:ext cx="2308195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8D57F14-6422-45DF-09CA-AC3A264F43BB}"/>
              </a:ext>
            </a:extLst>
          </p:cNvPr>
          <p:cNvSpPr txBox="1">
            <a:spLocks/>
          </p:cNvSpPr>
          <p:nvPr/>
        </p:nvSpPr>
        <p:spPr>
          <a:xfrm>
            <a:off x="375894" y="117475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54A8DD-E5EE-033E-8F9E-7EE9A672C175}"/>
                  </a:ext>
                </a:extLst>
              </p14:cNvPr>
              <p14:cNvContentPartPr/>
              <p14:nvPr/>
            </p14:nvContentPartPr>
            <p14:xfrm>
              <a:off x="170640" y="1913040"/>
              <a:ext cx="8126640" cy="296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54A8DD-E5EE-033E-8F9E-7EE9A672C1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280" y="1903680"/>
                <a:ext cx="8145360" cy="29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59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E1720-6961-4041-8273-3DBE0255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9038"/>
            <a:ext cx="9144000" cy="4460488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5BA7B13-B546-5E56-7BFA-6249386D7D9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698F07-1C56-418C-BDE9-CF9186332FD1}"/>
                  </a:ext>
                </a:extLst>
              </p14:cNvPr>
              <p14:cNvContentPartPr/>
              <p14:nvPr/>
            </p14:nvContentPartPr>
            <p14:xfrm>
              <a:off x="220680" y="284040"/>
              <a:ext cx="8092800" cy="462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698F07-1C56-418C-BDE9-CF9186332F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320" y="274680"/>
                <a:ext cx="8111520" cy="46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976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02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Backward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0744" y="774191"/>
            <a:ext cx="6355275" cy="2978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031" y="4014622"/>
            <a:ext cx="81864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25" dirty="0">
                <a:latin typeface="Arial"/>
                <a:cs typeface="Arial"/>
              </a:rPr>
              <a:t>We </a:t>
            </a:r>
            <a:r>
              <a:rPr sz="1600" dirty="0">
                <a:latin typeface="Arial"/>
                <a:cs typeface="Arial"/>
              </a:rPr>
              <a:t>know </a:t>
            </a:r>
            <a:r>
              <a:rPr sz="1600" spc="-5" dirty="0">
                <a:latin typeface="Arial"/>
                <a:cs typeface="Arial"/>
              </a:rPr>
              <a:t>that propagation </a:t>
            </a:r>
            <a:r>
              <a:rPr sz="1600" dirty="0">
                <a:latin typeface="Arial"/>
                <a:cs typeface="Arial"/>
              </a:rPr>
              <a:t>is used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calculate the </a:t>
            </a:r>
            <a:r>
              <a:rPr sz="1600" spc="-5" dirty="0">
                <a:latin typeface="Arial"/>
                <a:cs typeface="Arial"/>
              </a:rPr>
              <a:t>gradient of </a:t>
            </a:r>
            <a:r>
              <a:rPr sz="1600" dirty="0">
                <a:latin typeface="Arial"/>
                <a:cs typeface="Arial"/>
              </a:rPr>
              <a:t>the loss function </a:t>
            </a:r>
            <a:r>
              <a:rPr sz="1600" spc="-5" dirty="0">
                <a:latin typeface="Arial"/>
                <a:cs typeface="Arial"/>
              </a:rPr>
              <a:t>with</a:t>
            </a:r>
            <a:r>
              <a:rPr sz="1600" spc="-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respect 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parameters.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841640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84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sz="2400" i="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Gradients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405" y="675258"/>
            <a:ext cx="498856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L – </a:t>
            </a:r>
            <a:r>
              <a:rPr sz="1800" spc="-10" dirty="0">
                <a:latin typeface="Carlito"/>
                <a:cs typeface="Carlito"/>
              </a:rPr>
              <a:t>Last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L-1 – </a:t>
            </a:r>
            <a:r>
              <a:rPr sz="1800" spc="-10" dirty="0">
                <a:latin typeface="Carlito"/>
                <a:cs typeface="Carlito"/>
              </a:rPr>
              <a:t>Second </a:t>
            </a:r>
            <a:r>
              <a:rPr sz="1800" spc="-5" dirty="0">
                <a:latin typeface="Carlito"/>
                <a:cs typeface="Carlito"/>
              </a:rPr>
              <a:t>Last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l =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W = </a:t>
            </a:r>
            <a:r>
              <a:rPr sz="1800" spc="-25" dirty="0">
                <a:latin typeface="Carlito"/>
                <a:cs typeface="Carlito"/>
              </a:rPr>
              <a:t>Weight </a:t>
            </a:r>
            <a:r>
              <a:rPr sz="1800" spc="-5" dirty="0">
                <a:latin typeface="Carlito"/>
                <a:cs typeface="Carlito"/>
              </a:rPr>
              <a:t>Connections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spc="-5" dirty="0">
                <a:latin typeface="Carlito"/>
                <a:cs typeface="Carlito"/>
              </a:rPr>
              <a:t>one </a:t>
            </a:r>
            <a:r>
              <a:rPr sz="1800" spc="-10" dirty="0">
                <a:latin typeface="Carlito"/>
                <a:cs typeface="Carlito"/>
              </a:rPr>
              <a:t>neuron </a:t>
            </a:r>
            <a:r>
              <a:rPr sz="1800" spc="-15" dirty="0">
                <a:latin typeface="Carlito"/>
                <a:cs typeface="Carlito"/>
              </a:rPr>
              <a:t>to</a:t>
            </a:r>
            <a:r>
              <a:rPr sz="1800" spc="1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another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a = </a:t>
            </a:r>
            <a:r>
              <a:rPr sz="1800" spc="-10" dirty="0">
                <a:latin typeface="Carlito"/>
                <a:cs typeface="Carlito"/>
              </a:rPr>
              <a:t>Activations </a:t>
            </a:r>
            <a:r>
              <a:rPr sz="1800" dirty="0">
                <a:latin typeface="Carlito"/>
                <a:cs typeface="Carlito"/>
              </a:rPr>
              <a:t>(all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neurons)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Y = </a:t>
            </a:r>
            <a:r>
              <a:rPr sz="1800" spc="-10" dirty="0">
                <a:latin typeface="Carlito"/>
                <a:cs typeface="Carlito"/>
              </a:rPr>
              <a:t>Output value </a:t>
            </a:r>
            <a:r>
              <a:rPr sz="1800" spc="-5" dirty="0">
                <a:latin typeface="Carlito"/>
                <a:cs typeface="Carlito"/>
              </a:rPr>
              <a:t>which </a:t>
            </a:r>
            <a:r>
              <a:rPr sz="1800" spc="-10" dirty="0">
                <a:latin typeface="Carlito"/>
                <a:cs typeface="Carlito"/>
              </a:rPr>
              <a:t>we </a:t>
            </a:r>
            <a:r>
              <a:rPr sz="1800" spc="-15" dirty="0">
                <a:latin typeface="Carlito"/>
                <a:cs typeface="Carlito"/>
              </a:rPr>
              <a:t>want </a:t>
            </a:r>
            <a:r>
              <a:rPr sz="1800" spc="-20" dirty="0">
                <a:latin typeface="Carlito"/>
                <a:cs typeface="Carlito"/>
              </a:rPr>
              <a:t>to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predict</a:t>
            </a:r>
            <a:endParaRPr sz="1800">
              <a:latin typeface="Carlito"/>
              <a:cs typeface="Carlito"/>
            </a:endParaRPr>
          </a:p>
          <a:p>
            <a:pPr marL="12700" marR="122555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b = </a:t>
            </a:r>
            <a:r>
              <a:rPr sz="1800" spc="-5" dirty="0">
                <a:latin typeface="Carlito"/>
                <a:cs typeface="Carlito"/>
              </a:rPr>
              <a:t>Bias (added </a:t>
            </a:r>
            <a:r>
              <a:rPr sz="1800" spc="-10" dirty="0">
                <a:latin typeface="Carlito"/>
                <a:cs typeface="Carlito"/>
              </a:rPr>
              <a:t>value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each </a:t>
            </a:r>
            <a:r>
              <a:rPr sz="1800" spc="-10" dirty="0">
                <a:latin typeface="Carlito"/>
                <a:cs typeface="Carlito"/>
              </a:rPr>
              <a:t>activation)  </a:t>
            </a:r>
            <a:r>
              <a:rPr sz="1800" dirty="0">
                <a:latin typeface="Carlito"/>
                <a:cs typeface="Carlito"/>
              </a:rPr>
              <a:t>C = </a:t>
            </a:r>
            <a:r>
              <a:rPr sz="1800" spc="-10" dirty="0">
                <a:latin typeface="Carlito"/>
                <a:cs typeface="Carlito"/>
              </a:rPr>
              <a:t>Cost </a:t>
            </a:r>
            <a:r>
              <a:rPr sz="1800" spc="-5" dirty="0">
                <a:latin typeface="Carlito"/>
                <a:cs typeface="Carlito"/>
              </a:rPr>
              <a:t>Function </a:t>
            </a:r>
            <a:r>
              <a:rPr sz="1800" dirty="0">
                <a:latin typeface="Carlito"/>
                <a:cs typeface="Carlito"/>
              </a:rPr>
              <a:t>/ Loss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Z = W * a +-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86984" y="938783"/>
            <a:ext cx="3291840" cy="217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991" y="3203447"/>
            <a:ext cx="4517136" cy="1490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15818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0186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Summarization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752855"/>
            <a:ext cx="7869935" cy="3767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4562652"/>
            <a:ext cx="134366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https://mlfromscratch.com/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153789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02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Backward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4920" y="797449"/>
            <a:ext cx="2141375" cy="240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5671" y="3779011"/>
            <a:ext cx="31337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30" dirty="0">
                <a:latin typeface="Trebuchet MS"/>
                <a:cs typeface="Trebuchet MS"/>
              </a:rPr>
              <a:t>dZ </a:t>
            </a:r>
            <a:r>
              <a:rPr sz="1400" spc="360" dirty="0">
                <a:latin typeface="Trebuchet MS"/>
                <a:cs typeface="Trebuchet MS"/>
              </a:rPr>
              <a:t>— </a:t>
            </a:r>
            <a:r>
              <a:rPr sz="1400" spc="-60" dirty="0">
                <a:latin typeface="Trebuchet MS"/>
                <a:cs typeface="Trebuchet MS"/>
              </a:rPr>
              <a:t>Gradient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50" dirty="0">
                <a:latin typeface="Trebuchet MS"/>
                <a:cs typeface="Trebuchet MS"/>
              </a:rPr>
              <a:t>cost </a:t>
            </a:r>
            <a:r>
              <a:rPr sz="1400" spc="-75" dirty="0">
                <a:latin typeface="Trebuchet MS"/>
                <a:cs typeface="Trebuchet MS"/>
              </a:rPr>
              <a:t>with respect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85" dirty="0">
                <a:latin typeface="Trebuchet MS"/>
                <a:cs typeface="Trebuchet MS"/>
              </a:rPr>
              <a:t>linear </a:t>
            </a:r>
            <a:r>
              <a:rPr sz="1400" spc="-70" dirty="0">
                <a:latin typeface="Trebuchet MS"/>
                <a:cs typeface="Trebuchet MS"/>
              </a:rPr>
              <a:t>output </a:t>
            </a:r>
            <a:r>
              <a:rPr sz="1400" spc="-75" dirty="0">
                <a:latin typeface="Trebuchet MS"/>
                <a:cs typeface="Trebuchet MS"/>
              </a:rPr>
              <a:t>(of </a:t>
            </a:r>
            <a:r>
              <a:rPr sz="1400" spc="-70" dirty="0">
                <a:latin typeface="Trebuchet MS"/>
                <a:cs typeface="Trebuchet MS"/>
              </a:rPr>
              <a:t>current </a:t>
            </a:r>
            <a:r>
              <a:rPr sz="1400" spc="-100" dirty="0">
                <a:latin typeface="Trebuchet MS"/>
                <a:cs typeface="Trebuchet MS"/>
              </a:rPr>
              <a:t>layer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25" dirty="0">
                <a:latin typeface="Trebuchet MS"/>
                <a:cs typeface="Trebuchet MS"/>
              </a:rPr>
              <a:t>l).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0183" y="801623"/>
            <a:ext cx="4139184" cy="3858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6094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1533"/>
            <a:ext cx="394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Carlito"/>
                <a:cs typeface="Carlito"/>
              </a:rPr>
              <a:t>Intuition </a:t>
            </a:r>
            <a:r>
              <a:rPr sz="2400" i="0" spc="5" dirty="0">
                <a:solidFill>
                  <a:srgbClr val="FFFFFF"/>
                </a:solidFill>
                <a:latin typeface="Carlito"/>
                <a:cs typeface="Carlito"/>
              </a:rPr>
              <a:t>behind the</a:t>
            </a:r>
            <a:r>
              <a:rPr sz="2400" i="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Carlito"/>
                <a:cs typeface="Carlito"/>
              </a:rPr>
              <a:t>Perceptron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1043" y="1071227"/>
            <a:ext cx="2639974" cy="30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942" y="863345"/>
            <a:ext cx="4209415" cy="2914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The </a:t>
            </a:r>
            <a:r>
              <a:rPr sz="1600" spc="-5" dirty="0">
                <a:latin typeface="Carlito"/>
                <a:cs typeface="Carlito"/>
              </a:rPr>
              <a:t>human </a:t>
            </a:r>
            <a:r>
              <a:rPr sz="1600" spc="-10" dirty="0">
                <a:latin typeface="Carlito"/>
                <a:cs typeface="Carlito"/>
              </a:rPr>
              <a:t>brain </a:t>
            </a:r>
            <a:r>
              <a:rPr sz="1600" spc="-15" dirty="0">
                <a:latin typeface="Carlito"/>
                <a:cs typeface="Carlito"/>
              </a:rPr>
              <a:t>consists </a:t>
            </a:r>
            <a:r>
              <a:rPr sz="1600" spc="10" dirty="0">
                <a:latin typeface="Carlito"/>
                <a:cs typeface="Carlito"/>
              </a:rPr>
              <a:t>of </a:t>
            </a:r>
            <a:r>
              <a:rPr sz="1600" spc="-5" dirty="0">
                <a:latin typeface="Carlito"/>
                <a:cs typeface="Carlito"/>
              </a:rPr>
              <a:t>neurons or </a:t>
            </a:r>
            <a:r>
              <a:rPr sz="1600" dirty="0">
                <a:latin typeface="Carlito"/>
                <a:cs typeface="Carlito"/>
              </a:rPr>
              <a:t>nerve </a:t>
            </a:r>
            <a:r>
              <a:rPr sz="1600" spc="-5" dirty="0">
                <a:latin typeface="Carlito"/>
                <a:cs typeface="Carlito"/>
              </a:rPr>
              <a:t>cells  </a:t>
            </a:r>
            <a:r>
              <a:rPr sz="1600" dirty="0">
                <a:latin typeface="Carlito"/>
                <a:cs typeface="Carlito"/>
              </a:rPr>
              <a:t>which </a:t>
            </a:r>
            <a:r>
              <a:rPr sz="1600" spc="-5" dirty="0">
                <a:latin typeface="Carlito"/>
                <a:cs typeface="Carlito"/>
              </a:rPr>
              <a:t>transmit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process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information  received </a:t>
            </a:r>
            <a:r>
              <a:rPr sz="1600" spc="-5" dirty="0">
                <a:latin typeface="Carlito"/>
                <a:cs typeface="Carlito"/>
              </a:rPr>
              <a:t>from our senses. </a:t>
            </a:r>
            <a:r>
              <a:rPr sz="1600" spc="-10" dirty="0">
                <a:latin typeface="Carlito"/>
                <a:cs typeface="Carlito"/>
              </a:rPr>
              <a:t>Many </a:t>
            </a:r>
            <a:r>
              <a:rPr sz="1600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nerve cells  </a:t>
            </a:r>
            <a:r>
              <a:rPr sz="1600" spc="-10" dirty="0">
                <a:latin typeface="Carlito"/>
                <a:cs typeface="Carlito"/>
              </a:rPr>
              <a:t>are arranged </a:t>
            </a:r>
            <a:r>
              <a:rPr sz="1600" spc="-5" dirty="0">
                <a:latin typeface="Carlito"/>
                <a:cs typeface="Carlito"/>
              </a:rPr>
              <a:t>together in our brain </a:t>
            </a:r>
            <a:r>
              <a:rPr sz="1600" spc="-20" dirty="0">
                <a:latin typeface="Carlito"/>
                <a:cs typeface="Carlito"/>
              </a:rPr>
              <a:t>to</a:t>
            </a:r>
            <a:r>
              <a:rPr sz="1600" spc="32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form </a:t>
            </a:r>
            <a:r>
              <a:rPr sz="1600" spc="5" dirty="0">
                <a:latin typeface="Carlito"/>
                <a:cs typeface="Carlito"/>
              </a:rPr>
              <a:t>a  </a:t>
            </a:r>
            <a:r>
              <a:rPr sz="1600" spc="-5" dirty="0">
                <a:latin typeface="Carlito"/>
                <a:cs typeface="Carlito"/>
              </a:rPr>
              <a:t>network of nerves. These nerves </a:t>
            </a:r>
            <a:r>
              <a:rPr sz="1600" spc="5" dirty="0">
                <a:latin typeface="Carlito"/>
                <a:cs typeface="Carlito"/>
              </a:rPr>
              <a:t>pass </a:t>
            </a:r>
            <a:r>
              <a:rPr sz="1600" spc="-10" dirty="0">
                <a:latin typeface="Carlito"/>
                <a:cs typeface="Carlito"/>
              </a:rPr>
              <a:t>electrical  </a:t>
            </a:r>
            <a:r>
              <a:rPr sz="1600" spc="-5" dirty="0">
                <a:latin typeface="Carlito"/>
                <a:cs typeface="Carlito"/>
              </a:rPr>
              <a:t>impulses </a:t>
            </a:r>
            <a:r>
              <a:rPr sz="1600" dirty="0">
                <a:latin typeface="Carlito"/>
                <a:cs typeface="Carlito"/>
              </a:rPr>
              <a:t>i.e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excitation </a:t>
            </a:r>
            <a:r>
              <a:rPr sz="1600" spc="-5" dirty="0">
                <a:latin typeface="Carlito"/>
                <a:cs typeface="Carlito"/>
              </a:rPr>
              <a:t>from one </a:t>
            </a:r>
            <a:r>
              <a:rPr sz="1600" spc="-10" dirty="0">
                <a:latin typeface="Carlito"/>
                <a:cs typeface="Carlito"/>
              </a:rPr>
              <a:t>neuron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dirty="0">
                <a:latin typeface="Carlito"/>
                <a:cs typeface="Carlito"/>
              </a:rPr>
              <a:t>the  </a:t>
            </a:r>
            <a:r>
              <a:rPr sz="1600" spc="-35" dirty="0">
                <a:latin typeface="Carlito"/>
                <a:cs typeface="Carlito"/>
              </a:rPr>
              <a:t>other.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 marL="12700" marR="2908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dendrites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receive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impulse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terminal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button.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Dendrites carry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impulse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nucleus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Here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,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electrical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impulse is 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processed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then passed on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160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axon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8D2061-37AC-7313-E736-9CE63232D561}"/>
                  </a:ext>
                </a:extLst>
              </p14:cNvPr>
              <p14:cNvContentPartPr/>
              <p14:nvPr/>
            </p14:nvContentPartPr>
            <p14:xfrm>
              <a:off x="281880" y="1075680"/>
              <a:ext cx="8015400" cy="379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8D2061-37AC-7313-E736-9CE63232D5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20" y="1066320"/>
                <a:ext cx="8034120" cy="380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8F8F1D-6870-410D-AA9D-4A4B51C8A62A}"/>
              </a:ext>
            </a:extLst>
          </p:cNvPr>
          <p:cNvSpPr txBox="1"/>
          <p:nvPr/>
        </p:nvSpPr>
        <p:spPr>
          <a:xfrm>
            <a:off x="0" y="212480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Georgia" panose="02040502050405020303" pitchFamily="18" charset="0"/>
              </a:rPr>
              <a:t>Let’s dive into TensorFlow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D6986D-A39E-D178-DDF2-2B4A375A8A1B}"/>
                  </a:ext>
                </a:extLst>
              </p14:cNvPr>
              <p14:cNvContentPartPr/>
              <p14:nvPr/>
            </p14:nvContentPartPr>
            <p14:xfrm>
              <a:off x="1527120" y="3521160"/>
              <a:ext cx="14760" cy="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D6986D-A39E-D178-DDF2-2B4A375A8A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7760" y="3511800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460191-05E8-9AAB-14A5-9412BB2E17CB}"/>
                  </a:ext>
                </a:extLst>
              </p14:cNvPr>
              <p14:cNvContentPartPr/>
              <p14:nvPr/>
            </p14:nvContentPartPr>
            <p14:xfrm>
              <a:off x="4980960" y="1692000"/>
              <a:ext cx="3668760" cy="236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460191-05E8-9AAB-14A5-9412BB2E17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1600" y="1682640"/>
                <a:ext cx="3687480" cy="23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718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9246-53E1-4E8C-AD95-A1596FBDA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-27343"/>
            <a:ext cx="6858000" cy="695108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What’s a tensor?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897E9-8AFD-457F-8D4C-2982FAB7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312"/>
            <a:ext cx="9144000" cy="358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17BCF-14AE-4B86-A543-4D673F60CF18}"/>
              </a:ext>
            </a:extLst>
          </p:cNvPr>
          <p:cNvSpPr txBox="1"/>
          <p:nvPr/>
        </p:nvSpPr>
        <p:spPr>
          <a:xfrm>
            <a:off x="1892431" y="741165"/>
            <a:ext cx="5359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dirty="0">
                <a:latin typeface="Georgia" panose="02040502050405020303" pitchFamily="18" charset="0"/>
              </a:rPr>
              <a:t>A tensor is a data container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4CEE5-CF24-2A8C-5AF8-3BAAF1B23BF6}"/>
                  </a:ext>
                </a:extLst>
              </p14:cNvPr>
              <p14:cNvContentPartPr/>
              <p14:nvPr/>
            </p14:nvContentPartPr>
            <p14:xfrm>
              <a:off x="267840" y="631800"/>
              <a:ext cx="8855280" cy="414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4CEE5-CF24-2A8C-5AF8-3BAAF1B23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80" y="622440"/>
                <a:ext cx="8874000" cy="41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93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3FEF4-4D86-42C3-A5AA-72FB6DC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909"/>
            <a:ext cx="9144000" cy="4476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0CE0A7-8911-EE67-E7AC-2565149C80F1}"/>
                  </a:ext>
                </a:extLst>
              </p14:cNvPr>
              <p14:cNvContentPartPr/>
              <p14:nvPr/>
            </p14:nvContentPartPr>
            <p14:xfrm>
              <a:off x="679680" y="1663920"/>
              <a:ext cx="8285760" cy="348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0CE0A7-8911-EE67-E7AC-2565149C80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320" y="1654560"/>
                <a:ext cx="8304480" cy="35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553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680F6-80A4-4BDC-A404-FE8460F8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294"/>
            <a:ext cx="9144000" cy="4449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E0C8B-1A3C-445E-8B7F-042C4E62C0D8}"/>
                  </a:ext>
                </a:extLst>
              </p14:cNvPr>
              <p14:cNvContentPartPr/>
              <p14:nvPr/>
            </p14:nvContentPartPr>
            <p14:xfrm>
              <a:off x="2154600" y="824040"/>
              <a:ext cx="6278400" cy="390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E0C8B-1A3C-445E-8B7F-042C4E62C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5240" y="814680"/>
                <a:ext cx="6297120" cy="39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11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60D58-01FD-4F59-B93F-6DC832D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783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IN" sz="4950" dirty="0">
                <a:latin typeface="Georgia" panose="02040502050405020303" pitchFamily="18" charset="0"/>
              </a:rPr>
              <a:t>Getting Started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8D54D7-800C-DCD4-5836-E4E2539E9B61}"/>
                  </a:ext>
                </a:extLst>
              </p14:cNvPr>
              <p14:cNvContentPartPr/>
              <p14:nvPr/>
            </p14:nvContentPartPr>
            <p14:xfrm>
              <a:off x="2354040" y="2827800"/>
              <a:ext cx="4592160" cy="142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8D54D7-800C-DCD4-5836-E4E2539E9B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4680" y="2818440"/>
                <a:ext cx="461088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210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BB7A-D8E7-426B-B7FB-03F0FAC2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7839"/>
            <a:ext cx="7886700" cy="223138"/>
          </a:xfrm>
        </p:spPr>
        <p:txBody>
          <a:bodyPr/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import </a:t>
            </a:r>
            <a:r>
              <a:rPr lang="en-IN" dirty="0" err="1">
                <a:latin typeface="Consolas" panose="020B0609020204030204" pitchFamily="49" charset="0"/>
              </a:rPr>
              <a:t>tensorflow</a:t>
            </a:r>
            <a:r>
              <a:rPr lang="en-IN" dirty="0">
                <a:latin typeface="Consolas" panose="020B0609020204030204" pitchFamily="49" charset="0"/>
              </a:rPr>
              <a:t> as </a:t>
            </a:r>
            <a:r>
              <a:rPr lang="en-IN" dirty="0" err="1">
                <a:latin typeface="Consolas" panose="020B0609020204030204" pitchFamily="49" charset="0"/>
              </a:rPr>
              <a:t>tf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E748B-0FF3-336D-5064-FD8C644AA996}"/>
                  </a:ext>
                </a:extLst>
              </p14:cNvPr>
              <p14:cNvContentPartPr/>
              <p14:nvPr/>
            </p14:nvContentPartPr>
            <p14:xfrm>
              <a:off x="3210480" y="2333520"/>
              <a:ext cx="3077280" cy="7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E748B-0FF3-336D-5064-FD8C644AA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1120" y="2324160"/>
                <a:ext cx="309600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508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865"/>
            <a:ext cx="7886700" cy="830997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  <a:br>
              <a:rPr lang="en-US" dirty="0"/>
            </a:b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83" y="1642854"/>
            <a:ext cx="3338338" cy="18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8F8A2-9384-4AD7-BB04-6F70BE753104}"/>
              </a:ext>
            </a:extLst>
          </p:cNvPr>
          <p:cNvSpPr/>
          <p:nvPr/>
        </p:nvSpPr>
        <p:spPr>
          <a:xfrm>
            <a:off x="749180" y="3193598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latin typeface="&amp;quot"/>
              </a:rPr>
              <a:t>Why x, y?</a:t>
            </a:r>
            <a:endParaRPr lang="en-US" sz="1350" dirty="0">
              <a:latin typeface="Times New Roman" panose="02020603050405020304" pitchFamily="18" charset="0"/>
            </a:endParaRPr>
          </a:p>
          <a:p>
            <a:br>
              <a:rPr lang="en-US" sz="1350" dirty="0"/>
            </a:br>
            <a:r>
              <a:rPr lang="en-US" sz="1350" dirty="0">
                <a:latin typeface="&amp;quot"/>
              </a:rPr>
              <a:t>TF automatically names the nodes when you don’t explicitly name them. </a:t>
            </a:r>
            <a:endParaRPr lang="en-US" sz="1350" dirty="0">
              <a:latin typeface="Times New Roman" panose="02020603050405020304" pitchFamily="18" charset="0"/>
            </a:endParaRPr>
          </a:p>
          <a:p>
            <a:r>
              <a:rPr lang="en-US" sz="1350" dirty="0">
                <a:latin typeface="&amp;quot"/>
              </a:rPr>
              <a:t>x = 3</a:t>
            </a:r>
            <a:endParaRPr lang="en-US" sz="1350" dirty="0">
              <a:latin typeface="Times New Roman" panose="02020603050405020304" pitchFamily="18" charset="0"/>
            </a:endParaRPr>
          </a:p>
          <a:p>
            <a:r>
              <a:rPr lang="en-US" sz="1350" dirty="0">
                <a:latin typeface="&amp;quot"/>
              </a:rPr>
              <a:t>y = 5</a:t>
            </a: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569492-2F24-72B7-C00B-16CCC1B3A9EF}"/>
              </a:ext>
            </a:extLst>
          </p:cNvPr>
          <p:cNvSpPr txBox="1">
            <a:spLocks/>
          </p:cNvSpPr>
          <p:nvPr/>
        </p:nvSpPr>
        <p:spPr>
          <a:xfrm>
            <a:off x="628650" y="208151"/>
            <a:ext cx="7886700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1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IN" sz="4500" kern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kern="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50178F-FC47-868F-E23E-B2457553C16D}"/>
                  </a:ext>
                </a:extLst>
              </p14:cNvPr>
              <p14:cNvContentPartPr/>
              <p14:nvPr/>
            </p14:nvContentPartPr>
            <p14:xfrm>
              <a:off x="517320" y="929520"/>
              <a:ext cx="8182800" cy="253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50178F-FC47-868F-E23E-B2457553C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60" y="920160"/>
                <a:ext cx="8201520" cy="25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295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3C1-15B3-410D-B564-9AA3446F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028"/>
            <a:ext cx="7886700" cy="692497"/>
          </a:xfrm>
        </p:spPr>
        <p:txBody>
          <a:bodyPr/>
          <a:lstStyle/>
          <a:p>
            <a:pPr algn="ctr"/>
            <a:r>
              <a:rPr lang="en-IN" sz="4500" dirty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3870"/>
            <a:ext cx="7886700" cy="55399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83" y="1642854"/>
            <a:ext cx="3338338" cy="18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8F8A2-9384-4AD7-BB04-6F70BE753104}"/>
              </a:ext>
            </a:extLst>
          </p:cNvPr>
          <p:cNvSpPr/>
          <p:nvPr/>
        </p:nvSpPr>
        <p:spPr>
          <a:xfrm>
            <a:off x="628650" y="2932125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</a:rPr>
              <a:t>&gt;&gt; Tensor("Add:0", shape=(), </a:t>
            </a:r>
            <a:r>
              <a:rPr lang="en-US" sz="1350" dirty="0" err="1">
                <a:latin typeface="Consolas" panose="020B0609020204030204" pitchFamily="49" charset="0"/>
              </a:rPr>
              <a:t>dtype</a:t>
            </a:r>
            <a:r>
              <a:rPr lang="en-US" sz="1350" dirty="0">
                <a:latin typeface="Consolas" panose="020B0609020204030204" pitchFamily="49" charset="0"/>
              </a:rPr>
              <a:t>=int32)</a:t>
            </a:r>
            <a:endParaRPr lang="en-US" sz="1350" dirty="0">
              <a:latin typeface="Times New Roman" panose="02020603050405020304" pitchFamily="18" charset="0"/>
            </a:endParaRPr>
          </a:p>
          <a:p>
            <a:endParaRPr lang="en-US" sz="1350" dirty="0">
              <a:latin typeface="&amp;quot"/>
            </a:endParaRPr>
          </a:p>
          <a:p>
            <a:r>
              <a:rPr lang="en-US" sz="1350" dirty="0">
                <a:latin typeface="&amp;quot"/>
              </a:rPr>
              <a:t>(Not 8)</a:t>
            </a: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6398B-2174-43B8-8E05-D905C9907059}"/>
              </a:ext>
            </a:extLst>
          </p:cNvPr>
          <p:cNvSpPr txBox="1"/>
          <p:nvPr/>
        </p:nvSpPr>
        <p:spPr>
          <a:xfrm>
            <a:off x="5811253" y="2292246"/>
            <a:ext cx="291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A043-F051-4A46-8F3A-7D7154C9630E}"/>
              </a:ext>
            </a:extLst>
          </p:cNvPr>
          <p:cNvSpPr txBox="1"/>
          <p:nvPr/>
        </p:nvSpPr>
        <p:spPr>
          <a:xfrm>
            <a:off x="5811252" y="2783787"/>
            <a:ext cx="291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64BF4-7ADA-40B8-A060-BE56AA990C5E}"/>
              </a:ext>
            </a:extLst>
          </p:cNvPr>
          <p:cNvSpPr txBox="1"/>
          <p:nvPr/>
        </p:nvSpPr>
        <p:spPr>
          <a:xfrm>
            <a:off x="7103036" y="2433585"/>
            <a:ext cx="291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59639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A6A9-C2A9-4158-AC2E-C92DFD3B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849" y="1039078"/>
            <a:ext cx="6226301" cy="223138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Because we haven’t created a session!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D6E5-D507-425D-80D4-6A266AC4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78" y="1709498"/>
            <a:ext cx="8094245" cy="2360351"/>
          </a:xfrm>
        </p:spPr>
        <p:txBody>
          <a:bodyPr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Georgia" panose="02040502050405020303" pitchFamily="18" charset="0"/>
              </a:rPr>
              <a:t>A Session object encapsulates the environment in which Operation objects are executed, and Tensor objects are evaluated.</a:t>
            </a:r>
            <a:endParaRPr lang="en-US" dirty="0">
              <a:latin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Session will also allocate memory to store the current values of variables.</a:t>
            </a:r>
            <a:endParaRPr 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9FA25A-6628-53D9-2E0C-3DA84E81DCA7}"/>
                  </a:ext>
                </a:extLst>
              </p14:cNvPr>
              <p14:cNvContentPartPr/>
              <p14:nvPr/>
            </p14:nvContentPartPr>
            <p14:xfrm>
              <a:off x="623880" y="839880"/>
              <a:ext cx="7306200" cy="217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9FA25A-6628-53D9-2E0C-3DA84E81DC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20" y="830520"/>
                <a:ext cx="7324920" cy="21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20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3C1-15B3-410D-B564-9AA3446F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543800" cy="1384995"/>
          </a:xfrm>
        </p:spPr>
        <p:txBody>
          <a:bodyPr/>
          <a:lstStyle/>
          <a:p>
            <a:pPr algn="ctr"/>
            <a:r>
              <a:rPr lang="en-IN" sz="4500" dirty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3870"/>
            <a:ext cx="7886700" cy="1107996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</a:p>
          <a:p>
            <a:r>
              <a:rPr lang="en-US" dirty="0">
                <a:latin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</a:rPr>
              <a:t>tf.Session</a:t>
            </a:r>
            <a:r>
              <a:rPr lang="en-US" dirty="0">
                <a:latin typeface="Consolas" panose="020B0609020204030204" pitchFamily="49" charset="0"/>
              </a:rPr>
              <a:t>() as </a:t>
            </a:r>
            <a:r>
              <a:rPr lang="en-US" dirty="0" err="1">
                <a:latin typeface="Consolas" panose="020B0609020204030204" pitchFamily="49" charset="0"/>
              </a:rPr>
              <a:t>sess</a:t>
            </a:r>
            <a:r>
              <a:rPr lang="en-US" dirty="0">
                <a:latin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print(</a:t>
            </a:r>
            <a:r>
              <a:rPr lang="en-US" dirty="0" err="1">
                <a:latin typeface="Consolas" panose="020B0609020204030204" pitchFamily="49" charset="0"/>
              </a:rPr>
              <a:t>sess.run</a:t>
            </a:r>
            <a:r>
              <a:rPr lang="en-US" dirty="0">
                <a:latin typeface="Consolas" panose="020B0609020204030204" pitchFamily="49" charset="0"/>
              </a:rPr>
              <a:t>(a))</a:t>
            </a: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83" y="1642854"/>
            <a:ext cx="3338338" cy="18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6398B-2174-43B8-8E05-D905C9907059}"/>
              </a:ext>
            </a:extLst>
          </p:cNvPr>
          <p:cNvSpPr txBox="1"/>
          <p:nvPr/>
        </p:nvSpPr>
        <p:spPr>
          <a:xfrm>
            <a:off x="5811250" y="2242410"/>
            <a:ext cx="29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A043-F051-4A46-8F3A-7D7154C9630E}"/>
              </a:ext>
            </a:extLst>
          </p:cNvPr>
          <p:cNvSpPr txBox="1"/>
          <p:nvPr/>
        </p:nvSpPr>
        <p:spPr>
          <a:xfrm>
            <a:off x="5811251" y="2737622"/>
            <a:ext cx="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64BF4-7ADA-40B8-A060-BE56AA990C5E}"/>
              </a:ext>
            </a:extLst>
          </p:cNvPr>
          <p:cNvSpPr txBox="1"/>
          <p:nvPr/>
        </p:nvSpPr>
        <p:spPr>
          <a:xfrm>
            <a:off x="7103034" y="2347115"/>
            <a:ext cx="291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3B150-2D18-4578-95DB-0E321AA18CAE}"/>
              </a:ext>
            </a:extLst>
          </p:cNvPr>
          <p:cNvSpPr/>
          <p:nvPr/>
        </p:nvSpPr>
        <p:spPr>
          <a:xfrm>
            <a:off x="628650" y="3310789"/>
            <a:ext cx="14678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00" b="1" dirty="0">
                <a:latin typeface="Consolas" panose="020B0609020204030204" pitchFamily="49" charset="0"/>
              </a:rPr>
              <a:t>&gt;&gt; 8</a:t>
            </a:r>
            <a:endParaRPr lang="en-IN" sz="2100" dirty="0">
              <a:latin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8CC862-FEF9-4E2E-A5EB-3BE26A5DD722}"/>
              </a:ext>
            </a:extLst>
          </p:cNvPr>
          <p:cNvSpPr/>
          <p:nvPr/>
        </p:nvSpPr>
        <p:spPr>
          <a:xfrm>
            <a:off x="7850821" y="2574925"/>
            <a:ext cx="809122" cy="15377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C79B7-FC9D-41BA-8B16-6DE3E2BFAE04}"/>
              </a:ext>
            </a:extLst>
          </p:cNvPr>
          <p:cNvSpPr txBox="1"/>
          <p:nvPr/>
        </p:nvSpPr>
        <p:spPr>
          <a:xfrm>
            <a:off x="8103051" y="2242410"/>
            <a:ext cx="29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BEB998-EF91-02D3-F987-8B2AB73E3974}"/>
                  </a:ext>
                </a:extLst>
              </p14:cNvPr>
              <p14:cNvContentPartPr/>
              <p14:nvPr/>
            </p14:nvContentPartPr>
            <p14:xfrm>
              <a:off x="193680" y="770040"/>
              <a:ext cx="8662320" cy="296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BEB998-EF91-02D3-F987-8B2AB73E3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320" y="760680"/>
                <a:ext cx="8681040" cy="29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4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A86F69-F044-48FB-A388-4DF25D28A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3577"/>
            <a:ext cx="7886700" cy="5079348"/>
          </a:xfrm>
        </p:spPr>
      </p:pic>
      <p:grpSp>
        <p:nvGrpSpPr>
          <p:cNvPr id="4" name="object 2">
            <a:extLst>
              <a:ext uri="{FF2B5EF4-FFF2-40B4-BE49-F238E27FC236}">
                <a16:creationId xmlns:a16="http://schemas.microsoft.com/office/drawing/2014/main" id="{9DB258A2-B5DB-BB56-AB35-04D26223CFAB}"/>
              </a:ext>
            </a:extLst>
          </p:cNvPr>
          <p:cNvGrpSpPr/>
          <p:nvPr/>
        </p:nvGrpSpPr>
        <p:grpSpPr>
          <a:xfrm>
            <a:off x="-1" y="0"/>
            <a:ext cx="9144000" cy="637540"/>
            <a:chOff x="0" y="0"/>
            <a:chExt cx="9144000" cy="63754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BA03ADB2-170F-CCEB-4406-2B49547A51AD}"/>
                </a:ext>
              </a:extLst>
            </p:cNvPr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68046B4-D755-9A93-3D02-7070F58E95B3}"/>
                </a:ext>
              </a:extLst>
            </p:cNvPr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1B970A8E-1661-BC19-22B6-9302C226B45B}"/>
              </a:ext>
            </a:extLst>
          </p:cNvPr>
          <p:cNvSpPr txBox="1">
            <a:spLocks/>
          </p:cNvSpPr>
          <p:nvPr/>
        </p:nvSpPr>
        <p:spPr>
          <a:xfrm>
            <a:off x="395426" y="96773"/>
            <a:ext cx="74531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50" b="0" i="1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400" b="1" i="0" kern="0" spc="-5" dirty="0">
                <a:solidFill>
                  <a:srgbClr val="FFFFFF"/>
                </a:solidFill>
              </a:rPr>
              <a:t>This is how typical NN looks like…</a:t>
            </a:r>
            <a:endParaRPr lang="en-IN" sz="2400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089685-0D21-59AA-51F8-E6EB64A96761}"/>
                  </a:ext>
                </a:extLst>
              </p14:cNvPr>
              <p14:cNvContentPartPr/>
              <p14:nvPr/>
            </p14:nvContentPartPr>
            <p14:xfrm>
              <a:off x="1175040" y="730080"/>
              <a:ext cx="7399440" cy="411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089685-0D21-59AA-51F8-E6EB64A967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680" y="720720"/>
                <a:ext cx="7418160" cy="41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272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CBF-7463-480C-B00F-C847CAFB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37" y="782484"/>
            <a:ext cx="4669726" cy="638636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We can select which operation to perform within </a:t>
            </a:r>
            <a:r>
              <a:rPr lang="en-IN" sz="2700" dirty="0" err="1">
                <a:latin typeface="Consolas" panose="020B0609020204030204" pitchFamily="49" charset="0"/>
              </a:rPr>
              <a:t>tf.Session</a:t>
            </a:r>
            <a:r>
              <a:rPr lang="en-IN" sz="2700" dirty="0">
                <a:latin typeface="Consolas" panose="020B0609020204030204" pitchFamily="49" charset="0"/>
              </a:rPr>
              <a:t>()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7DCD-9092-42E9-AA4C-C2D4C77EF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onsolas" panose="020B0609020204030204" pitchFamily="49" charset="0"/>
              </a:rPr>
              <a:t>x = 2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y = 3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op1 = </a:t>
            </a:r>
            <a:r>
              <a:rPr lang="en-IN" dirty="0" err="1">
                <a:latin typeface="Consolas" panose="020B0609020204030204" pitchFamily="49" charset="0"/>
              </a:rPr>
              <a:t>tf.add</a:t>
            </a:r>
            <a:r>
              <a:rPr lang="en-IN" dirty="0">
                <a:latin typeface="Consolas" panose="020B0609020204030204" pitchFamily="49" charset="0"/>
              </a:rPr>
              <a:t>(x, y)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op2 = </a:t>
            </a:r>
            <a:r>
              <a:rPr lang="en-IN" dirty="0" err="1">
                <a:latin typeface="Consolas" panose="020B0609020204030204" pitchFamily="49" charset="0"/>
              </a:rPr>
              <a:t>tf.multiply</a:t>
            </a:r>
            <a:r>
              <a:rPr lang="en-IN" dirty="0">
                <a:latin typeface="Consolas" panose="020B0609020204030204" pitchFamily="49" charset="0"/>
              </a:rPr>
              <a:t>(x, y)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op3 = </a:t>
            </a:r>
            <a:r>
              <a:rPr lang="en-IN" dirty="0" err="1">
                <a:latin typeface="Consolas" panose="020B0609020204030204" pitchFamily="49" charset="0"/>
              </a:rPr>
              <a:t>tf.pow</a:t>
            </a:r>
            <a:r>
              <a:rPr lang="en-IN" dirty="0">
                <a:latin typeface="Consolas" panose="020B0609020204030204" pitchFamily="49" charset="0"/>
              </a:rPr>
              <a:t>(op2, op1)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with </a:t>
            </a:r>
            <a:r>
              <a:rPr lang="en-IN" dirty="0" err="1">
                <a:latin typeface="Consolas" panose="020B0609020204030204" pitchFamily="49" charset="0"/>
              </a:rPr>
              <a:t>tf.Session</a:t>
            </a:r>
            <a:r>
              <a:rPr lang="en-IN" dirty="0">
                <a:latin typeface="Consolas" panose="020B0609020204030204" pitchFamily="49" charset="0"/>
              </a:rPr>
              <a:t>() as </a:t>
            </a:r>
            <a:r>
              <a:rPr lang="en-IN" dirty="0" err="1">
                <a:latin typeface="Consolas" panose="020B0609020204030204" pitchFamily="49" charset="0"/>
              </a:rPr>
              <a:t>sess</a:t>
            </a:r>
            <a:r>
              <a:rPr lang="en-IN" dirty="0">
                <a:latin typeface="Consolas" panose="020B0609020204030204" pitchFamily="49" charset="0"/>
              </a:rPr>
              <a:t>: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    op3 = </a:t>
            </a:r>
            <a:r>
              <a:rPr lang="en-IN" dirty="0" err="1">
                <a:latin typeface="Consolas" panose="020B0609020204030204" pitchFamily="49" charset="0"/>
              </a:rPr>
              <a:t>sess.run</a:t>
            </a:r>
            <a:r>
              <a:rPr lang="en-IN" dirty="0">
                <a:latin typeface="Consolas" panose="020B0609020204030204" pitchFamily="49" charset="0"/>
              </a:rPr>
              <a:t>(op3)</a:t>
            </a:r>
          </a:p>
          <a:p>
            <a:endParaRPr lang="en-IN" dirty="0"/>
          </a:p>
        </p:txBody>
      </p:sp>
      <p:pic>
        <p:nvPicPr>
          <p:cNvPr id="3074" name="Picture 2" descr="https://lh6.googleusercontent.com/nRNHbl8bLFUNtEwAudwWo65z0hKOg5QO8Kw6fiKlggr9UJAHMH4SZea8OuutMc_rI6fOFeygLna0Xxwn-H3bop5zryfskuE9QEEKCAkS0HCFbdV4rL32PTwL-S9wEQtVx-9BUSe2vks">
            <a:extLst>
              <a:ext uri="{FF2B5EF4-FFF2-40B4-BE49-F238E27FC236}">
                <a16:creationId xmlns:a16="http://schemas.microsoft.com/office/drawing/2014/main" id="{B6CBD076-EB6B-4314-8AED-C1298E0C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34212"/>
            <a:ext cx="4283243" cy="21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E0069-69F3-C55E-0D55-D93D3456DC00}"/>
                  </a:ext>
                </a:extLst>
              </p14:cNvPr>
              <p14:cNvContentPartPr/>
              <p14:nvPr/>
            </p14:nvContentPartPr>
            <p14:xfrm>
              <a:off x="392760" y="1309680"/>
              <a:ext cx="8547120" cy="328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E0069-69F3-C55E-0D55-D93D3456DC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400" y="1300320"/>
                <a:ext cx="8565840" cy="33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619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F1F6-3880-4F00-9071-93E425E3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056"/>
            <a:ext cx="7886700" cy="223138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584F-A1D2-48E2-83C9-1EE296A4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394"/>
            <a:ext cx="3943350" cy="1661993"/>
          </a:xfrm>
        </p:spPr>
        <p:txBody>
          <a:bodyPr/>
          <a:lstStyle/>
          <a:p>
            <a:r>
              <a:rPr lang="en-US" dirty="0"/>
              <a:t>Possible to break graphs into several chunks and run them parallelly across multiple CPUs, GPUs, TPUs, or other devices.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146" name="Picture 2" descr="https://lh5.googleusercontent.com/v3sfbJhsWoVr6Pf7Yl1_raV2sgsnfgZ-juMdQp_qwWKIQ82leSNaOyZBHmBvwbH-o3Mwr7oFkri5VJpcTF9R640N_yIoRTCndwB6PNynnriraoEzp1RR144aNsaA2AmgLj0VQqkLsUM">
            <a:extLst>
              <a:ext uri="{FF2B5EF4-FFF2-40B4-BE49-F238E27FC236}">
                <a16:creationId xmlns:a16="http://schemas.microsoft.com/office/drawing/2014/main" id="{833D1F6F-41B1-47A4-8312-C91DC339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34" y="1271191"/>
            <a:ext cx="3872186" cy="36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2F26B4-62A3-779C-A709-3E7321DEA428}"/>
                  </a:ext>
                </a:extLst>
              </p14:cNvPr>
              <p14:cNvContentPartPr/>
              <p14:nvPr/>
            </p14:nvContentPartPr>
            <p14:xfrm>
              <a:off x="259200" y="61920"/>
              <a:ext cx="8592480" cy="497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2F26B4-62A3-779C-A709-3E7321DEA4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40" y="52560"/>
                <a:ext cx="8611200" cy="49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194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D170-CB23-44F7-A0F6-4EC91F48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849" y="1039078"/>
            <a:ext cx="6226301" cy="223138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Distributed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8877-8ED2-464E-81EB-9445FF011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6390"/>
            <a:ext cx="7886700" cy="3263504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200"/>
              </a:spcAft>
            </a:pPr>
            <a:r>
              <a:rPr lang="en-IN" sz="2400" dirty="0">
                <a:latin typeface="Georgia" panose="02040502050405020303" pitchFamily="18" charset="0"/>
              </a:rPr>
              <a:t>To put part of a graph on a specific CPU or GPU:</a:t>
            </a:r>
          </a:p>
          <a:p>
            <a:pPr>
              <a:spcAft>
                <a:spcPts val="1200"/>
              </a:spcAft>
            </a:pP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# Creates a graph.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with </a:t>
            </a:r>
            <a:r>
              <a:rPr lang="en-IN" dirty="0" err="1">
                <a:latin typeface="Consolas" panose="020B0609020204030204" pitchFamily="49" charset="0"/>
              </a:rPr>
              <a:t>tf.device</a:t>
            </a:r>
            <a:r>
              <a:rPr lang="en-IN" dirty="0">
                <a:latin typeface="Consolas" panose="020B0609020204030204" pitchFamily="49" charset="0"/>
              </a:rPr>
              <a:t>('/gpu:2'):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 a = </a:t>
            </a:r>
            <a:r>
              <a:rPr lang="en-IN" dirty="0" err="1">
                <a:latin typeface="Consolas" panose="020B0609020204030204" pitchFamily="49" charset="0"/>
              </a:rPr>
              <a:t>tf.constant</a:t>
            </a:r>
            <a:r>
              <a:rPr lang="en-IN" dirty="0">
                <a:latin typeface="Consolas" panose="020B0609020204030204" pitchFamily="49" charset="0"/>
              </a:rPr>
              <a:t>([1.0, 2.0, 3.0, 4.0, 5.0, 6.0], name='a')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 b = </a:t>
            </a:r>
            <a:r>
              <a:rPr lang="en-IN" dirty="0" err="1">
                <a:latin typeface="Consolas" panose="020B0609020204030204" pitchFamily="49" charset="0"/>
              </a:rPr>
              <a:t>tf.constant</a:t>
            </a:r>
            <a:r>
              <a:rPr lang="en-IN" dirty="0">
                <a:latin typeface="Consolas" panose="020B0609020204030204" pitchFamily="49" charset="0"/>
              </a:rPr>
              <a:t>([1.0, 2.0, 3.0, 4.0, 5.0, 6.0], name='b')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 c = </a:t>
            </a:r>
            <a:r>
              <a:rPr lang="en-IN" dirty="0" err="1">
                <a:latin typeface="Consolas" panose="020B0609020204030204" pitchFamily="49" charset="0"/>
              </a:rPr>
              <a:t>tf.multiply</a:t>
            </a:r>
            <a:r>
              <a:rPr lang="en-IN" dirty="0">
                <a:latin typeface="Consolas" panose="020B0609020204030204" pitchFamily="49" charset="0"/>
              </a:rPr>
              <a:t>(a, b)</a:t>
            </a:r>
            <a:endParaRPr lang="en-IN" dirty="0">
              <a:latin typeface="Times New Roman" panose="02020603050405020304" pitchFamily="18" charset="0"/>
            </a:endParaRPr>
          </a:p>
          <a:p>
            <a:br>
              <a:rPr lang="en-IN" dirty="0"/>
            </a:br>
            <a:r>
              <a:rPr lang="en-IN" dirty="0">
                <a:latin typeface="Consolas" panose="020B0609020204030204" pitchFamily="49" charset="0"/>
              </a:rPr>
              <a:t># Creates a session with </a:t>
            </a:r>
            <a:r>
              <a:rPr lang="en-IN" dirty="0" err="1">
                <a:latin typeface="Consolas" panose="020B0609020204030204" pitchFamily="49" charset="0"/>
              </a:rPr>
              <a:t>log_device_placement</a:t>
            </a:r>
            <a:r>
              <a:rPr lang="en-IN" dirty="0">
                <a:latin typeface="Consolas" panose="020B0609020204030204" pitchFamily="49" charset="0"/>
              </a:rPr>
              <a:t> set to True.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 err="1">
                <a:latin typeface="Consolas" panose="020B0609020204030204" pitchFamily="49" charset="0"/>
              </a:rPr>
              <a:t>sess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tf.Session</a:t>
            </a:r>
            <a:r>
              <a:rPr lang="en-IN" dirty="0">
                <a:latin typeface="Consolas" panose="020B0609020204030204" pitchFamily="49" charset="0"/>
              </a:rPr>
              <a:t>(config=</a:t>
            </a:r>
            <a:r>
              <a:rPr lang="en-IN" dirty="0" err="1">
                <a:latin typeface="Consolas" panose="020B0609020204030204" pitchFamily="49" charset="0"/>
              </a:rPr>
              <a:t>tf.ConfigProto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log_device_placement</a:t>
            </a:r>
            <a:r>
              <a:rPr lang="en-IN" dirty="0">
                <a:latin typeface="Consolas" panose="020B0609020204030204" pitchFamily="49" charset="0"/>
              </a:rPr>
              <a:t>=True))</a:t>
            </a:r>
            <a:endParaRPr lang="en-IN" dirty="0">
              <a:latin typeface="Times New Roman" panose="02020603050405020304" pitchFamily="18" charset="0"/>
            </a:endParaRPr>
          </a:p>
          <a:p>
            <a:br>
              <a:rPr lang="en-IN" dirty="0"/>
            </a:br>
            <a:r>
              <a:rPr lang="en-IN" dirty="0">
                <a:latin typeface="Consolas" panose="020B0609020204030204" pitchFamily="49" charset="0"/>
              </a:rPr>
              <a:t># Runs the op.</a:t>
            </a:r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print(</a:t>
            </a:r>
            <a:r>
              <a:rPr lang="en-IN" dirty="0" err="1">
                <a:latin typeface="Consolas" panose="020B0609020204030204" pitchFamily="49" charset="0"/>
              </a:rPr>
              <a:t>sess.run</a:t>
            </a:r>
            <a:r>
              <a:rPr lang="en-IN" dirty="0">
                <a:latin typeface="Consolas" panose="020B0609020204030204" pitchFamily="49" charset="0"/>
              </a:rPr>
              <a:t>(c))</a:t>
            </a:r>
            <a:endParaRPr lang="en-IN" dirty="0">
              <a:latin typeface="Times New Roman" panose="02020603050405020304" pitchFamily="18" charset="0"/>
            </a:endParaRPr>
          </a:p>
          <a:p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2F29FC-2DFE-0ED2-4BE7-979B5308EB17}"/>
                  </a:ext>
                </a:extLst>
              </p14:cNvPr>
              <p14:cNvContentPartPr/>
              <p14:nvPr/>
            </p14:nvContentPartPr>
            <p14:xfrm>
              <a:off x="569160" y="2421720"/>
              <a:ext cx="8060040" cy="267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2F29FC-2DFE-0ED2-4BE7-979B5308EB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800" y="2412360"/>
                <a:ext cx="8078760" cy="26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802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8088D3-1087-43C7-9B18-A35DA0D6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02422"/>
            <a:ext cx="6858000" cy="1145006"/>
          </a:xfrm>
        </p:spPr>
        <p:txBody>
          <a:bodyPr>
            <a:normAutofit/>
          </a:bodyPr>
          <a:lstStyle/>
          <a:p>
            <a:r>
              <a:rPr lang="en-US" sz="3300" b="1" dirty="0">
                <a:latin typeface="Georgia" panose="02040502050405020303" pitchFamily="18" charset="0"/>
              </a:rPr>
              <a:t>What if I want to build more </a:t>
            </a:r>
            <a:br>
              <a:rPr lang="en-US" sz="3300" dirty="0">
                <a:latin typeface="Times New Roman" panose="02020603050405020304" pitchFamily="18" charset="0"/>
              </a:rPr>
            </a:br>
            <a:r>
              <a:rPr lang="en-US" sz="3300" b="1" dirty="0">
                <a:latin typeface="Georgia" panose="02040502050405020303" pitchFamily="18" charset="0"/>
              </a:rPr>
              <a:t>than one graph?</a:t>
            </a:r>
            <a:endParaRPr lang="en-IN" sz="3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646EB-C7D8-247A-E693-850DA3D040C7}"/>
                  </a:ext>
                </a:extLst>
              </p14:cNvPr>
              <p14:cNvContentPartPr/>
              <p14:nvPr/>
            </p14:nvContentPartPr>
            <p14:xfrm>
              <a:off x="1384560" y="2690640"/>
              <a:ext cx="6696360" cy="57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646EB-C7D8-247A-E693-850DA3D040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5200" y="2681280"/>
                <a:ext cx="6715080" cy="5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307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B784E-3AF9-4624-88B2-60C92571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5972"/>
            <a:ext cx="7886700" cy="229790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Yeah, You can</a:t>
            </a:r>
            <a:br>
              <a:rPr lang="en-US" b="1" dirty="0">
                <a:latin typeface="Georgia" panose="02040502050405020303" pitchFamily="18" charset="0"/>
              </a:rPr>
            </a:br>
            <a:br>
              <a:rPr lang="en-US" b="1" dirty="0">
                <a:latin typeface="Georgia" panose="02040502050405020303" pitchFamily="18" charset="0"/>
              </a:rPr>
            </a:br>
            <a:r>
              <a:rPr lang="en-US" b="1" dirty="0">
                <a:latin typeface="Georgia" panose="02040502050405020303" pitchFamily="18" charset="0"/>
              </a:rPr>
              <a:t>But you shouldn’t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229CF8-99B4-72E7-3CF5-6F7390DB2C83}"/>
                  </a:ext>
                </a:extLst>
              </p14:cNvPr>
              <p14:cNvContentPartPr/>
              <p14:nvPr/>
            </p14:nvContentPartPr>
            <p14:xfrm>
              <a:off x="3402720" y="1714680"/>
              <a:ext cx="2234520" cy="51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229CF8-99B4-72E7-3CF5-6F7390DB2C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3360" y="1705320"/>
                <a:ext cx="2253240" cy="5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353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E155A62-7E47-4605-BEDE-519BE2FF8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3320" y="1338154"/>
            <a:ext cx="77573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  <a:t>Multiple graphs require multiple sessions, each will try to use all available resources by default</a:t>
            </a:r>
          </a:p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  <a:t>Can't pass data between them without passing them through python/</a:t>
            </a:r>
            <a:r>
              <a:rPr lang="en-US" altLang="en-US" sz="1800" i="0" dirty="0" err="1">
                <a:latin typeface="Georgia" panose="02040502050405020303" pitchFamily="18" charset="0"/>
                <a:cs typeface="Times New Roman" panose="02020603050405020304" pitchFamily="18" charset="0"/>
              </a:rPr>
              <a:t>numpy</a:t>
            </a:r>
            <a: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  <a:t>, which doesn't work in distributed </a:t>
            </a:r>
            <a:b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</a:br>
            <a:b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</a:br>
            <a:endParaRPr lang="en-US" altLang="en-US" sz="1800" i="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Georgia" panose="02040502050405020303" pitchFamily="18" charset="0"/>
                <a:cs typeface="Times New Roman" panose="02020603050405020304" pitchFamily="18" charset="0"/>
              </a:rPr>
              <a:t>It’s better to have disconnected subgraphs within one graph</a:t>
            </a:r>
            <a:endParaRPr lang="en-US" altLang="en-US" sz="12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73A49-3737-41F6-AF61-B8BF27C3E5FF}"/>
              </a:ext>
            </a:extLst>
          </p:cNvPr>
          <p:cNvSpPr/>
          <p:nvPr/>
        </p:nvSpPr>
        <p:spPr>
          <a:xfrm rot="20652896">
            <a:off x="5546558" y="648422"/>
            <a:ext cx="26228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700" dirty="0">
                <a:solidFill>
                  <a:srgbClr val="FF0000"/>
                </a:solidFill>
                <a:latin typeface="Cooper Black" panose="020B0604020202020204" pitchFamily="18" charset="0"/>
              </a:rPr>
              <a:t>BUG ALERT!</a:t>
            </a:r>
          </a:p>
          <a:p>
            <a:br>
              <a:rPr lang="en-IN" sz="2700" dirty="0">
                <a:solidFill>
                  <a:srgbClr val="FF0000"/>
                </a:solidFill>
                <a:latin typeface="Cooper Black" panose="020B0604020202020204" pitchFamily="18" charset="0"/>
              </a:rPr>
            </a:br>
            <a:endParaRPr lang="en-IN" sz="2700" dirty="0">
              <a:solidFill>
                <a:srgbClr val="FF0000"/>
              </a:solidFill>
              <a:latin typeface="Cooper Black" panose="020B060402020202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DF4BE9-EB7F-A24E-D012-444984AAF70B}"/>
                  </a:ext>
                </a:extLst>
              </p14:cNvPr>
              <p14:cNvContentPartPr/>
              <p14:nvPr/>
            </p14:nvContentPartPr>
            <p14:xfrm>
              <a:off x="70920" y="1605600"/>
              <a:ext cx="7565760" cy="344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DF4BE9-EB7F-A24E-D012-444984AAF7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0" y="1596240"/>
                <a:ext cx="7584480" cy="34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691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DB75-9EE4-4A77-AC37-5D3B5E99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849" y="136525"/>
            <a:ext cx="6226301" cy="430887"/>
          </a:xfrm>
        </p:spPr>
        <p:txBody>
          <a:bodyPr/>
          <a:lstStyle/>
          <a:p>
            <a:pPr algn="ctr"/>
            <a:r>
              <a:rPr lang="en-IN" sz="2800" dirty="0"/>
              <a:t>Why Graphs (TensorFlow)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D3B592-9A8F-4D9D-AE73-2B044825F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1" y="1699247"/>
            <a:ext cx="532698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0" dirty="0">
                <a:latin typeface="Georgia" panose="02040502050405020303" pitchFamily="18" charset="0"/>
                <a:cs typeface="Times New Roman" panose="02020603050405020304" pitchFamily="18" charset="0"/>
              </a:rPr>
              <a:t>Save computation. Only run subgraphs that lead to the values you want to fetch.</a:t>
            </a:r>
          </a:p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0" dirty="0">
                <a:latin typeface="Georgia" panose="02040502050405020303" pitchFamily="18" charset="0"/>
                <a:cs typeface="Times New Roman" panose="02020603050405020304" pitchFamily="18" charset="0"/>
              </a:rPr>
              <a:t>Break computation into small, differential pieces to facilitate auto-differentiation</a:t>
            </a:r>
          </a:p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0" dirty="0">
                <a:latin typeface="Georgia" panose="02040502050405020303" pitchFamily="18" charset="0"/>
                <a:cs typeface="Times New Roman" panose="02020603050405020304" pitchFamily="18" charset="0"/>
              </a:rPr>
              <a:t>Facilitate distributed computation, spread the work across multiple CPUs, GPUs, TPUs, or other devices</a:t>
            </a:r>
          </a:p>
          <a:p>
            <a:pPr marL="257175" indent="-257175" algn="l" defTabSz="685800" rtl="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0" dirty="0">
                <a:latin typeface="Georgia" panose="02040502050405020303" pitchFamily="18" charset="0"/>
                <a:cs typeface="Times New Roman" panose="02020603050405020304" pitchFamily="18" charset="0"/>
              </a:rPr>
              <a:t>Many common machine learning models are taught and visualized as directed graphs</a:t>
            </a:r>
            <a:endParaRPr lang="en-US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https://lh6.googleusercontent.com/XrBqMukQd1z_R0fUeyUGC6M4hM3th27VJQAJRf6_br_DaUNYX9DH4uB4zSxl0JngIg-8BJkHjFtLLDCR_lO0D4aS2s1Jg51cbS5yhDAcEKmRyZJop7iBTK--sExYVnsa4dlj81j_-wg">
            <a:extLst>
              <a:ext uri="{FF2B5EF4-FFF2-40B4-BE49-F238E27FC236}">
                <a16:creationId xmlns:a16="http://schemas.microsoft.com/office/drawing/2014/main" id="{BFD5B48F-9E46-41F9-B0EF-C3E6616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51" y="1462004"/>
            <a:ext cx="2606993" cy="27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E7BB10-A305-B413-591E-D6EEDED05B0F}"/>
                  </a:ext>
                </a:extLst>
              </p14:cNvPr>
              <p14:cNvContentPartPr/>
              <p14:nvPr/>
            </p14:nvContentPartPr>
            <p14:xfrm>
              <a:off x="123840" y="584640"/>
              <a:ext cx="6716520" cy="371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E7BB10-A305-B413-591E-D6EEDED05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0" y="575280"/>
                <a:ext cx="6735240" cy="37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360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4.googleusercontent.com/ZnH3xn93-NeUDbnpOzUU8qnFOgPXqsM6-x8X5Ug9ms1U08mmaZmv6TLVFWllls5fNSrHe9j-BdAXuHITJcdM78VhBiViSd9kopImG3Lp2R-bB--0FuoMXFph4MY6bosp-j8S3_p2FfQ">
            <a:extLst>
              <a:ext uri="{FF2B5EF4-FFF2-40B4-BE49-F238E27FC236}">
                <a16:creationId xmlns:a16="http://schemas.microsoft.com/office/drawing/2014/main" id="{3FBDD95C-33DB-4E5C-B6B0-31D92978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8" y="1437002"/>
            <a:ext cx="8279025" cy="2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6EFE290A-8A9A-900E-F193-3703A9970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31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i="0" spc="-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lang="en-IN" sz="2400" i="0" spc="-5" baseline="3000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lang="en-IN" sz="2400" i="0" spc="-5" dirty="0">
                <a:solidFill>
                  <a:srgbClr val="FFFFFF"/>
                </a:solidFill>
                <a:latin typeface="Tahoma"/>
                <a:cs typeface="Tahoma"/>
              </a:rPr>
              <a:t> Convolutional Neural Network</a:t>
            </a:r>
            <a:endParaRPr sz="2400" dirty="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CB31C1-EFAA-EF30-7257-A6BC815F1339}"/>
                  </a:ext>
                </a:extLst>
              </p14:cNvPr>
              <p14:cNvContentPartPr/>
              <p14:nvPr/>
            </p14:nvContentPartPr>
            <p14:xfrm>
              <a:off x="259200" y="545400"/>
              <a:ext cx="5360760" cy="12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CB31C1-EFAA-EF30-7257-A6BC815F13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40" y="536040"/>
                <a:ext cx="537948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96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1066450" y="1428938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602875" y="37289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022850" y="2187663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008463" y="4120570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751225" y="992776"/>
            <a:ext cx="335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32x32x3 image</a:t>
            </a:r>
            <a:endParaRPr sz="24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018375" y="3686475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width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438350" y="2171054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height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1305400" y="4106951"/>
            <a:ext cx="4407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depth</a:t>
            </a:r>
            <a:endParaRPr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4864075"/>
            <a:ext cx="2077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351;p48">
            <a:extLst>
              <a:ext uri="{FF2B5EF4-FFF2-40B4-BE49-F238E27FC236}">
                <a16:creationId xmlns:a16="http://schemas.microsoft.com/office/drawing/2014/main" id="{156E9B6C-D523-19FF-7BB7-15E176DDD3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15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 dirty="0">
              <a:latin typeface="Georgia"/>
              <a:ea typeface="Georgia"/>
              <a:cs typeface="Georgia"/>
              <a:sym typeface="Georg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E76D67-C704-9620-BDC4-5357E3FB2DF0}"/>
                  </a:ext>
                </a:extLst>
              </p14:cNvPr>
              <p14:cNvContentPartPr/>
              <p14:nvPr/>
            </p14:nvContentPartPr>
            <p14:xfrm>
              <a:off x="120600" y="1401120"/>
              <a:ext cx="2371680" cy="312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E76D67-C704-9620-BDC4-5357E3FB2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1391760"/>
                <a:ext cx="2390400" cy="314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1066450" y="1428938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602875" y="37289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022850" y="2187663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32</a:t>
            </a:r>
            <a:endParaRPr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008463" y="4120570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751225" y="992776"/>
            <a:ext cx="335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32x32x3 image</a:t>
            </a:r>
            <a:endParaRPr sz="24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018375" y="3686475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width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2438350" y="2171054"/>
            <a:ext cx="201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height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1305400" y="4106951"/>
            <a:ext cx="4407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depth</a:t>
            </a:r>
            <a:endParaRPr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4864075"/>
            <a:ext cx="2077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" name="Google Shape;316;p46">
            <a:extLst>
              <a:ext uri="{FF2B5EF4-FFF2-40B4-BE49-F238E27FC236}">
                <a16:creationId xmlns:a16="http://schemas.microsoft.com/office/drawing/2014/main" id="{5E57784F-818F-4194-8732-A882077AA3C3}"/>
              </a:ext>
            </a:extLst>
          </p:cNvPr>
          <p:cNvSpPr/>
          <p:nvPr/>
        </p:nvSpPr>
        <p:spPr>
          <a:xfrm>
            <a:off x="4572000" y="2755133"/>
            <a:ext cx="276726" cy="7876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4" name="Google Shape;317;p46">
            <a:extLst>
              <a:ext uri="{FF2B5EF4-FFF2-40B4-BE49-F238E27FC236}">
                <a16:creationId xmlns:a16="http://schemas.microsoft.com/office/drawing/2014/main" id="{EC96CBA4-5C0D-40AD-9D3E-C51609C3D5E8}"/>
              </a:ext>
            </a:extLst>
          </p:cNvPr>
          <p:cNvSpPr txBox="1"/>
          <p:nvPr/>
        </p:nvSpPr>
        <p:spPr>
          <a:xfrm>
            <a:off x="4402650" y="2422570"/>
            <a:ext cx="1586700" cy="26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5x5x3 filter</a:t>
            </a:r>
            <a:endParaRPr dirty="0"/>
          </a:p>
        </p:txBody>
      </p:sp>
      <p:sp>
        <p:nvSpPr>
          <p:cNvPr id="15" name="Google Shape;319;p46">
            <a:extLst>
              <a:ext uri="{FF2B5EF4-FFF2-40B4-BE49-F238E27FC236}">
                <a16:creationId xmlns:a16="http://schemas.microsoft.com/office/drawing/2014/main" id="{8934CF58-340A-4831-8D02-382D393D7C26}"/>
              </a:ext>
            </a:extLst>
          </p:cNvPr>
          <p:cNvSpPr txBox="1"/>
          <p:nvPr/>
        </p:nvSpPr>
        <p:spPr>
          <a:xfrm>
            <a:off x="5185219" y="1410754"/>
            <a:ext cx="2462625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Georgia"/>
                <a:ea typeface="Georgia"/>
                <a:cs typeface="Georgia"/>
                <a:sym typeface="Georgia"/>
              </a:rPr>
              <a:t>Filters always extend the full depth of the input volume</a:t>
            </a:r>
            <a:endParaRPr sz="1350" dirty="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" name="Google Shape;320;p46">
            <a:extLst>
              <a:ext uri="{FF2B5EF4-FFF2-40B4-BE49-F238E27FC236}">
                <a16:creationId xmlns:a16="http://schemas.microsoft.com/office/drawing/2014/main" id="{3E10D3A8-ED58-4C35-84D6-D68277C8178E}"/>
              </a:ext>
            </a:extLst>
          </p:cNvPr>
          <p:cNvCxnSpPr>
            <a:endCxn id="14" idx="0"/>
          </p:cNvCxnSpPr>
          <p:nvPr/>
        </p:nvCxnSpPr>
        <p:spPr>
          <a:xfrm flipH="1">
            <a:off x="5196000" y="2028145"/>
            <a:ext cx="442350" cy="39442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F78D1E-C16A-49A3-A6D8-D84FD8DEAAAC}"/>
              </a:ext>
            </a:extLst>
          </p:cNvPr>
          <p:cNvSpPr txBox="1"/>
          <p:nvPr/>
        </p:nvSpPr>
        <p:spPr>
          <a:xfrm>
            <a:off x="5185219" y="3542732"/>
            <a:ext cx="3647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Convolve 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the filter with the image</a:t>
            </a:r>
          </a:p>
          <a:p>
            <a:pPr lvl="0"/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i.e. “slide over the image spatially, computing dot products”</a:t>
            </a:r>
          </a:p>
        </p:txBody>
      </p:sp>
      <p:sp>
        <p:nvSpPr>
          <p:cNvPr id="20" name="Google Shape;351;p48">
            <a:extLst>
              <a:ext uri="{FF2B5EF4-FFF2-40B4-BE49-F238E27FC236}">
                <a16:creationId xmlns:a16="http://schemas.microsoft.com/office/drawing/2014/main" id="{E0509600-504A-5D22-ACCB-E6B654A6E2F5}"/>
              </a:ext>
            </a:extLst>
          </p:cNvPr>
          <p:cNvSpPr txBox="1">
            <a:spLocks/>
          </p:cNvSpPr>
          <p:nvPr/>
        </p:nvSpPr>
        <p:spPr>
          <a:xfrm>
            <a:off x="311700" y="1315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50" b="0" i="1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IN" b="1" kern="0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lang="en-IN" b="1" kern="0" dirty="0">
              <a:latin typeface="Georgia"/>
              <a:ea typeface="Georgia"/>
              <a:cs typeface="Georgia"/>
              <a:sym typeface="Georg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3178E0-E53A-6397-900E-DCB9FF4728BE}"/>
                  </a:ext>
                </a:extLst>
              </p14:cNvPr>
              <p14:cNvContentPartPr/>
              <p14:nvPr/>
            </p14:nvContentPartPr>
            <p14:xfrm>
              <a:off x="974880" y="1555560"/>
              <a:ext cx="6549480" cy="29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3178E0-E53A-6397-900E-DCB9FF4728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0" y="1546200"/>
                <a:ext cx="6568200" cy="29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21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6B3C-599D-4701-99F4-0EFC59CE5B51}"/>
              </a:ext>
            </a:extLst>
          </p:cNvPr>
          <p:cNvSpPr txBox="1"/>
          <p:nvPr/>
        </p:nvSpPr>
        <p:spPr>
          <a:xfrm>
            <a:off x="0" y="198630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Georgia" panose="02040502050405020303" pitchFamily="18" charset="0"/>
              </a:rPr>
              <a:t>Why Deep Learning?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4B6358-515A-0682-F5C0-5CC2909D4A98}"/>
                  </a:ext>
                </a:extLst>
              </p14:cNvPr>
              <p14:cNvContentPartPr/>
              <p14:nvPr/>
            </p14:nvContentPartPr>
            <p14:xfrm>
              <a:off x="429480" y="3064680"/>
              <a:ext cx="8178840" cy="15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4B6358-515A-0682-F5C0-5CC2909D4A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120" y="3055320"/>
                <a:ext cx="819756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582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311700" y="1315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8"/>
          <p:cNvSpPr/>
          <p:nvPr/>
        </p:nvSpPr>
        <p:spPr>
          <a:xfrm>
            <a:off x="1023875" y="245385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4" name="Google Shape;354;p48"/>
          <p:cNvSpPr/>
          <p:nvPr/>
        </p:nvSpPr>
        <p:spPr>
          <a:xfrm>
            <a:off x="2620125" y="271965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55" name="Google Shape;355;p48"/>
          <p:cNvCxnSpPr>
            <a:endCxn id="354" idx="2"/>
          </p:cNvCxnSpPr>
          <p:nvPr/>
        </p:nvCxnSpPr>
        <p:spPr>
          <a:xfrm rot="10800000" flipH="1">
            <a:off x="1130625" y="286080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>
            <a:endCxn id="354" idx="2"/>
          </p:cNvCxnSpPr>
          <p:nvPr/>
        </p:nvCxnSpPr>
        <p:spPr>
          <a:xfrm>
            <a:off x="1150125" y="262350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8"/>
          <p:cNvCxnSpPr>
            <a:endCxn id="354" idx="2"/>
          </p:cNvCxnSpPr>
          <p:nvPr/>
        </p:nvCxnSpPr>
        <p:spPr>
          <a:xfrm>
            <a:off x="1286325" y="247410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>
            <a:endCxn id="354" idx="2"/>
          </p:cNvCxnSpPr>
          <p:nvPr/>
        </p:nvCxnSpPr>
        <p:spPr>
          <a:xfrm rot="10800000" flipH="1">
            <a:off x="1312425" y="286080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48"/>
          <p:cNvSpPr txBox="1"/>
          <p:nvPr/>
        </p:nvSpPr>
        <p:spPr>
          <a:xfrm>
            <a:off x="1219975" y="3781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60" name="Google Shape;360;p48"/>
          <p:cNvSpPr txBox="1"/>
          <p:nvPr/>
        </p:nvSpPr>
        <p:spPr>
          <a:xfrm>
            <a:off x="1584275" y="1708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549363" y="4173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sp>
        <p:nvSpPr>
          <p:cNvPr id="362" name="Google Shape;362;p48"/>
          <p:cNvSpPr/>
          <p:nvPr/>
        </p:nvSpPr>
        <p:spPr>
          <a:xfrm>
            <a:off x="607350" y="1481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2865200" y="1059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32x32x3 image</a:t>
            </a:r>
            <a:endParaRPr sz="2400"/>
          </a:p>
          <a:p>
            <a:r>
              <a:rPr lang="en" sz="2400"/>
              <a:t>5x5x3 filter</a:t>
            </a:r>
            <a:endParaRPr sz="2400"/>
          </a:p>
        </p:txBody>
      </p:sp>
      <p:cxnSp>
        <p:nvCxnSpPr>
          <p:cNvPr id="364" name="Google Shape;364;p48"/>
          <p:cNvCxnSpPr>
            <a:stCxn id="363" idx="1"/>
          </p:cNvCxnSpPr>
          <p:nvPr/>
        </p:nvCxnSpPr>
        <p:spPr>
          <a:xfrm flipH="1">
            <a:off x="1734200" y="1335775"/>
            <a:ext cx="1131000" cy="1986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8"/>
          <p:cNvCxnSpPr/>
          <p:nvPr/>
        </p:nvCxnSpPr>
        <p:spPr>
          <a:xfrm flipH="1">
            <a:off x="1402050" y="1784786"/>
            <a:ext cx="1419900" cy="599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8"/>
          <p:cNvCxnSpPr/>
          <p:nvPr/>
        </p:nvCxnSpPr>
        <p:spPr>
          <a:xfrm>
            <a:off x="3981175" y="287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8"/>
          <p:cNvSpPr txBox="1"/>
          <p:nvPr/>
        </p:nvSpPr>
        <p:spPr>
          <a:xfrm>
            <a:off x="3981175" y="3009600"/>
            <a:ext cx="31428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convolve (slide) over all spatial locations</a:t>
            </a:r>
            <a:endParaRPr/>
          </a:p>
        </p:txBody>
      </p:sp>
      <p:sp>
        <p:nvSpPr>
          <p:cNvPr id="368" name="Google Shape;368;p48"/>
          <p:cNvSpPr/>
          <p:nvPr/>
        </p:nvSpPr>
        <p:spPr>
          <a:xfrm>
            <a:off x="7084225" y="148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6968725" y="822325"/>
            <a:ext cx="1925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370" name="Google Shape;370;p48"/>
          <p:cNvSpPr txBox="1"/>
          <p:nvPr/>
        </p:nvSpPr>
        <p:spPr>
          <a:xfrm>
            <a:off x="7022619" y="423975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1</a:t>
            </a:r>
            <a:endParaRPr/>
          </a:p>
        </p:txBody>
      </p:sp>
      <p:sp>
        <p:nvSpPr>
          <p:cNvPr id="371" name="Google Shape;371;p48"/>
          <p:cNvSpPr txBox="1"/>
          <p:nvPr/>
        </p:nvSpPr>
        <p:spPr>
          <a:xfrm>
            <a:off x="7488925" y="3892850"/>
            <a:ext cx="5487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8012328" y="231388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C0768E-6175-D287-04C9-74C9BF097344}"/>
                  </a:ext>
                </a:extLst>
              </p14:cNvPr>
              <p14:cNvContentPartPr/>
              <p14:nvPr/>
            </p14:nvContentPartPr>
            <p14:xfrm>
              <a:off x="816840" y="1161000"/>
              <a:ext cx="8117280" cy="346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C0768E-6175-D287-04C9-74C9BF097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480" y="1151640"/>
                <a:ext cx="8136000" cy="348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764B52-785D-41C8-8EBC-3B4F4BC6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0" y="610545"/>
            <a:ext cx="3456260" cy="39287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D42CF-DACF-01C3-18EA-E5681B99E9A1}"/>
                  </a:ext>
                </a:extLst>
              </p14:cNvPr>
              <p14:cNvContentPartPr/>
              <p14:nvPr/>
            </p14:nvContentPartPr>
            <p14:xfrm>
              <a:off x="1076760" y="588600"/>
              <a:ext cx="4870800" cy="389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D42CF-DACF-01C3-18EA-E5681B99E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400" y="579240"/>
                <a:ext cx="4889520" cy="39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84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311700" y="154234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p50"/>
          <p:cNvSpPr/>
          <p:nvPr/>
        </p:nvSpPr>
        <p:spPr>
          <a:xfrm>
            <a:off x="1023875" y="245385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50"/>
          <p:cNvSpPr/>
          <p:nvPr/>
        </p:nvSpPr>
        <p:spPr>
          <a:xfrm>
            <a:off x="2620125" y="271965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89" name="Google Shape;389;p50"/>
          <p:cNvCxnSpPr>
            <a:endCxn id="388" idx="2"/>
          </p:cNvCxnSpPr>
          <p:nvPr/>
        </p:nvCxnSpPr>
        <p:spPr>
          <a:xfrm rot="10800000" flipH="1">
            <a:off x="1130625" y="286080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50"/>
          <p:cNvCxnSpPr>
            <a:endCxn id="388" idx="2"/>
          </p:cNvCxnSpPr>
          <p:nvPr/>
        </p:nvCxnSpPr>
        <p:spPr>
          <a:xfrm>
            <a:off x="1150125" y="262350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50"/>
          <p:cNvCxnSpPr>
            <a:endCxn id="388" idx="2"/>
          </p:cNvCxnSpPr>
          <p:nvPr/>
        </p:nvCxnSpPr>
        <p:spPr>
          <a:xfrm>
            <a:off x="1286325" y="247410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50"/>
          <p:cNvCxnSpPr>
            <a:endCxn id="388" idx="2"/>
          </p:cNvCxnSpPr>
          <p:nvPr/>
        </p:nvCxnSpPr>
        <p:spPr>
          <a:xfrm rot="10800000" flipH="1">
            <a:off x="1312425" y="286080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50"/>
          <p:cNvSpPr txBox="1"/>
          <p:nvPr/>
        </p:nvSpPr>
        <p:spPr>
          <a:xfrm>
            <a:off x="1219975" y="3781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1584275" y="1708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549363" y="4173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>
            <a:off x="607350" y="1481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7" name="Google Shape;397;p50"/>
          <p:cNvSpPr txBox="1"/>
          <p:nvPr/>
        </p:nvSpPr>
        <p:spPr>
          <a:xfrm>
            <a:off x="2865200" y="1059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32x32x3 image</a:t>
            </a:r>
            <a:endParaRPr sz="2400"/>
          </a:p>
          <a:p>
            <a:r>
              <a:rPr lang="en" sz="2400"/>
              <a:t>5x5x3 filter</a:t>
            </a:r>
            <a:endParaRPr sz="2400"/>
          </a:p>
        </p:txBody>
      </p:sp>
      <p:cxnSp>
        <p:nvCxnSpPr>
          <p:cNvPr id="398" name="Google Shape;398;p50"/>
          <p:cNvCxnSpPr>
            <a:stCxn id="397" idx="1"/>
          </p:cNvCxnSpPr>
          <p:nvPr/>
        </p:nvCxnSpPr>
        <p:spPr>
          <a:xfrm flipH="1">
            <a:off x="1734200" y="1335775"/>
            <a:ext cx="1131000" cy="198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50"/>
          <p:cNvCxnSpPr/>
          <p:nvPr/>
        </p:nvCxnSpPr>
        <p:spPr>
          <a:xfrm flipH="1">
            <a:off x="1402050" y="1784786"/>
            <a:ext cx="1419900" cy="599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50"/>
          <p:cNvCxnSpPr/>
          <p:nvPr/>
        </p:nvCxnSpPr>
        <p:spPr>
          <a:xfrm>
            <a:off x="3981175" y="287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50"/>
          <p:cNvSpPr txBox="1"/>
          <p:nvPr/>
        </p:nvSpPr>
        <p:spPr>
          <a:xfrm>
            <a:off x="3981175" y="3009600"/>
            <a:ext cx="31428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convolve (slide) over all spatial locations</a:t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>
            <a:off x="7084225" y="148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6968725" y="822325"/>
            <a:ext cx="1925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404" name="Google Shape;404;p50"/>
          <p:cNvSpPr txBox="1"/>
          <p:nvPr/>
        </p:nvSpPr>
        <p:spPr>
          <a:xfrm>
            <a:off x="7175019" y="423975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</a:t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7717525" y="3892850"/>
            <a:ext cx="5487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8317128" y="231388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7360728" y="14928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50"/>
          <p:cNvSpPr txBox="1"/>
          <p:nvPr/>
        </p:nvSpPr>
        <p:spPr>
          <a:xfrm>
            <a:off x="2158477" y="4112254"/>
            <a:ext cx="5064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consider a second, </a:t>
            </a:r>
            <a:r>
              <a:rPr lang="en" sz="2400" dirty="0">
                <a:solidFill>
                  <a:srgbClr val="92D050"/>
                </a:solidFill>
              </a:rPr>
              <a:t>green</a:t>
            </a:r>
            <a:r>
              <a:rPr lang="en" sz="2400" dirty="0"/>
              <a:t> filter</a:t>
            </a:r>
            <a:endParaRPr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B4F75C-F0CB-4DD8-F7A7-F7168693000D}"/>
                  </a:ext>
                </a:extLst>
              </p14:cNvPr>
              <p14:cNvContentPartPr/>
              <p14:nvPr/>
            </p14:nvContentPartPr>
            <p14:xfrm>
              <a:off x="2268360" y="1296360"/>
              <a:ext cx="6437880" cy="338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B4F75C-F0CB-4DD8-F7A7-F716869300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9000" y="1287000"/>
                <a:ext cx="6456600" cy="339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/>
          <p:nvPr/>
        </p:nvSpPr>
        <p:spPr>
          <a:xfrm>
            <a:off x="1221875" y="9654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5703350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5" name="Google Shape;415;p51"/>
          <p:cNvSpPr txBox="1"/>
          <p:nvPr/>
        </p:nvSpPr>
        <p:spPr>
          <a:xfrm>
            <a:off x="1834500" y="32654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16" name="Google Shape;416;p51"/>
          <p:cNvSpPr txBox="1"/>
          <p:nvPr/>
        </p:nvSpPr>
        <p:spPr>
          <a:xfrm>
            <a:off x="2198800" y="11922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17" name="Google Shape;417;p51"/>
          <p:cNvSpPr txBox="1"/>
          <p:nvPr/>
        </p:nvSpPr>
        <p:spPr>
          <a:xfrm>
            <a:off x="1163888" y="36570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cxnSp>
        <p:nvCxnSpPr>
          <p:cNvPr id="418" name="Google Shape;418;p51"/>
          <p:cNvCxnSpPr/>
          <p:nvPr/>
        </p:nvCxnSpPr>
        <p:spPr>
          <a:xfrm>
            <a:off x="2828900" y="2347675"/>
            <a:ext cx="23658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51"/>
          <p:cNvSpPr txBox="1"/>
          <p:nvPr/>
        </p:nvSpPr>
        <p:spPr>
          <a:xfrm>
            <a:off x="2851825" y="2440175"/>
            <a:ext cx="3272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Convolution Layer</a:t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58527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51"/>
          <p:cNvSpPr txBox="1"/>
          <p:nvPr/>
        </p:nvSpPr>
        <p:spPr>
          <a:xfrm>
            <a:off x="5830700" y="526850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activation maps</a:t>
            </a:r>
            <a:endParaRPr b="1"/>
          </a:p>
        </p:txBody>
      </p:sp>
      <p:sp>
        <p:nvSpPr>
          <p:cNvPr id="422" name="Google Shape;422;p51"/>
          <p:cNvSpPr txBox="1"/>
          <p:nvPr/>
        </p:nvSpPr>
        <p:spPr>
          <a:xfrm>
            <a:off x="5965822" y="367890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6</a:t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>
            <a:off x="7021405" y="32424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24" name="Google Shape;424;p51"/>
          <p:cNvSpPr txBox="1"/>
          <p:nvPr/>
        </p:nvSpPr>
        <p:spPr>
          <a:xfrm>
            <a:off x="7513105" y="16621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25" name="Google Shape;425;p51"/>
          <p:cNvSpPr txBox="1"/>
          <p:nvPr/>
        </p:nvSpPr>
        <p:spPr>
          <a:xfrm>
            <a:off x="661335" y="16222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For example, if we had 6 5x5 filters, we’ll get 6 separate activation maps:</a:t>
            </a:r>
            <a:endParaRPr sz="2000"/>
          </a:p>
        </p:txBody>
      </p:sp>
      <p:sp>
        <p:nvSpPr>
          <p:cNvPr id="426" name="Google Shape;426;p51"/>
          <p:cNvSpPr/>
          <p:nvPr/>
        </p:nvSpPr>
        <p:spPr>
          <a:xfrm>
            <a:off x="60051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61575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8" name="Google Shape;428;p51"/>
          <p:cNvSpPr/>
          <p:nvPr/>
        </p:nvSpPr>
        <p:spPr>
          <a:xfrm>
            <a:off x="63099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9" name="Google Shape;429;p51"/>
          <p:cNvSpPr/>
          <p:nvPr/>
        </p:nvSpPr>
        <p:spPr>
          <a:xfrm>
            <a:off x="6462328" y="965425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1539778" y="4303001"/>
            <a:ext cx="8625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We stack these up to get a new “image” of size 28x28x6!</a:t>
            </a:r>
            <a:endParaRPr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EA4901-7CD4-6005-48B3-72D6FCD76BB3}"/>
                  </a:ext>
                </a:extLst>
              </p14:cNvPr>
              <p14:cNvContentPartPr/>
              <p14:nvPr/>
            </p14:nvContentPartPr>
            <p14:xfrm>
              <a:off x="1073160" y="233280"/>
              <a:ext cx="7414560" cy="454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EA4901-7CD4-6005-48B3-72D6FCD76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3800" y="223920"/>
                <a:ext cx="7433280" cy="456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655275" y="158190"/>
            <a:ext cx="8793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ConvNet is a sequence of Convolution Layers, interspersed with activation functions</a:t>
            </a:r>
            <a:endParaRPr dirty="0"/>
          </a:p>
        </p:txBody>
      </p:sp>
      <p:sp>
        <p:nvSpPr>
          <p:cNvPr id="454" name="Google Shape;454;p53"/>
          <p:cNvSpPr/>
          <p:nvPr/>
        </p:nvSpPr>
        <p:spPr>
          <a:xfrm>
            <a:off x="1770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5" name="Google Shape;455;p53"/>
          <p:cNvSpPr txBox="1"/>
          <p:nvPr/>
        </p:nvSpPr>
        <p:spPr>
          <a:xfrm>
            <a:off x="7897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56" name="Google Shape;456;p53"/>
          <p:cNvSpPr txBox="1"/>
          <p:nvPr/>
        </p:nvSpPr>
        <p:spPr>
          <a:xfrm>
            <a:off x="11540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32</a:t>
            </a: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1190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3</a:t>
            </a:r>
            <a:endParaRPr/>
          </a:p>
        </p:txBody>
      </p:sp>
      <p:cxnSp>
        <p:nvCxnSpPr>
          <p:cNvPr id="458" name="Google Shape;458;p53"/>
          <p:cNvCxnSpPr/>
          <p:nvPr/>
        </p:nvCxnSpPr>
        <p:spPr>
          <a:xfrm>
            <a:off x="14818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3"/>
          <p:cNvSpPr/>
          <p:nvPr/>
        </p:nvSpPr>
        <p:spPr>
          <a:xfrm>
            <a:off x="26916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0" name="Google Shape;460;p53"/>
          <p:cNvSpPr txBox="1"/>
          <p:nvPr/>
        </p:nvSpPr>
        <p:spPr>
          <a:xfrm>
            <a:off x="33043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61" name="Google Shape;461;p53"/>
          <p:cNvSpPr txBox="1"/>
          <p:nvPr/>
        </p:nvSpPr>
        <p:spPr>
          <a:xfrm>
            <a:off x="36686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28</a:t>
            </a:r>
            <a:endParaRPr/>
          </a:p>
        </p:txBody>
      </p:sp>
      <p:sp>
        <p:nvSpPr>
          <p:cNvPr id="462" name="Google Shape;462;p53"/>
          <p:cNvSpPr txBox="1"/>
          <p:nvPr/>
        </p:nvSpPr>
        <p:spPr>
          <a:xfrm>
            <a:off x="26336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6</a:t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1521200" y="2574775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CONV,</a:t>
            </a:r>
            <a:endParaRPr/>
          </a:p>
          <a:p>
            <a:r>
              <a:rPr lang="en"/>
              <a:t>ReLU</a:t>
            </a:r>
            <a:endParaRPr/>
          </a:p>
          <a:p>
            <a:r>
              <a:rPr lang="en"/>
              <a:t>e.g. 6 5x5x3 filters</a:t>
            </a:r>
            <a:endParaRPr/>
          </a:p>
        </p:txBody>
      </p:sp>
      <p:cxnSp>
        <p:nvCxnSpPr>
          <p:cNvPr id="464" name="Google Shape;464;p53"/>
          <p:cNvCxnSpPr/>
          <p:nvPr/>
        </p:nvCxnSpPr>
        <p:spPr>
          <a:xfrm>
            <a:off x="42250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3"/>
          <p:cNvSpPr txBox="1"/>
          <p:nvPr/>
        </p:nvSpPr>
        <p:spPr>
          <a:xfrm>
            <a:off x="4264400" y="2650975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CONV,</a:t>
            </a:r>
            <a:endParaRPr/>
          </a:p>
          <a:p>
            <a:r>
              <a:rPr lang="en"/>
              <a:t>ReLU</a:t>
            </a:r>
            <a:endParaRPr/>
          </a:p>
          <a:p>
            <a:r>
              <a:rPr lang="en"/>
              <a:t>e.g. 10 5x5x</a:t>
            </a:r>
            <a:r>
              <a:rPr lang="en" b="1"/>
              <a:t>6 </a:t>
            </a:r>
            <a:r>
              <a:rPr lang="en"/>
              <a:t>filters</a:t>
            </a:r>
            <a:endParaRPr/>
          </a:p>
        </p:txBody>
      </p:sp>
      <p:sp>
        <p:nvSpPr>
          <p:cNvPr id="466" name="Google Shape;466;p53"/>
          <p:cNvSpPr/>
          <p:nvPr/>
        </p:nvSpPr>
        <p:spPr>
          <a:xfrm>
            <a:off x="5434875" y="1129475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67" name="Google Shape;467;p53"/>
          <p:cNvCxnSpPr/>
          <p:nvPr/>
        </p:nvCxnSpPr>
        <p:spPr>
          <a:xfrm>
            <a:off x="6815875" y="2408125"/>
            <a:ext cx="98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53"/>
          <p:cNvSpPr txBox="1"/>
          <p:nvPr/>
        </p:nvSpPr>
        <p:spPr>
          <a:xfrm>
            <a:off x="6855200" y="2650975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CONV,</a:t>
            </a:r>
            <a:endParaRPr sz="1600"/>
          </a:p>
          <a:p>
            <a:r>
              <a:rPr lang="en" sz="1600"/>
              <a:t>ReLU</a:t>
            </a:r>
            <a:endParaRPr sz="1600"/>
          </a:p>
        </p:txBody>
      </p:sp>
      <p:sp>
        <p:nvSpPr>
          <p:cNvPr id="469" name="Google Shape;469;p53"/>
          <p:cNvSpPr txBox="1"/>
          <p:nvPr/>
        </p:nvSpPr>
        <p:spPr>
          <a:xfrm>
            <a:off x="8071800" y="2163325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….</a:t>
            </a:r>
            <a:endParaRPr sz="2400"/>
          </a:p>
        </p:txBody>
      </p:sp>
      <p:sp>
        <p:nvSpPr>
          <p:cNvPr id="470" name="Google Shape;470;p53"/>
          <p:cNvSpPr txBox="1"/>
          <p:nvPr/>
        </p:nvSpPr>
        <p:spPr>
          <a:xfrm>
            <a:off x="5300688" y="38211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10</a:t>
            </a:r>
            <a:endParaRPr/>
          </a:p>
        </p:txBody>
      </p:sp>
      <p:sp>
        <p:nvSpPr>
          <p:cNvPr id="471" name="Google Shape;471;p53"/>
          <p:cNvSpPr txBox="1"/>
          <p:nvPr/>
        </p:nvSpPr>
        <p:spPr>
          <a:xfrm>
            <a:off x="6047500" y="34294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24</a:t>
            </a: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6411800" y="13563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24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FB82F1-09FC-073D-724E-BC93E9798474}"/>
                  </a:ext>
                </a:extLst>
              </p14:cNvPr>
              <p14:cNvContentPartPr/>
              <p14:nvPr/>
            </p14:nvContentPartPr>
            <p14:xfrm>
              <a:off x="164520" y="523440"/>
              <a:ext cx="7842240" cy="435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FB82F1-09FC-073D-724E-BC93E97984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160" y="514080"/>
                <a:ext cx="7860960" cy="437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461076"/>
            <a:ext cx="4308850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/>
          <p:nvPr/>
        </p:nvSpPr>
        <p:spPr>
          <a:xfrm>
            <a:off x="1068217" y="640550"/>
            <a:ext cx="6837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5" name="Google Shape;495;p57"/>
          <p:cNvSpPr/>
          <p:nvPr/>
        </p:nvSpPr>
        <p:spPr>
          <a:xfrm>
            <a:off x="426625" y="461075"/>
            <a:ext cx="957300" cy="17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6" y="554205"/>
            <a:ext cx="7163150" cy="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/>
        </p:nvSpPr>
        <p:spPr>
          <a:xfrm>
            <a:off x="6266750" y="847075"/>
            <a:ext cx="2769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example 5x5 filters</a:t>
            </a:r>
            <a:endParaRPr sz="2400"/>
          </a:p>
          <a:p>
            <a:r>
              <a:rPr lang="en"/>
              <a:t>(32 total)</a:t>
            </a:r>
            <a:endParaRPr/>
          </a:p>
        </p:txBody>
      </p:sp>
      <p:sp>
        <p:nvSpPr>
          <p:cNvPr id="498" name="Google Shape;498;p57"/>
          <p:cNvSpPr/>
          <p:nvPr/>
        </p:nvSpPr>
        <p:spPr>
          <a:xfrm>
            <a:off x="1803167" y="554301"/>
            <a:ext cx="247800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9" name="Google Shape;499;p57"/>
          <p:cNvSpPr/>
          <p:nvPr/>
        </p:nvSpPr>
        <p:spPr>
          <a:xfrm>
            <a:off x="502825" y="1698775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00" name="Google Shape;500;p57"/>
          <p:cNvCxnSpPr>
            <a:stCxn id="498" idx="2"/>
            <a:endCxn id="499" idx="3"/>
          </p:cNvCxnSpPr>
          <p:nvPr/>
        </p:nvCxnSpPr>
        <p:spPr>
          <a:xfrm flipH="1">
            <a:off x="1068467" y="812001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57"/>
          <p:cNvSpPr txBox="1"/>
          <p:nvPr/>
        </p:nvSpPr>
        <p:spPr>
          <a:xfrm>
            <a:off x="4813175" y="1905325"/>
            <a:ext cx="4101900" cy="23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/>
          </a:p>
        </p:txBody>
      </p:sp>
      <p:pic>
        <p:nvPicPr>
          <p:cNvPr id="502" name="Google Shape;5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6" y="3292275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5205125" y="2176600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call the layer convolutional because it is related to convolution of two signals:</a:t>
            </a:r>
            <a:endParaRPr/>
          </a:p>
        </p:txBody>
      </p:sp>
      <p:cxnSp>
        <p:nvCxnSpPr>
          <p:cNvPr id="504" name="Google Shape;504;p57"/>
          <p:cNvCxnSpPr/>
          <p:nvPr/>
        </p:nvCxnSpPr>
        <p:spPr>
          <a:xfrm rot="10800000">
            <a:off x="7674125" y="3708425"/>
            <a:ext cx="0" cy="4530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57"/>
          <p:cNvSpPr txBox="1"/>
          <p:nvPr/>
        </p:nvSpPr>
        <p:spPr>
          <a:xfrm>
            <a:off x="5895175" y="4128650"/>
            <a:ext cx="3222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element-wise multiplication and sum of a filter and the signal (image)</a:t>
            </a:r>
            <a:endParaRPr/>
          </a:p>
        </p:txBody>
      </p:sp>
      <p:sp>
        <p:nvSpPr>
          <p:cNvPr id="506" name="Google Shape;506;p57"/>
          <p:cNvSpPr txBox="1"/>
          <p:nvPr/>
        </p:nvSpPr>
        <p:spPr>
          <a:xfrm>
            <a:off x="2031775" y="702137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one filter =&gt; </a:t>
            </a:r>
            <a:endParaRPr/>
          </a:p>
          <a:p>
            <a:r>
              <a:rPr lang="en"/>
              <a:t>one activation map</a:t>
            </a:r>
            <a:endParaRPr/>
          </a:p>
        </p:txBody>
      </p:sp>
      <p:sp>
        <p:nvSpPr>
          <p:cNvPr id="507" name="Google Shape;507;p57"/>
          <p:cNvSpPr/>
          <p:nvPr/>
        </p:nvSpPr>
        <p:spPr>
          <a:xfrm>
            <a:off x="4908592" y="562901"/>
            <a:ext cx="247800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08" name="Google Shape;508;p57"/>
          <p:cNvCxnSpPr>
            <a:stCxn id="507" idx="2"/>
          </p:cNvCxnSpPr>
          <p:nvPr/>
        </p:nvCxnSpPr>
        <p:spPr>
          <a:xfrm flipH="1">
            <a:off x="1053292" y="820601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57"/>
          <p:cNvSpPr/>
          <p:nvPr/>
        </p:nvSpPr>
        <p:spPr>
          <a:xfrm>
            <a:off x="502825" y="2985540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3570975" y="4579225"/>
            <a:ext cx="1411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Figure copyright Andrej Karpathy.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06E116-3470-2B26-9F73-7D9E339133FE}"/>
                  </a:ext>
                </a:extLst>
              </p14:cNvPr>
              <p14:cNvContentPartPr/>
              <p14:nvPr/>
            </p14:nvContentPartPr>
            <p14:xfrm>
              <a:off x="108360" y="365400"/>
              <a:ext cx="8835480" cy="18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06E116-3470-2B26-9F73-7D9E339133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000" y="356040"/>
                <a:ext cx="8854200" cy="189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58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6" name="Google Shape;516;p58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7x7 input (spatially)</a:t>
            </a:r>
            <a:endParaRPr sz="2400" dirty="0"/>
          </a:p>
          <a:p>
            <a:r>
              <a:rPr lang="en" sz="2400" dirty="0"/>
              <a:t>assume 3x3 filter</a:t>
            </a:r>
            <a:endParaRPr sz="2400" dirty="0"/>
          </a:p>
        </p:txBody>
      </p:sp>
      <p:sp>
        <p:nvSpPr>
          <p:cNvPr id="517" name="Google Shape;517;p58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18" name="Google Shape;518;p58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7</a:t>
            </a:r>
            <a:endParaRPr sz="2400" dirty="0"/>
          </a:p>
        </p:txBody>
      </p:sp>
      <p:sp>
        <p:nvSpPr>
          <p:cNvPr id="519" name="Google Shape;519;p58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/>
              <a:t>A closer look at spatial dimensions:</a:t>
            </a:r>
            <a:endParaRPr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47861-7540-D760-163D-19B44CF4421D}"/>
                  </a:ext>
                </a:extLst>
              </p14:cNvPr>
              <p14:cNvContentPartPr/>
              <p14:nvPr/>
            </p14:nvContentPartPr>
            <p14:xfrm>
              <a:off x="163440" y="590760"/>
              <a:ext cx="5920920" cy="253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47861-7540-D760-163D-19B44CF442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80" y="581400"/>
                <a:ext cx="5939640" cy="255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59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5" name="Google Shape;525;p59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26" name="Google Shape;526;p59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27" name="Google Shape;527;p59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28" name="Google Shape;528;p59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D33548-C014-8EF0-7949-96CF422B9EAD}"/>
                  </a:ext>
                </a:extLst>
              </p14:cNvPr>
              <p14:cNvContentPartPr/>
              <p14:nvPr/>
            </p14:nvContentPartPr>
            <p14:xfrm>
              <a:off x="351720" y="1604160"/>
              <a:ext cx="331200" cy="15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D33548-C014-8EF0-7949-96CF422B9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360" y="1594800"/>
                <a:ext cx="349920" cy="17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34" name="Google Shape;534;p60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35" name="Google Shape;535;p60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36" name="Google Shape;536;p60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37" name="Google Shape;537;p60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94F0F5-8FFF-173F-9B76-A2FC718947EA}"/>
                  </a:ext>
                </a:extLst>
              </p14:cNvPr>
              <p14:cNvContentPartPr/>
              <p14:nvPr/>
            </p14:nvContentPartPr>
            <p14:xfrm>
              <a:off x="1933920" y="1988640"/>
              <a:ext cx="207000" cy="11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94F0F5-8FFF-173F-9B76-A2FC71894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560" y="1979280"/>
                <a:ext cx="225720" cy="1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43" name="Google Shape;543;p61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44" name="Google Shape;544;p61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45" name="Google Shape;545;p61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46" name="Google Shape;546;p61"/>
          <p:cNvGraphicFramePr/>
          <p:nvPr/>
        </p:nvGraphicFramePr>
        <p:xfrm>
          <a:off x="291300" y="135295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F6F65A-6871-2CF7-D109-D4F51436BEB2}"/>
                  </a:ext>
                </a:extLst>
              </p14:cNvPr>
              <p14:cNvContentPartPr/>
              <p14:nvPr/>
            </p14:nvContentPartPr>
            <p14:xfrm>
              <a:off x="2303280" y="681480"/>
              <a:ext cx="3390480" cy="132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F6F65A-6871-2CF7-D109-D4F51436BE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3920" y="672120"/>
                <a:ext cx="3409200" cy="134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A10C9-693C-4B8E-9088-6CF3B3006725}"/>
              </a:ext>
            </a:extLst>
          </p:cNvPr>
          <p:cNvSpPr txBox="1"/>
          <p:nvPr/>
        </p:nvSpPr>
        <p:spPr>
          <a:xfrm>
            <a:off x="446103" y="1771817"/>
            <a:ext cx="8697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/>
              <a:t>Shallow ML: Learns greedily (in successive manner). Stacking multiple shallow learners together will not achieve the same results.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/>
              <a:t>Deep Learning: The layers learn the patterns jointly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1D674CB-CE9B-C86B-1365-325129CB7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81533"/>
            <a:ext cx="394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i="0" dirty="0">
                <a:solidFill>
                  <a:srgbClr val="FFFFFF"/>
                </a:solidFill>
                <a:latin typeface="Carlito"/>
                <a:cs typeface="Carlito"/>
              </a:rPr>
              <a:t>Shallow ML vs Deep Learning</a:t>
            </a:r>
            <a:endParaRPr sz="2400" dirty="0">
              <a:latin typeface="Carlito"/>
              <a:cs typeface="Carli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4A581B-C7DD-9025-68D5-150C0930AB84}"/>
                  </a:ext>
                </a:extLst>
              </p14:cNvPr>
              <p14:cNvContentPartPr/>
              <p14:nvPr/>
            </p14:nvContentPartPr>
            <p14:xfrm>
              <a:off x="123840" y="1065600"/>
              <a:ext cx="8409240" cy="26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4A581B-C7DD-9025-68D5-150C0930AB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80" y="1056240"/>
                <a:ext cx="8427960" cy="27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654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/>
          <p:nvPr/>
        </p:nvSpPr>
        <p:spPr>
          <a:xfrm>
            <a:off x="3734100" y="13420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</p:txBody>
      </p:sp>
      <p:sp>
        <p:nvSpPr>
          <p:cNvPr id="552" name="Google Shape;552;p62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53" name="Google Shape;553;p62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54" name="Google Shape;554;p62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55" name="Google Shape;555;p62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6" name="Google Shape;556;p62"/>
          <p:cNvSpPr txBox="1"/>
          <p:nvPr/>
        </p:nvSpPr>
        <p:spPr>
          <a:xfrm>
            <a:off x="3796025" y="1157600"/>
            <a:ext cx="3000000" cy="2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/>
              <a:t>=&gt; 5x5 output</a:t>
            </a:r>
            <a:endParaRPr sz="24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1FA8AD-EF10-5F4A-D0B1-6E78E395DADF}"/>
                  </a:ext>
                </a:extLst>
              </p14:cNvPr>
              <p14:cNvContentPartPr/>
              <p14:nvPr/>
            </p14:nvContentPartPr>
            <p14:xfrm>
              <a:off x="4072320" y="2316960"/>
              <a:ext cx="2046240" cy="55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1FA8AD-EF10-5F4A-D0B1-6E78E395D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2960" y="2307600"/>
                <a:ext cx="2064960" cy="57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</p:txBody>
      </p:sp>
      <p:sp>
        <p:nvSpPr>
          <p:cNvPr id="562" name="Google Shape;562;p63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63" name="Google Shape;563;p63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64" name="Google Shape;564;p63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65" name="Google Shape;565;p63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502597-D4AF-5B00-6B33-0964CBCE28EF}"/>
                  </a:ext>
                </a:extLst>
              </p14:cNvPr>
              <p14:cNvContentPartPr/>
              <p14:nvPr/>
            </p14:nvContentPartPr>
            <p14:xfrm>
              <a:off x="4865760" y="2246760"/>
              <a:ext cx="2589480" cy="5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502597-D4AF-5B00-6B33-0964CBCE28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6400" y="2237400"/>
                <a:ext cx="2608200" cy="7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</p:txBody>
      </p:sp>
      <p:sp>
        <p:nvSpPr>
          <p:cNvPr id="571" name="Google Shape;571;p64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72" name="Google Shape;572;p64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73" name="Google Shape;573;p64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74" name="Google Shape;574;p64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2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r>
              <a:rPr lang="en" sz="2400" b="1"/>
              <a:t>=&gt; 3x3 output!</a:t>
            </a:r>
            <a:endParaRPr sz="2400" b="1"/>
          </a:p>
        </p:txBody>
      </p:sp>
      <p:sp>
        <p:nvSpPr>
          <p:cNvPr id="580" name="Google Shape;580;p65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81" name="Google Shape;581;p65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82" name="Google Shape;582;p65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83" name="Google Shape;583;p65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0C6FA1-2FC4-F596-B9AE-CBD20182B38D}"/>
                  </a:ext>
                </a:extLst>
              </p14:cNvPr>
              <p14:cNvContentPartPr/>
              <p14:nvPr/>
            </p14:nvContentPartPr>
            <p14:xfrm>
              <a:off x="4560840" y="1472040"/>
              <a:ext cx="2858040" cy="171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0C6FA1-2FC4-F596-B9AE-CBD20182B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1480" y="1462680"/>
                <a:ext cx="2876760" cy="173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3?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</p:txBody>
      </p:sp>
      <p:sp>
        <p:nvSpPr>
          <p:cNvPr id="589" name="Google Shape;589;p66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0" name="Google Shape;590;p66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1" name="Google Shape;591;p66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592" name="Google Shape;592;p66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01735B-BE8B-8117-EBDB-A55FE9ED43C6}"/>
                  </a:ext>
                </a:extLst>
              </p14:cNvPr>
              <p14:cNvContentPartPr/>
              <p14:nvPr/>
            </p14:nvContentPartPr>
            <p14:xfrm>
              <a:off x="6204600" y="1837440"/>
              <a:ext cx="1337040" cy="522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01735B-BE8B-8117-EBDB-A55FE9ED43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5240" y="1828080"/>
                <a:ext cx="1355760" cy="54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/>
        </p:nvSpPr>
        <p:spPr>
          <a:xfrm>
            <a:off x="4572300" y="1037200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7x7 input (spatially)</a:t>
            </a:r>
            <a:endParaRPr sz="2400"/>
          </a:p>
          <a:p>
            <a:r>
              <a:rPr lang="en" sz="2400"/>
              <a:t>assume 3x3 filter</a:t>
            </a:r>
            <a:endParaRPr sz="2400"/>
          </a:p>
          <a:p>
            <a:pPr>
              <a:buClr>
                <a:srgbClr val="000000"/>
              </a:buClr>
              <a:buSzPts val="1100"/>
            </a:pPr>
            <a:r>
              <a:rPr lang="en" sz="2400"/>
              <a:t>applied </a:t>
            </a:r>
            <a:r>
              <a:rPr lang="en" sz="2400" b="1"/>
              <a:t>with stride 3?</a:t>
            </a: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  <a:p>
            <a:pPr>
              <a:buClr>
                <a:srgbClr val="000000"/>
              </a:buClr>
              <a:buSzPts val="1100"/>
            </a:pPr>
            <a:endParaRPr sz="2400" b="1"/>
          </a:p>
        </p:txBody>
      </p:sp>
      <p:sp>
        <p:nvSpPr>
          <p:cNvPr id="598" name="Google Shape;598;p67"/>
          <p:cNvSpPr txBox="1"/>
          <p:nvPr/>
        </p:nvSpPr>
        <p:spPr>
          <a:xfrm>
            <a:off x="1390175" y="797550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599" name="Google Shape;599;p67"/>
          <p:cNvSpPr txBox="1"/>
          <p:nvPr/>
        </p:nvSpPr>
        <p:spPr>
          <a:xfrm>
            <a:off x="3095700" y="2667150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7</a:t>
            </a:r>
            <a:endParaRPr sz="2400"/>
          </a:p>
        </p:txBody>
      </p:sp>
      <p:sp>
        <p:nvSpPr>
          <p:cNvPr id="600" name="Google Shape;600;p67"/>
          <p:cNvSpPr txBox="1"/>
          <p:nvPr/>
        </p:nvSpPr>
        <p:spPr>
          <a:xfrm>
            <a:off x="138150" y="63625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601" name="Google Shape;601;p67"/>
          <p:cNvGraphicFramePr/>
          <p:nvPr/>
        </p:nvGraphicFramePr>
        <p:xfrm>
          <a:off x="302526" y="13779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2" name="Google Shape;602;p67"/>
          <p:cNvSpPr txBox="1"/>
          <p:nvPr/>
        </p:nvSpPr>
        <p:spPr>
          <a:xfrm>
            <a:off x="4689650" y="2652475"/>
            <a:ext cx="39720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doesn’t fit! </a:t>
            </a:r>
            <a:endParaRPr sz="2400" b="1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cannot apply 3x3 filter on 7x7 input with stride 3.</a:t>
            </a:r>
            <a:endParaRPr sz="2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CADB9B-0342-CCFF-3D4C-F2B1F781D3EA}"/>
                  </a:ext>
                </a:extLst>
              </p14:cNvPr>
              <p14:cNvContentPartPr/>
              <p14:nvPr/>
            </p14:nvContentPartPr>
            <p14:xfrm>
              <a:off x="291960" y="1210320"/>
              <a:ext cx="3182400" cy="196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CADB9B-0342-CCFF-3D4C-F2B1F781D3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600" y="1200960"/>
                <a:ext cx="3201120" cy="19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68"/>
          <p:cNvGraphicFramePr/>
          <p:nvPr/>
        </p:nvGraphicFramePr>
        <p:xfrm>
          <a:off x="454926" y="844575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08" name="Google Shape;608;p68"/>
          <p:cNvCxnSpPr/>
          <p:nvPr/>
        </p:nvCxnSpPr>
        <p:spPr>
          <a:xfrm>
            <a:off x="464475" y="631600"/>
            <a:ext cx="2695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68"/>
          <p:cNvSpPr txBox="1"/>
          <p:nvPr/>
        </p:nvSpPr>
        <p:spPr>
          <a:xfrm>
            <a:off x="1357025" y="9425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2400"/>
              <a:t>N</a:t>
            </a:r>
            <a:endParaRPr sz="2400"/>
          </a:p>
          <a:p>
            <a:endParaRPr sz="2400"/>
          </a:p>
        </p:txBody>
      </p:sp>
      <p:sp>
        <p:nvSpPr>
          <p:cNvPr id="610" name="Google Shape;610;p68"/>
          <p:cNvSpPr txBox="1"/>
          <p:nvPr/>
        </p:nvSpPr>
        <p:spPr>
          <a:xfrm>
            <a:off x="3412900" y="181315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N</a:t>
            </a:r>
            <a:endParaRPr sz="2400"/>
          </a:p>
          <a:p>
            <a:endParaRPr sz="2400"/>
          </a:p>
        </p:txBody>
      </p:sp>
      <p:cxnSp>
        <p:nvCxnSpPr>
          <p:cNvPr id="611" name="Google Shape;611;p68"/>
          <p:cNvCxnSpPr/>
          <p:nvPr/>
        </p:nvCxnSpPr>
        <p:spPr>
          <a:xfrm>
            <a:off x="3300300" y="85392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68"/>
          <p:cNvSpPr txBox="1"/>
          <p:nvPr/>
        </p:nvSpPr>
        <p:spPr>
          <a:xfrm>
            <a:off x="844575" y="1945613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F</a:t>
            </a:r>
            <a:endParaRPr sz="2400"/>
          </a:p>
          <a:p>
            <a:endParaRPr sz="2400"/>
          </a:p>
        </p:txBody>
      </p:sp>
      <p:sp>
        <p:nvSpPr>
          <p:cNvPr id="613" name="Google Shape;613;p68"/>
          <p:cNvSpPr txBox="1"/>
          <p:nvPr/>
        </p:nvSpPr>
        <p:spPr>
          <a:xfrm>
            <a:off x="1618875" y="1169063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F</a:t>
            </a:r>
            <a:endParaRPr sz="2400"/>
          </a:p>
          <a:p>
            <a:endParaRPr sz="2400"/>
          </a:p>
        </p:txBody>
      </p:sp>
      <p:sp>
        <p:nvSpPr>
          <p:cNvPr id="614" name="Google Shape;614;p68"/>
          <p:cNvSpPr txBox="1"/>
          <p:nvPr/>
        </p:nvSpPr>
        <p:spPr>
          <a:xfrm>
            <a:off x="4608425" y="567850"/>
            <a:ext cx="45357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Output size:</a:t>
            </a:r>
            <a:endParaRPr sz="2400" dirty="0"/>
          </a:p>
          <a:p>
            <a:r>
              <a:rPr lang="en" sz="2400" b="1" dirty="0"/>
              <a:t>(N - F) / stride + 1</a:t>
            </a:r>
            <a:endParaRPr sz="2400" b="1" dirty="0"/>
          </a:p>
          <a:p>
            <a:endParaRPr sz="2400" dirty="0"/>
          </a:p>
          <a:p>
            <a:r>
              <a:rPr lang="en" sz="2400" dirty="0"/>
              <a:t>e.g. N = 7, F = 3:</a:t>
            </a:r>
            <a:endParaRPr sz="2400" dirty="0"/>
          </a:p>
          <a:p>
            <a:r>
              <a:rPr lang="en" sz="2400" dirty="0"/>
              <a:t>stride 1 =&gt; (7 - 3)/1 + 1 = 5</a:t>
            </a:r>
            <a:endParaRPr sz="2400" dirty="0"/>
          </a:p>
          <a:p>
            <a:r>
              <a:rPr lang="en" sz="2400" dirty="0"/>
              <a:t>stride 2 =&gt; (7 - 3)/2 + 1 = 3</a:t>
            </a:r>
            <a:endParaRPr sz="2400" dirty="0"/>
          </a:p>
          <a:p>
            <a:r>
              <a:rPr lang="en" sz="2400" dirty="0">
                <a:solidFill>
                  <a:srgbClr val="FF0000"/>
                </a:solidFill>
              </a:rPr>
              <a:t>stride 3 =&gt; (7 - 3)/3 + 1 = 2.33 :\</a:t>
            </a:r>
            <a:endParaRPr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A246E7-9A28-6193-64D8-F894AF88B1B1}"/>
                  </a:ext>
                </a:extLst>
              </p14:cNvPr>
              <p14:cNvContentPartPr/>
              <p14:nvPr/>
            </p14:nvContentPartPr>
            <p14:xfrm>
              <a:off x="863640" y="527400"/>
              <a:ext cx="8254440" cy="28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A246E7-9A28-6193-64D8-F894AF88B1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80" y="518040"/>
                <a:ext cx="8273160" cy="283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8AC80A-40A1-4988-8091-DB52A83B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92881"/>
            <a:ext cx="3962400" cy="4504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932CB1-4BD6-4E38-8BD0-B4E579F87CDC}"/>
                  </a:ext>
                </a:extLst>
              </p14:cNvPr>
              <p14:cNvContentPartPr/>
              <p14:nvPr/>
            </p14:nvContentPartPr>
            <p14:xfrm>
              <a:off x="900000" y="2526120"/>
              <a:ext cx="5238720" cy="243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932CB1-4BD6-4E38-8BD0-B4E579F87C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640" y="2516760"/>
                <a:ext cx="5257440" cy="24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2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/>
        </p:nvSpPr>
        <p:spPr>
          <a:xfrm>
            <a:off x="264125" y="2126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In practice: Common to zero pad the border</a:t>
            </a:r>
            <a:endParaRPr sz="3000"/>
          </a:p>
        </p:txBody>
      </p:sp>
      <p:graphicFrame>
        <p:nvGraphicFramePr>
          <p:cNvPr id="620" name="Google Shape;620;p69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1" name="Google Shape;621;p69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e.g. input 7x7</a:t>
            </a:r>
            <a:endParaRPr sz="2000"/>
          </a:p>
          <a:p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  <a:endParaRPr sz="2000" b="1"/>
          </a:p>
          <a:p>
            <a:r>
              <a:rPr lang="en" sz="2000" b="1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endParaRPr sz="2000"/>
          </a:p>
          <a:p>
            <a:endParaRPr sz="2000"/>
          </a:p>
        </p:txBody>
      </p:sp>
      <p:sp>
        <p:nvSpPr>
          <p:cNvPr id="622" name="Google Shape;622;p69"/>
          <p:cNvSpPr txBox="1"/>
          <p:nvPr/>
        </p:nvSpPr>
        <p:spPr>
          <a:xfrm>
            <a:off x="5021575" y="3215200"/>
            <a:ext cx="28926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(recall:)</a:t>
            </a:r>
            <a:endParaRPr sz="2400"/>
          </a:p>
          <a:p>
            <a:r>
              <a:rPr lang="en" sz="2400"/>
              <a:t>(N - F) / stride + 1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56BB0F-0227-909D-3430-8EADAC88EEB0}"/>
                  </a:ext>
                </a:extLst>
              </p14:cNvPr>
              <p14:cNvContentPartPr/>
              <p14:nvPr/>
            </p14:nvContentPartPr>
            <p14:xfrm>
              <a:off x="720720" y="785160"/>
              <a:ext cx="6521040" cy="368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56BB0F-0227-909D-3430-8EADAC88E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360" y="775800"/>
                <a:ext cx="6539760" cy="370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"/>
          <p:cNvSpPr txBox="1"/>
          <p:nvPr/>
        </p:nvSpPr>
        <p:spPr>
          <a:xfrm>
            <a:off x="264125" y="2126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In practice: Common to zero pad the border</a:t>
            </a:r>
            <a:endParaRPr sz="3000"/>
          </a:p>
        </p:txBody>
      </p:sp>
      <p:graphicFrame>
        <p:nvGraphicFramePr>
          <p:cNvPr id="628" name="Google Shape;628;p70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9" name="Google Shape;629;p70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e.g. input 7x7</a:t>
            </a:r>
            <a:endParaRPr sz="2000"/>
          </a:p>
          <a:p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  <a:endParaRPr sz="2000" b="1"/>
          </a:p>
          <a:p>
            <a:r>
              <a:rPr lang="en" sz="2000" b="1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endParaRPr sz="2000"/>
          </a:p>
          <a:p>
            <a:r>
              <a:rPr lang="en" sz="2000" b="1"/>
              <a:t>7x7 output!</a:t>
            </a:r>
            <a:endParaRPr sz="2000" b="1"/>
          </a:p>
          <a:p>
            <a:endParaRPr sz="2000"/>
          </a:p>
          <a:p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1533"/>
            <a:ext cx="442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Carlito"/>
                <a:cs typeface="Carlito"/>
              </a:rPr>
              <a:t>Construction of an Artificial</a:t>
            </a:r>
            <a:r>
              <a:rPr sz="2400" i="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Carlito"/>
                <a:cs typeface="Carlito"/>
              </a:rPr>
              <a:t>Neuron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6667" y="1279001"/>
            <a:ext cx="3258854" cy="1562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406" y="1484197"/>
            <a:ext cx="37350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 </a:t>
            </a:r>
            <a:r>
              <a:rPr sz="1800" dirty="0">
                <a:latin typeface="Carlito"/>
                <a:cs typeface="Carlito"/>
              </a:rPr>
              <a:t>, the </a:t>
            </a:r>
            <a:r>
              <a:rPr sz="1800" spc="-5" dirty="0">
                <a:latin typeface="Carlito"/>
                <a:cs typeface="Carlito"/>
              </a:rPr>
              <a:t>neurons </a:t>
            </a:r>
            <a:r>
              <a:rPr sz="1800" spc="-10" dirty="0">
                <a:latin typeface="Carlito"/>
                <a:cs typeface="Carlito"/>
              </a:rPr>
              <a:t>are created  </a:t>
            </a:r>
            <a:r>
              <a:rPr sz="1800" spc="-5" dirty="0">
                <a:latin typeface="Carlito"/>
                <a:cs typeface="Carlito"/>
              </a:rPr>
              <a:t>artificially </a:t>
            </a:r>
            <a:r>
              <a:rPr sz="1800" spc="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computer </a:t>
            </a:r>
            <a:r>
              <a:rPr sz="1800" dirty="0">
                <a:latin typeface="Carlito"/>
                <a:cs typeface="Carlito"/>
              </a:rPr>
              <a:t>. Connecting  </a:t>
            </a:r>
            <a:r>
              <a:rPr sz="1800" spc="-10" dirty="0">
                <a:latin typeface="Carlito"/>
                <a:cs typeface="Carlito"/>
              </a:rPr>
              <a:t>many such </a:t>
            </a:r>
            <a:r>
              <a:rPr sz="1800" spc="-5" dirty="0">
                <a:latin typeface="Carlito"/>
                <a:cs typeface="Carlito"/>
              </a:rPr>
              <a:t>artificial neurons </a:t>
            </a:r>
            <a:r>
              <a:rPr sz="1800" spc="-10" dirty="0">
                <a:latin typeface="Carlito"/>
                <a:cs typeface="Carlito"/>
              </a:rPr>
              <a:t>creates </a:t>
            </a:r>
            <a:r>
              <a:rPr sz="1800" spc="20" dirty="0">
                <a:latin typeface="Carlito"/>
                <a:cs typeface="Carlito"/>
              </a:rPr>
              <a:t>an  </a:t>
            </a:r>
            <a:r>
              <a:rPr sz="1800" spc="-5" dirty="0">
                <a:latin typeface="Carlito"/>
                <a:cs typeface="Carlito"/>
              </a:rPr>
              <a:t>artificial </a:t>
            </a:r>
            <a:r>
              <a:rPr sz="1800" spc="-15" dirty="0">
                <a:latin typeface="Carlito"/>
                <a:cs typeface="Carlito"/>
              </a:rPr>
              <a:t>neural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network.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951" y="3533902"/>
            <a:ext cx="6943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in the network flows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through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each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neuron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by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connection.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Every 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connection has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specific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weight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by which the flow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1800" spc="2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regulated.</a:t>
            </a:r>
            <a:endParaRPr sz="1800">
              <a:latin typeface="Carlito"/>
              <a:cs typeface="Carli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C93BCD-B2F7-D5C0-3177-4582E23BA4FD}"/>
                  </a:ext>
                </a:extLst>
              </p14:cNvPr>
              <p14:cNvContentPartPr/>
              <p14:nvPr/>
            </p14:nvContentPartPr>
            <p14:xfrm>
              <a:off x="63000" y="397080"/>
              <a:ext cx="8570520" cy="3778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C93BCD-B2F7-D5C0-3177-4582E23BA4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0" y="387720"/>
                <a:ext cx="8589240" cy="37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/>
          <p:nvPr/>
        </p:nvSpPr>
        <p:spPr>
          <a:xfrm>
            <a:off x="264125" y="212650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In practice: Common to zero pad the border</a:t>
            </a:r>
            <a:endParaRPr sz="3000"/>
          </a:p>
        </p:txBody>
      </p:sp>
      <p:graphicFrame>
        <p:nvGraphicFramePr>
          <p:cNvPr id="635" name="Google Shape;635;p71"/>
          <p:cNvGraphicFramePr/>
          <p:nvPr/>
        </p:nvGraphicFramePr>
        <p:xfrm>
          <a:off x="377401" y="950350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6" name="Google Shape;636;p71"/>
          <p:cNvSpPr txBox="1"/>
          <p:nvPr/>
        </p:nvSpPr>
        <p:spPr>
          <a:xfrm>
            <a:off x="3299125" y="1026550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e.g. input 7x7</a:t>
            </a:r>
            <a:endParaRPr sz="2000"/>
          </a:p>
          <a:p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  <a:endParaRPr sz="2000" b="1"/>
          </a:p>
          <a:p>
            <a:r>
              <a:rPr lang="en" sz="2000" b="1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endParaRPr sz="2000"/>
          </a:p>
          <a:p>
            <a:r>
              <a:rPr lang="en" sz="2000" b="1"/>
              <a:t>7x7 output!</a:t>
            </a:r>
            <a:endParaRPr sz="2000" b="1"/>
          </a:p>
          <a:p>
            <a:r>
              <a:rPr lang="en" sz="2000"/>
              <a:t>in general, common to see CONV layers with stride 1, filters of size FxF, and zero-padding with (F-1)/2. (will preserve size spatially)</a:t>
            </a:r>
            <a:endParaRPr sz="2000"/>
          </a:p>
          <a:p>
            <a:r>
              <a:rPr lang="en" sz="2000"/>
              <a:t>e.g. F = 3 =&gt; zero pad with 1</a:t>
            </a:r>
            <a:endParaRPr sz="2000"/>
          </a:p>
          <a:p>
            <a:r>
              <a:rPr lang="en" sz="2000"/>
              <a:t>       F = 5 =&gt; zero pad with 2</a:t>
            </a:r>
            <a:endParaRPr sz="2000"/>
          </a:p>
          <a:p>
            <a:r>
              <a:rPr lang="en" sz="2000"/>
              <a:t>       F = 7 =&gt; zero pad with 3</a:t>
            </a:r>
            <a:endParaRPr sz="2000"/>
          </a:p>
          <a:p>
            <a:endParaRPr sz="2000"/>
          </a:p>
          <a:p>
            <a:endParaRPr sz="2000"/>
          </a:p>
          <a:p>
            <a:endParaRPr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B1B158-F0AE-621B-F1C0-CBE4AA4E8270}"/>
                  </a:ext>
                </a:extLst>
              </p14:cNvPr>
              <p14:cNvContentPartPr/>
              <p14:nvPr/>
            </p14:nvContentPartPr>
            <p14:xfrm>
              <a:off x="3633120" y="3541320"/>
              <a:ext cx="5019120" cy="126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B1B158-F0AE-621B-F1C0-CBE4AA4E82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760" y="3531960"/>
                <a:ext cx="5037840" cy="128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4" y="717550"/>
            <a:ext cx="7667625" cy="3714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1FF313-118C-FE69-5B67-3AFFB9FF71D9}"/>
                  </a:ext>
                </a:extLst>
              </p14:cNvPr>
              <p14:cNvContentPartPr/>
              <p14:nvPr/>
            </p14:nvContentPartPr>
            <p14:xfrm>
              <a:off x="374760" y="1251360"/>
              <a:ext cx="3471120" cy="225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1FF313-118C-FE69-5B67-3AFFB9FF71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400" y="1242000"/>
                <a:ext cx="3489840" cy="226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14" y="717550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3"/>
          <p:cNvSpPr txBox="1"/>
          <p:nvPr/>
        </p:nvSpPr>
        <p:spPr>
          <a:xfrm>
            <a:off x="4491625" y="750400"/>
            <a:ext cx="39024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500">
                <a:solidFill>
                  <a:srgbClr val="FF0000"/>
                </a:solidFill>
              </a:rPr>
              <a:t>Common settings:</a:t>
            </a:r>
            <a:endParaRPr sz="1500">
              <a:solidFill>
                <a:srgbClr val="FF0000"/>
              </a:solidFill>
            </a:endParaRPr>
          </a:p>
          <a:p>
            <a:endParaRPr sz="1500">
              <a:solidFill>
                <a:srgbClr val="FF0000"/>
              </a:solidFill>
            </a:endParaRPr>
          </a:p>
          <a:p>
            <a:r>
              <a:rPr lang="en" sz="1500">
                <a:solidFill>
                  <a:srgbClr val="FF0000"/>
                </a:solidFill>
              </a:rPr>
              <a:t>K = (powers of 2, e.g. 32, 64, 128, 512)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3, S = 1, P = 1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5, S = 1, P = 2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5, S = 2, P = ? (whatever fits)</a:t>
            </a:r>
            <a:endParaRPr sz="1500">
              <a:solidFill>
                <a:srgbClr val="FF0000"/>
              </a:solidFill>
            </a:endParaRPr>
          </a:p>
          <a:p>
            <a:pPr marL="457189" indent="-323842">
              <a:buClr>
                <a:srgbClr val="FF0000"/>
              </a:buClr>
              <a:buSzPts val="1500"/>
              <a:buChar char="-"/>
            </a:pPr>
            <a:r>
              <a:rPr lang="en" sz="1500">
                <a:solidFill>
                  <a:srgbClr val="FF0000"/>
                </a:solidFill>
              </a:rPr>
              <a:t>F = 1, S = 1, P = 0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667" name="Google Shape;667;p73"/>
          <p:cNvSpPr/>
          <p:nvPr/>
        </p:nvSpPr>
        <p:spPr>
          <a:xfrm>
            <a:off x="1257000" y="1629875"/>
            <a:ext cx="2966100" cy="92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4BA241-6320-0C0C-5E3B-512CFB7A47F8}"/>
                  </a:ext>
                </a:extLst>
              </p14:cNvPr>
              <p14:cNvContentPartPr/>
              <p14:nvPr/>
            </p14:nvContentPartPr>
            <p14:xfrm>
              <a:off x="4441680" y="624240"/>
              <a:ext cx="4602600" cy="187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4BA241-6320-0C0C-5E3B-512CFB7A47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2320" y="614880"/>
                <a:ext cx="4621320" cy="189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FC2F8-67B5-48A9-85A5-E61B99ED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921293"/>
            <a:ext cx="7886699" cy="389864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709F3DD-7BA7-4056-BB72-32556A0D3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31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i="0" spc="-5" dirty="0">
                <a:solidFill>
                  <a:srgbClr val="FFFFFF"/>
                </a:solidFill>
                <a:latin typeface="Tahoma"/>
                <a:cs typeface="Tahoma"/>
              </a:rPr>
              <a:t>What is Dropout?</a:t>
            </a:r>
            <a:endParaRPr sz="2400" dirty="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788FD8-8C60-8C63-B857-FE4B77C845F6}"/>
                  </a:ext>
                </a:extLst>
              </p14:cNvPr>
              <p14:cNvContentPartPr/>
              <p14:nvPr/>
            </p14:nvContentPartPr>
            <p14:xfrm>
              <a:off x="341280" y="518760"/>
              <a:ext cx="8421480" cy="350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788FD8-8C60-8C63-B857-FE4B77C84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920" y="509400"/>
                <a:ext cx="8440200" cy="35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26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8973-E0C9-40A1-B254-8946B17C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46" y="485775"/>
            <a:ext cx="7171709" cy="417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53993B-66F7-2D72-D28A-A19E95800496}"/>
                  </a:ext>
                </a:extLst>
              </p14:cNvPr>
              <p14:cNvContentPartPr/>
              <p14:nvPr/>
            </p14:nvContentPartPr>
            <p14:xfrm>
              <a:off x="5027760" y="615240"/>
              <a:ext cx="1203480" cy="503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53993B-66F7-2D72-D28A-A19E95800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8400" y="605880"/>
                <a:ext cx="1222200" cy="5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54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6"/>
          <p:cNvSpPr txBox="1">
            <a:spLocks noGrp="1"/>
          </p:cNvSpPr>
          <p:nvPr>
            <p:ph type="sldNum" idx="12"/>
          </p:nvPr>
        </p:nvSpPr>
        <p:spPr>
          <a:xfrm>
            <a:off x="8472458" y="4666392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95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86" name="Google Shape;686;p76"/>
          <p:cNvSpPr txBox="1">
            <a:spLocks noGrp="1"/>
          </p:cNvSpPr>
          <p:nvPr>
            <p:ph type="title"/>
          </p:nvPr>
        </p:nvSpPr>
        <p:spPr>
          <a:xfrm>
            <a:off x="311700" y="4200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Pooling Layer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8" name="Google Shape;6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151" y="1351301"/>
            <a:ext cx="4246525" cy="33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6"/>
          <p:cNvSpPr txBox="1"/>
          <p:nvPr/>
        </p:nvSpPr>
        <p:spPr>
          <a:xfrm>
            <a:off x="222200" y="1511750"/>
            <a:ext cx="41886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297">
              <a:buClr>
                <a:srgbClr val="FFFFFF"/>
              </a:buClr>
              <a:buSzPts val="1800"/>
            </a:pPr>
            <a:r>
              <a:rPr lang="en-IN" sz="2100" dirty="0"/>
              <a:t>Makes the representation smaller and more manageable</a:t>
            </a:r>
          </a:p>
          <a:p>
            <a:pPr marL="114297">
              <a:buClr>
                <a:srgbClr val="FFFFFF"/>
              </a:buClr>
              <a:buSzPts val="1800"/>
            </a:pPr>
            <a:endParaRPr lang="en-IN" sz="2100" dirty="0"/>
          </a:p>
          <a:p>
            <a:pPr marL="114297">
              <a:buClr>
                <a:srgbClr val="FFFFFF"/>
              </a:buClr>
              <a:buSzPts val="1800"/>
            </a:pPr>
            <a:r>
              <a:rPr lang="en-IN" sz="2100" dirty="0"/>
              <a:t>Operates over each activation map independently</a:t>
            </a:r>
            <a:endParaRPr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1D9689-EABE-A616-6B8E-7AA88F895C5F}"/>
                  </a:ext>
                </a:extLst>
              </p14:cNvPr>
              <p14:cNvContentPartPr/>
              <p14:nvPr/>
            </p14:nvContentPartPr>
            <p14:xfrm>
              <a:off x="324000" y="431640"/>
              <a:ext cx="8672400" cy="429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1D9689-EABE-A616-6B8E-7AA88F895C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40" y="422280"/>
                <a:ext cx="8691120" cy="431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7"/>
          <p:cNvSpPr txBox="1">
            <a:spLocks noGrp="1"/>
          </p:cNvSpPr>
          <p:nvPr>
            <p:ph type="title"/>
          </p:nvPr>
        </p:nvSpPr>
        <p:spPr>
          <a:xfrm>
            <a:off x="311700" y="4200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97" name="Google Shape;697;p77"/>
          <p:cNvGraphicFramePr/>
          <p:nvPr/>
        </p:nvGraphicFramePr>
        <p:xfrm>
          <a:off x="1468739" y="1628175"/>
          <a:ext cx="2423500" cy="2423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8" name="Google Shape;698;p77"/>
          <p:cNvSpPr txBox="1"/>
          <p:nvPr/>
        </p:nvSpPr>
        <p:spPr>
          <a:xfrm>
            <a:off x="1448088" y="1118600"/>
            <a:ext cx="26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Single depth slice</a:t>
            </a:r>
            <a:endParaRPr sz="2400"/>
          </a:p>
        </p:txBody>
      </p:sp>
      <p:cxnSp>
        <p:nvCxnSpPr>
          <p:cNvPr id="699" name="Google Shape;699;p77"/>
          <p:cNvCxnSpPr/>
          <p:nvPr/>
        </p:nvCxnSpPr>
        <p:spPr>
          <a:xfrm rot="10800000">
            <a:off x="1159163" y="1657925"/>
            <a:ext cx="0" cy="2364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0" name="Google Shape;700;p77"/>
          <p:cNvSpPr txBox="1"/>
          <p:nvPr/>
        </p:nvSpPr>
        <p:spPr>
          <a:xfrm>
            <a:off x="793763" y="1782300"/>
            <a:ext cx="389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x</a:t>
            </a:r>
            <a:endParaRPr sz="2400"/>
          </a:p>
        </p:txBody>
      </p:sp>
      <p:cxnSp>
        <p:nvCxnSpPr>
          <p:cNvPr id="701" name="Google Shape;701;p77"/>
          <p:cNvCxnSpPr/>
          <p:nvPr/>
        </p:nvCxnSpPr>
        <p:spPr>
          <a:xfrm>
            <a:off x="1442238" y="4369150"/>
            <a:ext cx="24765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77"/>
          <p:cNvSpPr txBox="1"/>
          <p:nvPr/>
        </p:nvSpPr>
        <p:spPr>
          <a:xfrm>
            <a:off x="3394513" y="4299500"/>
            <a:ext cx="389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y</a:t>
            </a:r>
            <a:endParaRPr sz="2400"/>
          </a:p>
        </p:txBody>
      </p:sp>
      <p:cxnSp>
        <p:nvCxnSpPr>
          <p:cNvPr id="703" name="Google Shape;703;p77"/>
          <p:cNvCxnSpPr/>
          <p:nvPr/>
        </p:nvCxnSpPr>
        <p:spPr>
          <a:xfrm>
            <a:off x="4269938" y="2839925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77"/>
          <p:cNvSpPr txBox="1"/>
          <p:nvPr/>
        </p:nvSpPr>
        <p:spPr>
          <a:xfrm>
            <a:off x="4177513" y="200700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max pool with </a:t>
            </a:r>
            <a:endParaRPr/>
          </a:p>
          <a:p>
            <a:r>
              <a:rPr lang="en"/>
              <a:t>2x2 filters and stride 2</a:t>
            </a:r>
            <a:endParaRPr/>
          </a:p>
        </p:txBody>
      </p:sp>
      <p:graphicFrame>
        <p:nvGraphicFramePr>
          <p:cNvPr id="705" name="Google Shape;705;p77"/>
          <p:cNvGraphicFramePr/>
          <p:nvPr/>
        </p:nvGraphicFramePr>
        <p:xfrm>
          <a:off x="7138488" y="2195100"/>
          <a:ext cx="1211750" cy="121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F65BE7-ADE2-2702-1856-316D7DBBED38}"/>
                  </a:ext>
                </a:extLst>
              </p14:cNvPr>
              <p14:cNvContentPartPr/>
              <p14:nvPr/>
            </p14:nvContentPartPr>
            <p14:xfrm>
              <a:off x="668520" y="350640"/>
              <a:ext cx="8289360" cy="476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F65BE7-ADE2-2702-1856-316D7DBBED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60" y="341280"/>
                <a:ext cx="8308080" cy="478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8"/>
          <p:cNvSpPr txBox="1">
            <a:spLocks noGrp="1"/>
          </p:cNvSpPr>
          <p:nvPr>
            <p:ph type="title"/>
          </p:nvPr>
        </p:nvSpPr>
        <p:spPr>
          <a:xfrm>
            <a:off x="311700" y="4200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3" name="Google Shape;7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395763"/>
            <a:ext cx="5475236" cy="2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8"/>
          <p:cNvSpPr txBox="1"/>
          <p:nvPr/>
        </p:nvSpPr>
        <p:spPr>
          <a:xfrm>
            <a:off x="6114600" y="1684393"/>
            <a:ext cx="30294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Common settings:</a:t>
            </a:r>
            <a:endParaRPr>
              <a:solidFill>
                <a:srgbClr val="FF0000"/>
              </a:solidFill>
            </a:endParaRPr>
          </a:p>
          <a:p>
            <a:endParaRPr>
              <a:solidFill>
                <a:srgbClr val="FF0000"/>
              </a:solidFill>
            </a:endParaRPr>
          </a:p>
          <a:p>
            <a:r>
              <a:rPr lang="en">
                <a:solidFill>
                  <a:srgbClr val="FF0000"/>
                </a:solidFill>
              </a:rPr>
              <a:t>F = 2, S = 2</a:t>
            </a:r>
            <a:endParaRPr>
              <a:solidFill>
                <a:srgbClr val="FF0000"/>
              </a:solidFill>
            </a:endParaRPr>
          </a:p>
          <a:p>
            <a:r>
              <a:rPr lang="en">
                <a:solidFill>
                  <a:srgbClr val="FF0000"/>
                </a:solidFill>
              </a:rPr>
              <a:t>F = 3, S = 2</a:t>
            </a:r>
            <a:endParaRPr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F5779A-75B5-4F86-5B88-795C5EA99E48}"/>
                  </a:ext>
                </a:extLst>
              </p14:cNvPr>
              <p14:cNvContentPartPr/>
              <p14:nvPr/>
            </p14:nvContentPartPr>
            <p14:xfrm>
              <a:off x="810000" y="2769840"/>
              <a:ext cx="2721240" cy="31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F5779A-75B5-4F86-5B88-795C5EA99E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640" y="2760480"/>
                <a:ext cx="2739960" cy="33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8F8F1D-6870-410D-AA9D-4A4B51C8A62A}"/>
              </a:ext>
            </a:extLst>
          </p:cNvPr>
          <p:cNvSpPr txBox="1"/>
          <p:nvPr/>
        </p:nvSpPr>
        <p:spPr>
          <a:xfrm>
            <a:off x="0" y="212480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Georgia" panose="02040502050405020303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8810179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9DE52-65E1-481F-A8D2-C3A9BEFC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07-01-2023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6E337-D90D-47E7-8F82-D6A26E0E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99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D21A4-4C45-4325-A0FD-A4DAF774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5141"/>
            <a:ext cx="5797042" cy="382564"/>
          </a:xfrm>
        </p:spPr>
        <p:txBody>
          <a:bodyPr/>
          <a:lstStyle/>
          <a:p>
            <a:r>
              <a:rPr lang="en-IN" b="1" dirty="0"/>
              <a:t>Ridge (L2)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3E819D-3304-4826-81E0-E606BECE0955}"/>
              </a:ext>
            </a:extLst>
          </p:cNvPr>
          <p:cNvSpPr/>
          <p:nvPr/>
        </p:nvSpPr>
        <p:spPr>
          <a:xfrm>
            <a:off x="628650" y="927058"/>
            <a:ext cx="80049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medium-content-serif-font"/>
              </a:rPr>
              <a:t>RSS is modified by adding the shrinkage quantity.</a:t>
            </a:r>
            <a:r>
              <a:rPr lang="en-US" dirty="0">
                <a:latin typeface="medium-content-serif-font"/>
              </a:rPr>
              <a:t> Now, the coefficients are estimated by minimizing this function. Here, </a:t>
            </a:r>
            <a:r>
              <a:rPr lang="en-US" b="1" i="1" dirty="0">
                <a:latin typeface="medium-content-serif-font"/>
              </a:rPr>
              <a:t>λ is the tuning parameter that decides how much we want to penalize the flexibility of our model.</a:t>
            </a:r>
            <a:r>
              <a:rPr lang="en-US" dirty="0">
                <a:latin typeface="medium-content-serif-font"/>
              </a:rPr>
              <a:t> The increase in flexibility of a model is represented by increase in its coefficients, and if we want to minimize the above function, then these coefficients need to be small. 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1A2B5-5D65-4E69-A473-89239F76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667819"/>
            <a:ext cx="52863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3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4789</TotalTime>
  <Words>3382</Words>
  <Application>Microsoft Office PowerPoint</Application>
  <PresentationFormat>Custom</PresentationFormat>
  <Paragraphs>587</Paragraphs>
  <Slides>107</Slides>
  <Notes>27</Notes>
  <HiddenSlides>30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3" baseType="lpstr">
      <vt:lpstr>&amp;quot</vt:lpstr>
      <vt:lpstr>Arial</vt:lpstr>
      <vt:lpstr>Calibri</vt:lpstr>
      <vt:lpstr>Carlito</vt:lpstr>
      <vt:lpstr>Consolas</vt:lpstr>
      <vt:lpstr>Cooper Black</vt:lpstr>
      <vt:lpstr>Georgia</vt:lpstr>
      <vt:lpstr>medium-content-serif-font</vt:lpstr>
      <vt:lpstr>Proxima Nova</vt:lpstr>
      <vt:lpstr>Proxima Nova Rg</vt:lpstr>
      <vt:lpstr>Roboto</vt:lpstr>
      <vt:lpstr>Tahoma</vt:lpstr>
      <vt:lpstr>Times New Roman</vt:lpstr>
      <vt:lpstr>Trebuchet MS</vt:lpstr>
      <vt:lpstr>Wingdings</vt:lpstr>
      <vt:lpstr>Office Theme</vt:lpstr>
      <vt:lpstr>PowerPoint Presentation</vt:lpstr>
      <vt:lpstr>Session - Agenda</vt:lpstr>
      <vt:lpstr>Neural Networks in Business</vt:lpstr>
      <vt:lpstr>PowerPoint Presentation</vt:lpstr>
      <vt:lpstr>Intuition behind the Perceptron</vt:lpstr>
      <vt:lpstr>PowerPoint Presentation</vt:lpstr>
      <vt:lpstr>PowerPoint Presentation</vt:lpstr>
      <vt:lpstr>Shallow ML vs Deep Learning</vt:lpstr>
      <vt:lpstr>Construction of an Artificial Neuron</vt:lpstr>
      <vt:lpstr>But how does it work?</vt:lpstr>
      <vt:lpstr>PowerPoint Presentation</vt:lpstr>
      <vt:lpstr>PowerPoint Presentation</vt:lpstr>
      <vt:lpstr>PowerPoint Presentation</vt:lpstr>
      <vt:lpstr>why can’t we do it without activating the input signal</vt:lpstr>
      <vt:lpstr>PowerPoint Presentation</vt:lpstr>
      <vt:lpstr>PowerPoint Presentation</vt:lpstr>
      <vt:lpstr>Why we use Activation functions</vt:lpstr>
      <vt:lpstr>which one is better to use ?</vt:lpstr>
      <vt:lpstr>Problem of Vanishing Gradient</vt:lpstr>
      <vt:lpstr>PowerPoint Presentation</vt:lpstr>
      <vt:lpstr>PowerPoint Presentation</vt:lpstr>
      <vt:lpstr>Multiple Neurons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Example</vt:lpstr>
      <vt:lpstr>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Backward Propagation</vt:lpstr>
      <vt:lpstr>Computing Gradients</vt:lpstr>
      <vt:lpstr>Summarization</vt:lpstr>
      <vt:lpstr>Backward Propagation</vt:lpstr>
      <vt:lpstr>PowerPoint Presentation</vt:lpstr>
      <vt:lpstr>What’s a tensor?</vt:lpstr>
      <vt:lpstr>PowerPoint Presentation</vt:lpstr>
      <vt:lpstr>PowerPoint Presentation</vt:lpstr>
      <vt:lpstr>Getting Started</vt:lpstr>
      <vt:lpstr>import tensorflow as tf</vt:lpstr>
      <vt:lpstr>PowerPoint Presentation</vt:lpstr>
      <vt:lpstr>Data Flow Graphs</vt:lpstr>
      <vt:lpstr>Because we haven’t created a session!</vt:lpstr>
      <vt:lpstr>Data Flow Graphs</vt:lpstr>
      <vt:lpstr>We can select which operation to perform within tf.Session()</vt:lpstr>
      <vt:lpstr>Subgraphs</vt:lpstr>
      <vt:lpstr>Distributed Computation</vt:lpstr>
      <vt:lpstr>What if I want to build more  than one graph?</vt:lpstr>
      <vt:lpstr>Yeah, You can  But you shouldn’t</vt:lpstr>
      <vt:lpstr>Multiple graphs require multiple sessions, each will try to use all available resources by default Can't pass data between them without passing them through python/numpy, which doesn't work in distributed    It’s better to have disconnected subgraphs within one graph</vt:lpstr>
      <vt:lpstr>Why Graphs (TensorFlow)</vt:lpstr>
      <vt:lpstr>1st Convolutional Neural Network</vt:lpstr>
      <vt:lpstr>Convolution Layer</vt:lpstr>
      <vt:lpstr>PowerPoint Presentation</vt:lpstr>
      <vt:lpstr>Convolution Layer</vt:lpstr>
      <vt:lpstr>PowerPoint Presentation</vt:lpstr>
      <vt:lpstr>Convolution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Dropout?</vt:lpstr>
      <vt:lpstr>PowerPoint Presentation</vt:lpstr>
      <vt:lpstr>Pooling Layer</vt:lpstr>
      <vt:lpstr>Max Pooling</vt:lpstr>
      <vt:lpstr>Max Pooling</vt:lpstr>
      <vt:lpstr>PowerPoint Presentation</vt:lpstr>
      <vt:lpstr>Ridge (L2)</vt:lpstr>
      <vt:lpstr>Lasso (L1)</vt:lpstr>
      <vt:lpstr>Regularization</vt:lpstr>
      <vt:lpstr>Training</vt:lpstr>
      <vt:lpstr>Gradient Descent</vt:lpstr>
      <vt:lpstr>Gradient Descent</vt:lpstr>
      <vt:lpstr>Example</vt:lpstr>
      <vt:lpstr>Gradient Desent – Way to Find Weights</vt:lpstr>
      <vt:lpstr>#LifeKoKaroLift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Siddhesh Gunjal</cp:lastModifiedBy>
  <cp:revision>45</cp:revision>
  <dcterms:created xsi:type="dcterms:W3CDTF">2021-08-30T08:59:33Z</dcterms:created>
  <dcterms:modified xsi:type="dcterms:W3CDTF">2023-01-07T04:43:13Z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2021-08-30T00:00:00Z</vt:filetime>
  </property>
</Properties>
</file>